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01" r:id="rId1"/>
    <p:sldMasterId id="2147483702" r:id="rId2"/>
    <p:sldMasterId id="2147483703" r:id="rId3"/>
  </p:sldMasterIdLst>
  <p:notesMasterIdLst>
    <p:notesMasterId r:id="rId28"/>
  </p:notesMasterIdLst>
  <p:sldIdLst>
    <p:sldId id="278" r:id="rId4"/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9" r:id="rId27"/>
  </p:sldIdLst>
  <p:sldSz cx="9144000" cy="5143500" type="screen16x9"/>
  <p:notesSz cx="6858000" cy="9144000"/>
  <p:embeddedFontLst>
    <p:embeddedFont>
      <p:font typeface="Roboto" panose="02020500000000000000" charset="0"/>
      <p:regular r:id="rId29"/>
      <p:bold r:id="rId30"/>
      <p:italic r:id="rId31"/>
      <p:boldItalic r:id="rId32"/>
    </p:embeddedFont>
    <p:embeddedFont>
      <p:font typeface="PT Sans" panose="02020500000000000000" charset="0"/>
      <p:regular r:id="rId33"/>
      <p:bold r:id="rId34"/>
      <p:italic r:id="rId35"/>
      <p:boldItalic r:id="rId36"/>
    </p:embeddedFont>
    <p:embeddedFont>
      <p:font typeface="MS UI Gothic" panose="020B0600070205080204" pitchFamily="34" charset="-128"/>
      <p:regular r:id="rId37"/>
    </p:embeddedFon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Nunito" panose="02020500000000000000" charset="0"/>
      <p:regular r:id="rId42"/>
      <p:bold r:id="rId43"/>
      <p:italic r:id="rId44"/>
      <p:boldItalic r:id="rId45"/>
    </p:embeddedFont>
    <p:embeddedFont>
      <p:font typeface="Bebas Neue" panose="02020500000000000000" charset="0"/>
      <p:regular r:id="rId46"/>
    </p:embeddedFont>
    <p:embeddedFont>
      <p:font typeface="DFKai-SB" panose="03000509000000000000" pitchFamily="65" charset="-120"/>
      <p:regular r:id="rId47"/>
    </p:embeddedFont>
    <p:embeddedFont>
      <p:font typeface="KG Primary Penmanship"/>
      <p:regular r:id="rId48"/>
    </p:embeddedFont>
    <p:embeddedFont>
      <p:font typeface="Arimo" panose="02020500000000000000" charset="0"/>
      <p:regular r:id="rId49"/>
      <p:bold r:id="rId50"/>
      <p:italic r:id="rId51"/>
      <p:boldItalic r:id="rId5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710B656-D0A5-4031-8B9A-C09FF6AEAAE0}">
  <a:tblStyle styleId="{9710B656-D0A5-4031-8B9A-C09FF6AEAAE0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9A297F6F-69C6-4C91-A666-0C9941E2B37F}" styleName="Table_1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 b="off" i="off"/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>
          <a:top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TxStyle b="off" i="off"/>
      <a:tcStyle>
        <a:tcBdr/>
      </a:tcStyle>
    </a:band2V>
    <a:lastCol>
      <a:tcTxStyle b="on" i="off"/>
      <a:tcStyle>
        <a:tcBdr>
          <a:left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lastCol>
    <a:firstCol>
      <a:tcTxStyle b="on" i="off"/>
      <a:tcStyle>
        <a:tcBdr>
          <a:left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firstCol>
    <a:lastRow>
      <a:tcTxStyle b="on" i="off"/>
      <a:tcStyle>
        <a:tcBdr>
          <a:left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left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accent4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10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11.fntdata"/><Relationship Id="rId21" Type="http://schemas.openxmlformats.org/officeDocument/2006/relationships/slide" Target="slides/slide18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font" Target="fonts/font19.fntdata"/><Relationship Id="rId50" Type="http://schemas.openxmlformats.org/officeDocument/2006/relationships/font" Target="fonts/font22.fntdata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font" Target="fonts/font1.fntdata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font" Target="fonts/font17.fntdata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52" Type="http://schemas.openxmlformats.org/officeDocument/2006/relationships/font" Target="fonts/font24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font" Target="fonts/font20.fntdata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font" Target="fonts/font23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font" Target="fonts/font18.fntdata"/><Relationship Id="rId20" Type="http://schemas.openxmlformats.org/officeDocument/2006/relationships/slide" Target="slides/slide17.xml"/><Relationship Id="rId41" Type="http://schemas.openxmlformats.org/officeDocument/2006/relationships/font" Target="fonts/font13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49" Type="http://schemas.openxmlformats.org/officeDocument/2006/relationships/font" Target="fonts/font2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4" name="Google Shape;229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95" name="Google Shape;229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0" name="Google Shape;282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21" name="Google Shape;2821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3" name="Google Shape;288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884" name="Google Shape;288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4" name="Google Shape;289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95" name="Google Shape;289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6" name="Google Shape;296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67" name="Google Shape;2967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3" name="Google Shape;297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74" name="Google Shape;2974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5" name="Google Shape;3045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46" name="Google Shape;304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5" name="Google Shape;305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56" name="Google Shape;3056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3" name="Google Shape;306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64" name="Google Shape;3064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" name="Google Shape;307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73" name="Google Shape;3073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Google Shape;307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80" name="Google Shape;3080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4" name="Google Shape;236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65" name="Google Shape;236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5" name="Google Shape;308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86" name="Google Shape;3086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7" name="Google Shape;3157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58" name="Google Shape;3158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4" name="Google Shape;3264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65" name="Google Shape;3265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8" name="Google Shape;246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69" name="Google Shape;246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1" name="Google Shape;255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52" name="Google Shape;255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8" name="Google Shape;255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59" name="Google Shape;255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9" name="Google Shape;264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50" name="Google Shape;265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8" name="Google Shape;265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59" name="Google Shape;265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0" name="Google Shape;273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31" name="Google Shape;273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7" name="Google Shape;275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58" name="Google Shape;275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997099" y="651474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719999" y="1657400"/>
            <a:ext cx="7704000" cy="2011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800">
                <a:solidFill>
                  <a:srgbClr val="191919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2663602" y="3502823"/>
            <a:ext cx="4114525" cy="456967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489277" y="4039783"/>
            <a:ext cx="1336726" cy="630937"/>
            <a:chOff x="157977" y="4219508"/>
            <a:chExt cx="1336726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7255775" y="4013064"/>
            <a:ext cx="1368724" cy="684373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CUSTOM_1_1_1_1"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0" name="Google Shape;500;p1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501" name="Google Shape;501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02" name="Google Shape;502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03" name="Google Shape;503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04" name="Google Shape;504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05" name="Google Shape;505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06" name="Google Shape;506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07" name="Google Shape;507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08" name="Google Shape;508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09" name="Google Shape;509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10" name="Google Shape;510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11" name="Google Shape;511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12" name="Google Shape;512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13" name="Google Shape;513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14" name="Google Shape;514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15" name="Google Shape;515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16" name="Google Shape;516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17" name="Google Shape;517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18" name="Google Shape;518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19" name="Google Shape;519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20" name="Google Shape;520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21" name="Google Shape;521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22" name="Google Shape;522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23" name="Google Shape;523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24" name="Google Shape;524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25" name="Google Shape;525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26" name="Google Shape;526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27" name="Google Shape;527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28" name="Google Shape;528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29" name="Google Shape;529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30" name="Google Shape;530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31" name="Google Shape;531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32" name="Google Shape;532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33" name="Google Shape;533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34" name="Google Shape;534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35" name="Google Shape;535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36" name="Google Shape;536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37" name="Google Shape;537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38" name="Google Shape;538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39" name="Google Shape;539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40" name="Google Shape;540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41" name="Google Shape;541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42" name="Google Shape;542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43" name="Google Shape;543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545" name="Google Shape;545;p11"/>
          <p:cNvSpPr/>
          <p:nvPr/>
        </p:nvSpPr>
        <p:spPr>
          <a:xfrm rot="-29936" flipH="1">
            <a:off x="386091" y="778472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6" name="Google Shape;546;p11"/>
          <p:cNvSpPr txBox="1">
            <a:spLocks noGrp="1"/>
          </p:cNvSpPr>
          <p:nvPr>
            <p:ph type="subTitle" idx="1"/>
          </p:nvPr>
        </p:nvSpPr>
        <p:spPr>
          <a:xfrm>
            <a:off x="6252700" y="1654825"/>
            <a:ext cx="2171400" cy="2331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7" name="Google Shape;547;p11"/>
          <p:cNvSpPr txBox="1">
            <a:spLocks noGrp="1"/>
          </p:cNvSpPr>
          <p:nvPr>
            <p:ph type="title"/>
          </p:nvPr>
        </p:nvSpPr>
        <p:spPr>
          <a:xfrm rot="-30010">
            <a:off x="722314" y="426687"/>
            <a:ext cx="4501972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BLANK_1_1_1_1_1_1"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9" name="Google Shape;549;p1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550" name="Google Shape;550;p1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51" name="Google Shape;551;p1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52" name="Google Shape;552;p1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53" name="Google Shape;553;p1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54" name="Google Shape;554;p1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55" name="Google Shape;555;p1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56" name="Google Shape;556;p1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57" name="Google Shape;557;p1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58" name="Google Shape;558;p1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59" name="Google Shape;559;p1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60" name="Google Shape;560;p1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61" name="Google Shape;561;p1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62" name="Google Shape;562;p1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63" name="Google Shape;563;p1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64" name="Google Shape;564;p1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65" name="Google Shape;565;p1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66" name="Google Shape;566;p1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67" name="Google Shape;567;p1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68" name="Google Shape;568;p1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69" name="Google Shape;569;p1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70" name="Google Shape;570;p1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71" name="Google Shape;571;p1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72" name="Google Shape;572;p1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73" name="Google Shape;573;p1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74" name="Google Shape;574;p1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75" name="Google Shape;575;p1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76" name="Google Shape;576;p1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77" name="Google Shape;577;p1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78" name="Google Shape;578;p1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79" name="Google Shape;579;p1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80" name="Google Shape;580;p1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81" name="Google Shape;581;p1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82" name="Google Shape;582;p1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83" name="Google Shape;583;p1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84" name="Google Shape;584;p1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85" name="Google Shape;585;p1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86" name="Google Shape;586;p1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87" name="Google Shape;587;p1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88" name="Google Shape;588;p1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89" name="Google Shape;589;p1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90" name="Google Shape;590;p1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91" name="Google Shape;591;p1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92" name="Google Shape;592;p1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93" name="Google Shape;593;p1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594" name="Google Shape;594;p12"/>
          <p:cNvSpPr/>
          <p:nvPr/>
        </p:nvSpPr>
        <p:spPr>
          <a:xfrm rot="-29936" flipH="1">
            <a:off x="386080" y="321263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12"/>
          <p:cNvSpPr txBox="1">
            <a:spLocks noGrp="1"/>
          </p:cNvSpPr>
          <p:nvPr>
            <p:ph type="title"/>
          </p:nvPr>
        </p:nvSpPr>
        <p:spPr>
          <a:xfrm>
            <a:off x="2194580" y="540000"/>
            <a:ext cx="4755000" cy="8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endParaRPr/>
          </a:p>
        </p:txBody>
      </p:sp>
      <p:sp>
        <p:nvSpPr>
          <p:cNvPr id="596" name="Google Shape;596;p12"/>
          <p:cNvSpPr txBox="1">
            <a:spLocks noGrp="1"/>
          </p:cNvSpPr>
          <p:nvPr>
            <p:ph type="subTitle" idx="1"/>
          </p:nvPr>
        </p:nvSpPr>
        <p:spPr>
          <a:xfrm rot="-60081">
            <a:off x="2194516" y="1368532"/>
            <a:ext cx="4755126" cy="27424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7" name="Google Shape;597;p12"/>
          <p:cNvSpPr txBox="1">
            <a:spLocks noGrp="1"/>
          </p:cNvSpPr>
          <p:nvPr>
            <p:ph type="title" idx="2"/>
          </p:nvPr>
        </p:nvSpPr>
        <p:spPr>
          <a:xfrm>
            <a:off x="2194580" y="2020488"/>
            <a:ext cx="4755000" cy="8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endParaRPr/>
          </a:p>
        </p:txBody>
      </p:sp>
      <p:sp>
        <p:nvSpPr>
          <p:cNvPr id="598" name="Google Shape;598;p12"/>
          <p:cNvSpPr txBox="1">
            <a:spLocks noGrp="1"/>
          </p:cNvSpPr>
          <p:nvPr>
            <p:ph type="subTitle" idx="3"/>
          </p:nvPr>
        </p:nvSpPr>
        <p:spPr>
          <a:xfrm rot="60081">
            <a:off x="2194516" y="2848786"/>
            <a:ext cx="4755126" cy="27424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9" name="Google Shape;599;p12"/>
          <p:cNvSpPr txBox="1">
            <a:spLocks noGrp="1"/>
          </p:cNvSpPr>
          <p:nvPr>
            <p:ph type="title" idx="4"/>
          </p:nvPr>
        </p:nvSpPr>
        <p:spPr>
          <a:xfrm>
            <a:off x="2194580" y="3500988"/>
            <a:ext cx="4755000" cy="8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endParaRPr/>
          </a:p>
        </p:txBody>
      </p:sp>
      <p:sp>
        <p:nvSpPr>
          <p:cNvPr id="600" name="Google Shape;600;p12"/>
          <p:cNvSpPr txBox="1">
            <a:spLocks noGrp="1"/>
          </p:cNvSpPr>
          <p:nvPr>
            <p:ph type="subTitle" idx="5"/>
          </p:nvPr>
        </p:nvSpPr>
        <p:spPr>
          <a:xfrm rot="-60081">
            <a:off x="2194516" y="4329069"/>
            <a:ext cx="4755126" cy="27424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2" name="Google Shape;602;p1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603" name="Google Shape;60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37" name="Google Shape;63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38" name="Google Shape;63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39" name="Google Shape;63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40" name="Google Shape;64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41" name="Google Shape;64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42" name="Google Shape;64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43" name="Google Shape;64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44" name="Google Shape;64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45" name="Google Shape;64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46" name="Google Shape;64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647" name="Google Shape;647;p13"/>
          <p:cNvSpPr/>
          <p:nvPr/>
        </p:nvSpPr>
        <p:spPr>
          <a:xfrm rot="-29936" flipH="1">
            <a:off x="386091" y="778472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8" name="Google Shape;648;p13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5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649" name="Google Shape;649;p13"/>
          <p:cNvSpPr txBox="1">
            <a:spLocks noGrp="1"/>
          </p:cNvSpPr>
          <p:nvPr>
            <p:ph type="title"/>
          </p:nvPr>
        </p:nvSpPr>
        <p:spPr>
          <a:xfrm rot="-30121">
            <a:off x="720009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6859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4" name="Google Shape;654;p1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655" name="Google Shape;655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56" name="Google Shape;656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57" name="Google Shape;657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58" name="Google Shape;658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59" name="Google Shape;659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60" name="Google Shape;660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61" name="Google Shape;661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62" name="Google Shape;662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63" name="Google Shape;663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64" name="Google Shape;664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65" name="Google Shape;665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66" name="Google Shape;666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67" name="Google Shape;667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68" name="Google Shape;668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69" name="Google Shape;669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70" name="Google Shape;670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71" name="Google Shape;671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72" name="Google Shape;672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73" name="Google Shape;673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74" name="Google Shape;674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75" name="Google Shape;675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76" name="Google Shape;676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77" name="Google Shape;677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78" name="Google Shape;678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79" name="Google Shape;679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80" name="Google Shape;680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81" name="Google Shape;681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82" name="Google Shape;682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83" name="Google Shape;683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84" name="Google Shape;684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85" name="Google Shape;685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86" name="Google Shape;686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87" name="Google Shape;687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88" name="Google Shape;688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89" name="Google Shape;689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90" name="Google Shape;690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91" name="Google Shape;691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92" name="Google Shape;692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93" name="Google Shape;693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699" name="Google Shape;699;p15"/>
          <p:cNvSpPr/>
          <p:nvPr/>
        </p:nvSpPr>
        <p:spPr>
          <a:xfrm rot="-30003" flipH="1">
            <a:off x="997099" y="674726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0" name="Google Shape;700;p15"/>
          <p:cNvSpPr txBox="1">
            <a:spLocks noGrp="1"/>
          </p:cNvSpPr>
          <p:nvPr>
            <p:ph type="title"/>
          </p:nvPr>
        </p:nvSpPr>
        <p:spPr>
          <a:xfrm rot="-60216">
            <a:off x="718159" y="1513541"/>
            <a:ext cx="7707582" cy="18974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0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01" name="Google Shape;701;p15"/>
          <p:cNvSpPr txBox="1">
            <a:spLocks noGrp="1"/>
          </p:cNvSpPr>
          <p:nvPr>
            <p:ph type="subTitle" idx="1"/>
          </p:nvPr>
        </p:nvSpPr>
        <p:spPr>
          <a:xfrm rot="-60089">
            <a:off x="2057458" y="3174959"/>
            <a:ext cx="5029068" cy="731514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02" name="Google Shape;702;p15"/>
          <p:cNvGrpSpPr/>
          <p:nvPr/>
        </p:nvGrpSpPr>
        <p:grpSpPr>
          <a:xfrm flipH="1">
            <a:off x="7314774" y="3972558"/>
            <a:ext cx="1336726" cy="630937"/>
            <a:chOff x="157977" y="4219508"/>
            <a:chExt cx="1336726" cy="630937"/>
          </a:xfrm>
        </p:grpSpPr>
        <p:sp>
          <p:nvSpPr>
            <p:cNvPr id="703" name="Google Shape;703;p15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15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15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" name="Google Shape;707;p15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15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15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0" name="Google Shape;710;p15"/>
          <p:cNvGrpSpPr/>
          <p:nvPr/>
        </p:nvGrpSpPr>
        <p:grpSpPr>
          <a:xfrm rot="-500985" flipH="1">
            <a:off x="639252" y="560815"/>
            <a:ext cx="1097285" cy="548651"/>
            <a:chOff x="6697867" y="-312822"/>
            <a:chExt cx="786877" cy="390023"/>
          </a:xfrm>
        </p:grpSpPr>
        <p:sp>
          <p:nvSpPr>
            <p:cNvPr id="711" name="Google Shape;711;p15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15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15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15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15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15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" name="Google Shape;717;p15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9" name="Google Shape;719;p1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20" name="Google Shape;720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21" name="Google Shape;721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22" name="Google Shape;722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23" name="Google Shape;723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24" name="Google Shape;724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25" name="Google Shape;725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26" name="Google Shape;726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27" name="Google Shape;727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28" name="Google Shape;728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29" name="Google Shape;729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30" name="Google Shape;730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31" name="Google Shape;731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32" name="Google Shape;732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33" name="Google Shape;733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34" name="Google Shape;734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35" name="Google Shape;735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36" name="Google Shape;736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37" name="Google Shape;737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38" name="Google Shape;738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39" name="Google Shape;739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40" name="Google Shape;740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41" name="Google Shape;741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42" name="Google Shape;742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43" name="Google Shape;743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44" name="Google Shape;744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45" name="Google Shape;745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46" name="Google Shape;746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47" name="Google Shape;747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48" name="Google Shape;748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49" name="Google Shape;749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50" name="Google Shape;750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51" name="Google Shape;751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764" name="Google Shape;764;p16"/>
          <p:cNvSpPr/>
          <p:nvPr/>
        </p:nvSpPr>
        <p:spPr>
          <a:xfrm rot="-29936" flipH="1">
            <a:off x="386091" y="778472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6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5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766" name="Google Shape;766;p16"/>
          <p:cNvSpPr txBox="1">
            <a:spLocks noGrp="1"/>
          </p:cNvSpPr>
          <p:nvPr>
            <p:ph type="title"/>
          </p:nvPr>
        </p:nvSpPr>
        <p:spPr>
          <a:xfrm rot="-30121">
            <a:off x="720009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8" name="Google Shape;768;p1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69" name="Google Shape;769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70" name="Google Shape;770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71" name="Google Shape;771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72" name="Google Shape;772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73" name="Google Shape;773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74" name="Google Shape;774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75" name="Google Shape;775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76" name="Google Shape;776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77" name="Google Shape;777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78" name="Google Shape;778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79" name="Google Shape;779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80" name="Google Shape;780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81" name="Google Shape;781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82" name="Google Shape;782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83" name="Google Shape;783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84" name="Google Shape;784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85" name="Google Shape;785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86" name="Google Shape;786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87" name="Google Shape;787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88" name="Google Shape;788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89" name="Google Shape;789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90" name="Google Shape;790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91" name="Google Shape;791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92" name="Google Shape;792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93" name="Google Shape;793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94" name="Google Shape;794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95" name="Google Shape;795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96" name="Google Shape;796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97" name="Google Shape;797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98" name="Google Shape;798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99" name="Google Shape;799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00" name="Google Shape;800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01" name="Google Shape;801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02" name="Google Shape;802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03" name="Google Shape;803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04" name="Google Shape;804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05" name="Google Shape;805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06" name="Google Shape;806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07" name="Google Shape;807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08" name="Google Shape;808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813" name="Google Shape;813;p17"/>
          <p:cNvSpPr/>
          <p:nvPr/>
        </p:nvSpPr>
        <p:spPr>
          <a:xfrm rot="-30003" flipH="1">
            <a:off x="997099" y="651474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7"/>
          <p:cNvSpPr txBox="1">
            <a:spLocks noGrp="1"/>
          </p:cNvSpPr>
          <p:nvPr>
            <p:ph type="ctrTitle"/>
          </p:nvPr>
        </p:nvSpPr>
        <p:spPr>
          <a:xfrm rot="268">
            <a:off x="719999" y="1657400"/>
            <a:ext cx="7704000" cy="2011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800">
                <a:solidFill>
                  <a:srgbClr val="191919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815" name="Google Shape;815;p17"/>
          <p:cNvSpPr txBox="1">
            <a:spLocks noGrp="1"/>
          </p:cNvSpPr>
          <p:nvPr>
            <p:ph type="subTitle" idx="1"/>
          </p:nvPr>
        </p:nvSpPr>
        <p:spPr>
          <a:xfrm rot="-59909">
            <a:off x="2663602" y="3502823"/>
            <a:ext cx="4114525" cy="456967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816" name="Google Shape;816;p17"/>
          <p:cNvGrpSpPr/>
          <p:nvPr/>
        </p:nvGrpSpPr>
        <p:grpSpPr>
          <a:xfrm>
            <a:off x="489277" y="4039783"/>
            <a:ext cx="1336726" cy="630937"/>
            <a:chOff x="157977" y="4219508"/>
            <a:chExt cx="1336726" cy="630937"/>
          </a:xfrm>
        </p:grpSpPr>
        <p:sp>
          <p:nvSpPr>
            <p:cNvPr id="817" name="Google Shape;817;p17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17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" name="Google Shape;819;p17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17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4" name="Google Shape;824;p17"/>
          <p:cNvGrpSpPr/>
          <p:nvPr/>
        </p:nvGrpSpPr>
        <p:grpSpPr>
          <a:xfrm rot="500999">
            <a:off x="7255775" y="4013064"/>
            <a:ext cx="1368724" cy="684373"/>
            <a:chOff x="6697867" y="-312822"/>
            <a:chExt cx="786877" cy="390023"/>
          </a:xfrm>
        </p:grpSpPr>
        <p:sp>
          <p:nvSpPr>
            <p:cNvPr id="825" name="Google Shape;825;p17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" name="Google Shape;826;p17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17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17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" name="Google Shape;829;p17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17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" name="Google Shape;831;p17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3" name="Google Shape;833;p1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834" name="Google Shape;834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35" name="Google Shape;835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36" name="Google Shape;836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37" name="Google Shape;837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38" name="Google Shape;838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39" name="Google Shape;839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40" name="Google Shape;840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41" name="Google Shape;841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42" name="Google Shape;842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43" name="Google Shape;843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44" name="Google Shape;844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45" name="Google Shape;845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46" name="Google Shape;846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47" name="Google Shape;847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48" name="Google Shape;848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49" name="Google Shape;849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50" name="Google Shape;850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51" name="Google Shape;851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52" name="Google Shape;852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53" name="Google Shape;853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54" name="Google Shape;854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55" name="Google Shape;855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56" name="Google Shape;856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57" name="Google Shape;857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58" name="Google Shape;858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59" name="Google Shape;859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60" name="Google Shape;860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61" name="Google Shape;861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62" name="Google Shape;862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63" name="Google Shape;863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64" name="Google Shape;864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65" name="Google Shape;865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66" name="Google Shape;866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67" name="Google Shape;867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68" name="Google Shape;868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69" name="Google Shape;869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70" name="Google Shape;870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71" name="Google Shape;871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72" name="Google Shape;872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73" name="Google Shape;873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74" name="Google Shape;874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75" name="Google Shape;875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76" name="Google Shape;876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77" name="Google Shape;877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878" name="Google Shape;878;p18"/>
          <p:cNvSpPr/>
          <p:nvPr/>
        </p:nvSpPr>
        <p:spPr>
          <a:xfrm rot="-30003" flipH="1">
            <a:off x="997099" y="674726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8"/>
          <p:cNvSpPr txBox="1">
            <a:spLocks noGrp="1"/>
          </p:cNvSpPr>
          <p:nvPr>
            <p:ph type="title"/>
          </p:nvPr>
        </p:nvSpPr>
        <p:spPr>
          <a:xfrm rot="-1339">
            <a:off x="720000" y="1749271"/>
            <a:ext cx="7704001" cy="1371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80" name="Google Shape;880;p18"/>
          <p:cNvSpPr txBox="1">
            <a:spLocks noGrp="1"/>
          </p:cNvSpPr>
          <p:nvPr>
            <p:ph type="title" idx="2"/>
          </p:nvPr>
        </p:nvSpPr>
        <p:spPr>
          <a:xfrm rot="-27490">
            <a:off x="3840428" y="545871"/>
            <a:ext cx="1463147" cy="1463157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881" name="Google Shape;881;p18"/>
          <p:cNvSpPr txBox="1">
            <a:spLocks noGrp="1"/>
          </p:cNvSpPr>
          <p:nvPr>
            <p:ph type="subTitle" idx="1"/>
          </p:nvPr>
        </p:nvSpPr>
        <p:spPr>
          <a:xfrm rot="-29827">
            <a:off x="2514674" y="2920676"/>
            <a:ext cx="4114655" cy="4572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3" name="Google Shape;883;p1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884" name="Google Shape;884;p1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85" name="Google Shape;885;p1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86" name="Google Shape;886;p1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87" name="Google Shape;887;p1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88" name="Google Shape;888;p1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89" name="Google Shape;889;p1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90" name="Google Shape;890;p1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91" name="Google Shape;891;p1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92" name="Google Shape;892;p1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93" name="Google Shape;893;p1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94" name="Google Shape;894;p1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95" name="Google Shape;895;p1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96" name="Google Shape;896;p1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97" name="Google Shape;897;p1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98" name="Google Shape;898;p1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99" name="Google Shape;899;p1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00" name="Google Shape;900;p1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01" name="Google Shape;901;p1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02" name="Google Shape;902;p1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03" name="Google Shape;903;p1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04" name="Google Shape;904;p1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05" name="Google Shape;905;p1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06" name="Google Shape;906;p1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07" name="Google Shape;907;p1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08" name="Google Shape;908;p1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09" name="Google Shape;909;p1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10" name="Google Shape;910;p1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11" name="Google Shape;911;p1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12" name="Google Shape;912;p1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13" name="Google Shape;913;p1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14" name="Google Shape;914;p1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15" name="Google Shape;915;p1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16" name="Google Shape;916;p1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17" name="Google Shape;917;p1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18" name="Google Shape;918;p1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19" name="Google Shape;919;p1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20" name="Google Shape;920;p1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21" name="Google Shape;921;p1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22" name="Google Shape;922;p1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23" name="Google Shape;923;p1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24" name="Google Shape;924;p1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25" name="Google Shape;925;p1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26" name="Google Shape;926;p1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27" name="Google Shape;927;p1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928" name="Google Shape;928;p19"/>
          <p:cNvSpPr/>
          <p:nvPr/>
        </p:nvSpPr>
        <p:spPr>
          <a:xfrm rot="-29936" flipH="1">
            <a:off x="386091" y="778472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9" name="Google Shape;929;p19"/>
          <p:cNvSpPr txBox="1">
            <a:spLocks noGrp="1"/>
          </p:cNvSpPr>
          <p:nvPr>
            <p:ph type="subTitle" idx="1"/>
          </p:nvPr>
        </p:nvSpPr>
        <p:spPr>
          <a:xfrm rot="-59916">
            <a:off x="1281382" y="2571795"/>
            <a:ext cx="2926344" cy="45696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930" name="Google Shape;930;p19"/>
          <p:cNvSpPr txBox="1">
            <a:spLocks noGrp="1"/>
          </p:cNvSpPr>
          <p:nvPr>
            <p:ph type="subTitle" idx="2"/>
          </p:nvPr>
        </p:nvSpPr>
        <p:spPr>
          <a:xfrm rot="-59916">
            <a:off x="4936232" y="2546370"/>
            <a:ext cx="2926344" cy="456967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931" name="Google Shape;931;p19"/>
          <p:cNvSpPr txBox="1">
            <a:spLocks noGrp="1"/>
          </p:cNvSpPr>
          <p:nvPr>
            <p:ph type="subTitle" idx="3"/>
          </p:nvPr>
        </p:nvSpPr>
        <p:spPr>
          <a:xfrm>
            <a:off x="1281450" y="3028962"/>
            <a:ext cx="2926200" cy="10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2" name="Google Shape;932;p19"/>
          <p:cNvSpPr txBox="1">
            <a:spLocks noGrp="1"/>
          </p:cNvSpPr>
          <p:nvPr>
            <p:ph type="subTitle" idx="4"/>
          </p:nvPr>
        </p:nvSpPr>
        <p:spPr>
          <a:xfrm>
            <a:off x="4936325" y="3028962"/>
            <a:ext cx="2926200" cy="10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3" name="Google Shape;933;p19"/>
          <p:cNvSpPr txBox="1">
            <a:spLocks noGrp="1"/>
          </p:cNvSpPr>
          <p:nvPr>
            <p:ph type="title"/>
          </p:nvPr>
        </p:nvSpPr>
        <p:spPr>
          <a:xfrm rot="-30146">
            <a:off x="2057453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5" name="Google Shape;935;p2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936" name="Google Shape;936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37" name="Google Shape;937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38" name="Google Shape;938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39" name="Google Shape;939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40" name="Google Shape;940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41" name="Google Shape;941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42" name="Google Shape;942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43" name="Google Shape;943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44" name="Google Shape;944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45" name="Google Shape;945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46" name="Google Shape;946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47" name="Google Shape;947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48" name="Google Shape;948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49" name="Google Shape;949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50" name="Google Shape;950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51" name="Google Shape;951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52" name="Google Shape;952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53" name="Google Shape;953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54" name="Google Shape;954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55" name="Google Shape;955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56" name="Google Shape;956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57" name="Google Shape;957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58" name="Google Shape;958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59" name="Google Shape;959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60" name="Google Shape;960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61" name="Google Shape;961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62" name="Google Shape;962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63" name="Google Shape;963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64" name="Google Shape;964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65" name="Google Shape;965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66" name="Google Shape;966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67" name="Google Shape;967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68" name="Google Shape;968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69" name="Google Shape;969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70" name="Google Shape;970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71" name="Google Shape;971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72" name="Google Shape;972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73" name="Google Shape;973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74" name="Google Shape;974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75" name="Google Shape;975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76" name="Google Shape;976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77" name="Google Shape;977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78" name="Google Shape;978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79" name="Google Shape;979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980" name="Google Shape;980;p20"/>
          <p:cNvSpPr/>
          <p:nvPr/>
        </p:nvSpPr>
        <p:spPr>
          <a:xfrm rot="-29936" flipH="1">
            <a:off x="386091" y="778472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1" name="Google Shape;981;p20"/>
          <p:cNvSpPr txBox="1">
            <a:spLocks noGrp="1"/>
          </p:cNvSpPr>
          <p:nvPr>
            <p:ph type="title"/>
          </p:nvPr>
        </p:nvSpPr>
        <p:spPr>
          <a:xfrm rot="-30193">
            <a:off x="1600235" y="445911"/>
            <a:ext cx="594352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19" name="Google Shape;119;p3"/>
          <p:cNvSpPr/>
          <p:nvPr/>
        </p:nvSpPr>
        <p:spPr>
          <a:xfrm rot="-29936" flipH="1">
            <a:off x="386091" y="778472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30193">
            <a:off x="1600235" y="445911"/>
            <a:ext cx="594352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3" name="Google Shape;983;p2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984" name="Google Shape;984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85" name="Google Shape;985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86" name="Google Shape;986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87" name="Google Shape;987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88" name="Google Shape;988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89" name="Google Shape;989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90" name="Google Shape;990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91" name="Google Shape;991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92" name="Google Shape;992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93" name="Google Shape;993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94" name="Google Shape;994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95" name="Google Shape;995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96" name="Google Shape;996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97" name="Google Shape;997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98" name="Google Shape;998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99" name="Google Shape;999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00" name="Google Shape;1000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01" name="Google Shape;1001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02" name="Google Shape;1002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03" name="Google Shape;1003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04" name="Google Shape;1004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05" name="Google Shape;1005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06" name="Google Shape;1006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07" name="Google Shape;1007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08" name="Google Shape;1008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09" name="Google Shape;1009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10" name="Google Shape;1010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11" name="Google Shape;1011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12" name="Google Shape;1012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13" name="Google Shape;1013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14" name="Google Shape;1014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15" name="Google Shape;1015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16" name="Google Shape;1016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17" name="Google Shape;1017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18" name="Google Shape;1018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19" name="Google Shape;1019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20" name="Google Shape;1020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21" name="Google Shape;1021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22" name="Google Shape;1022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23" name="Google Shape;1023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24" name="Google Shape;1024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25" name="Google Shape;1025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26" name="Google Shape;1026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27" name="Google Shape;1027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028" name="Google Shape;1028;p21"/>
          <p:cNvSpPr/>
          <p:nvPr/>
        </p:nvSpPr>
        <p:spPr>
          <a:xfrm rot="-29936" flipH="1">
            <a:off x="386091" y="778472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21"/>
          <p:cNvSpPr txBox="1">
            <a:spLocks noGrp="1"/>
          </p:cNvSpPr>
          <p:nvPr>
            <p:ph type="body" idx="1"/>
          </p:nvPr>
        </p:nvSpPr>
        <p:spPr>
          <a:xfrm>
            <a:off x="720000" y="1187100"/>
            <a:ext cx="3657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79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Open Sans"/>
              <a:buChar char="●"/>
              <a:defRPr sz="1400"/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○"/>
              <a:defRPr/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■"/>
              <a:defRPr/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○"/>
              <a:defRPr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■"/>
              <a:defRPr/>
            </a:lvl6pPr>
            <a:lvl7pPr marL="3200400" lvl="6" indent="-2730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●"/>
              <a:defRPr/>
            </a:lvl7pPr>
            <a:lvl8pPr marL="3657600" lvl="7" indent="-2730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○"/>
              <a:defRPr/>
            </a:lvl8pPr>
            <a:lvl9pPr marL="4114800" lvl="8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Char char="■"/>
              <a:defRPr/>
            </a:lvl9pPr>
          </a:lstStyle>
          <a:p>
            <a:endParaRPr/>
          </a:p>
        </p:txBody>
      </p:sp>
      <p:sp>
        <p:nvSpPr>
          <p:cNvPr id="1030" name="Google Shape;1030;p21"/>
          <p:cNvSpPr txBox="1">
            <a:spLocks noGrp="1"/>
          </p:cNvSpPr>
          <p:nvPr>
            <p:ph type="title"/>
          </p:nvPr>
        </p:nvSpPr>
        <p:spPr>
          <a:xfrm rot="-30121">
            <a:off x="720009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2" name="Google Shape;1032;p2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33" name="Google Shape;1033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34" name="Google Shape;1034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35" name="Google Shape;1035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36" name="Google Shape;1036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37" name="Google Shape;1037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38" name="Google Shape;1038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39" name="Google Shape;1039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40" name="Google Shape;1040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41" name="Google Shape;1041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42" name="Google Shape;1042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43" name="Google Shape;1043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44" name="Google Shape;1044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45" name="Google Shape;1045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46" name="Google Shape;1046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47" name="Google Shape;1047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48" name="Google Shape;1048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49" name="Google Shape;1049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50" name="Google Shape;1050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51" name="Google Shape;1051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52" name="Google Shape;1052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53" name="Google Shape;1053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54" name="Google Shape;1054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55" name="Google Shape;1055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56" name="Google Shape;1056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57" name="Google Shape;1057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58" name="Google Shape;1058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59" name="Google Shape;1059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60" name="Google Shape;1060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61" name="Google Shape;1061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62" name="Google Shape;1062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63" name="Google Shape;1063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64" name="Google Shape;1064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65" name="Google Shape;1065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66" name="Google Shape;1066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67" name="Google Shape;1067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68" name="Google Shape;1068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69" name="Google Shape;1069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70" name="Google Shape;1070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71" name="Google Shape;1071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72" name="Google Shape;1072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73" name="Google Shape;1073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74" name="Google Shape;1074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75" name="Google Shape;1075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76" name="Google Shape;1076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077" name="Google Shape;1077;p22"/>
          <p:cNvSpPr/>
          <p:nvPr/>
        </p:nvSpPr>
        <p:spPr>
          <a:xfrm rot="-30003" flipH="1">
            <a:off x="997099" y="674726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8" name="Google Shape;1078;p22"/>
          <p:cNvSpPr txBox="1">
            <a:spLocks noGrp="1"/>
          </p:cNvSpPr>
          <p:nvPr>
            <p:ph type="title"/>
          </p:nvPr>
        </p:nvSpPr>
        <p:spPr>
          <a:xfrm rot="-60073">
            <a:off x="365617" y="1657255"/>
            <a:ext cx="8412684" cy="18290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1079" name="Google Shape;1079;p22"/>
          <p:cNvGrpSpPr/>
          <p:nvPr/>
        </p:nvGrpSpPr>
        <p:grpSpPr>
          <a:xfrm flipH="1">
            <a:off x="3903587" y="3913389"/>
            <a:ext cx="1336726" cy="690120"/>
            <a:chOff x="157977" y="4282239"/>
            <a:chExt cx="1336726" cy="690120"/>
          </a:xfrm>
        </p:grpSpPr>
        <p:sp>
          <p:nvSpPr>
            <p:cNvPr id="1080" name="Google Shape;1080;p22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" name="Google Shape;1081;p2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2" name="Google Shape;1082;p22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3" name="Google Shape;1083;p22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" name="Google Shape;1084;p22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" name="Google Shape;1085;p22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6" name="Google Shape;1086;p22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8" name="Google Shape;1088;p2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89" name="Google Shape;1089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90" name="Google Shape;1090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91" name="Google Shape;1091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92" name="Google Shape;1092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93" name="Google Shape;1093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94" name="Google Shape;1094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95" name="Google Shape;1095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96" name="Google Shape;1096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97" name="Google Shape;1097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98" name="Google Shape;1098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99" name="Google Shape;1099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00" name="Google Shape;1100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01" name="Google Shape;1101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02" name="Google Shape;1102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03" name="Google Shape;1103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04" name="Google Shape;1104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05" name="Google Shape;1105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06" name="Google Shape;1106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07" name="Google Shape;1107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08" name="Google Shape;1108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09" name="Google Shape;1109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10" name="Google Shape;1110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11" name="Google Shape;1111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12" name="Google Shape;1112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13" name="Google Shape;1113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14" name="Google Shape;1114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15" name="Google Shape;1115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16" name="Google Shape;1116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17" name="Google Shape;1117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18" name="Google Shape;1118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19" name="Google Shape;1119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20" name="Google Shape;1120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21" name="Google Shape;1121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22" name="Google Shape;1122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23" name="Google Shape;1123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24" name="Google Shape;1124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25" name="Google Shape;1125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26" name="Google Shape;1126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27" name="Google Shape;1127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133" name="Google Shape;1133;p23"/>
          <p:cNvSpPr/>
          <p:nvPr/>
        </p:nvSpPr>
        <p:spPr>
          <a:xfrm rot="-30003" flipH="1">
            <a:off x="997099" y="674726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4" name="Google Shape;1134;p23"/>
          <p:cNvSpPr txBox="1">
            <a:spLocks noGrp="1"/>
          </p:cNvSpPr>
          <p:nvPr>
            <p:ph type="title"/>
          </p:nvPr>
        </p:nvSpPr>
        <p:spPr>
          <a:xfrm>
            <a:off x="457200" y="1604463"/>
            <a:ext cx="8229600" cy="1691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endParaRPr/>
          </a:p>
        </p:txBody>
      </p:sp>
      <p:sp>
        <p:nvSpPr>
          <p:cNvPr id="1135" name="Google Shape;1135;p23"/>
          <p:cNvSpPr txBox="1">
            <a:spLocks noGrp="1"/>
          </p:cNvSpPr>
          <p:nvPr>
            <p:ph type="subTitle" idx="1"/>
          </p:nvPr>
        </p:nvSpPr>
        <p:spPr>
          <a:xfrm rot="-60089">
            <a:off x="2057474" y="2934022"/>
            <a:ext cx="5029068" cy="71351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1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1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8" name="Google Shape;1138;p2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139" name="Google Shape;1139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40" name="Google Shape;1140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41" name="Google Shape;1141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42" name="Google Shape;1142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43" name="Google Shape;1143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44" name="Google Shape;1144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45" name="Google Shape;1145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46" name="Google Shape;1146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47" name="Google Shape;1147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48" name="Google Shape;1148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49" name="Google Shape;1149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50" name="Google Shape;1150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51" name="Google Shape;1151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52" name="Google Shape;1152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53" name="Google Shape;1153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54" name="Google Shape;1154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55" name="Google Shape;1155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56" name="Google Shape;1156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57" name="Google Shape;1157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58" name="Google Shape;1158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59" name="Google Shape;1159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60" name="Google Shape;1160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61" name="Google Shape;1161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62" name="Google Shape;1162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63" name="Google Shape;1163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64" name="Google Shape;1164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65" name="Google Shape;1165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66" name="Google Shape;1166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67" name="Google Shape;1167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68" name="Google Shape;1168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69" name="Google Shape;1169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70" name="Google Shape;1170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71" name="Google Shape;1171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72" name="Google Shape;1172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73" name="Google Shape;1173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74" name="Google Shape;1174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75" name="Google Shape;1175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76" name="Google Shape;1176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77" name="Google Shape;1177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78" name="Google Shape;1178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79" name="Google Shape;1179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80" name="Google Shape;1180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81" name="Google Shape;1181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82" name="Google Shape;1182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183" name="Google Shape;1183;p25"/>
          <p:cNvSpPr/>
          <p:nvPr/>
        </p:nvSpPr>
        <p:spPr>
          <a:xfrm rot="-29936" flipH="1">
            <a:off x="386091" y="778472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4" name="Google Shape;1184;p25"/>
          <p:cNvSpPr txBox="1">
            <a:spLocks noGrp="1"/>
          </p:cNvSpPr>
          <p:nvPr>
            <p:ph type="subTitle" idx="1"/>
          </p:nvPr>
        </p:nvSpPr>
        <p:spPr>
          <a:xfrm rot="-66132">
            <a:off x="2102952" y="1481218"/>
            <a:ext cx="2011872" cy="1382608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85" name="Google Shape;1185;p25"/>
          <p:cNvSpPr txBox="1">
            <a:spLocks noGrp="1"/>
          </p:cNvSpPr>
          <p:nvPr>
            <p:ph type="subTitle" idx="2"/>
          </p:nvPr>
        </p:nvSpPr>
        <p:spPr>
          <a:xfrm rot="-66132">
            <a:off x="5029165" y="3035819"/>
            <a:ext cx="2011872" cy="1382608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86" name="Google Shape;1186;p25"/>
          <p:cNvSpPr txBox="1">
            <a:spLocks noGrp="1"/>
          </p:cNvSpPr>
          <p:nvPr>
            <p:ph type="subTitle" idx="3"/>
          </p:nvPr>
        </p:nvSpPr>
        <p:spPr>
          <a:xfrm>
            <a:off x="4126638" y="1666872"/>
            <a:ext cx="2926200" cy="10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7" name="Google Shape;1187;p25"/>
          <p:cNvSpPr txBox="1">
            <a:spLocks noGrp="1"/>
          </p:cNvSpPr>
          <p:nvPr>
            <p:ph type="subTitle" idx="4"/>
          </p:nvPr>
        </p:nvSpPr>
        <p:spPr>
          <a:xfrm>
            <a:off x="2091150" y="3221473"/>
            <a:ext cx="2926200" cy="10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8" name="Google Shape;1188;p25"/>
          <p:cNvSpPr txBox="1">
            <a:spLocks noGrp="1"/>
          </p:cNvSpPr>
          <p:nvPr>
            <p:ph type="title"/>
          </p:nvPr>
        </p:nvSpPr>
        <p:spPr>
          <a:xfrm rot="-30146">
            <a:off x="2057453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0" name="Google Shape;1190;p2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191" name="Google Shape;1191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92" name="Google Shape;1192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93" name="Google Shape;1193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94" name="Google Shape;1194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95" name="Google Shape;1195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96" name="Google Shape;1196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97" name="Google Shape;1197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98" name="Google Shape;1198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99" name="Google Shape;1199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00" name="Google Shape;1200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01" name="Google Shape;1201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02" name="Google Shape;1202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03" name="Google Shape;1203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04" name="Google Shape;1204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05" name="Google Shape;1205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06" name="Google Shape;1206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07" name="Google Shape;1207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08" name="Google Shape;1208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09" name="Google Shape;1209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10" name="Google Shape;1210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11" name="Google Shape;1211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12" name="Google Shape;1212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13" name="Google Shape;1213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14" name="Google Shape;1214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15" name="Google Shape;1215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16" name="Google Shape;1216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17" name="Google Shape;1217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18" name="Google Shape;1218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19" name="Google Shape;1219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20" name="Google Shape;1220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21" name="Google Shape;1221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22" name="Google Shape;1222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23" name="Google Shape;1223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24" name="Google Shape;1224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25" name="Google Shape;1225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26" name="Google Shape;1226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27" name="Google Shape;1227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28" name="Google Shape;1228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29" name="Google Shape;1229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30" name="Google Shape;1230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31" name="Google Shape;1231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32" name="Google Shape;1232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33" name="Google Shape;1233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34" name="Google Shape;1234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235" name="Google Shape;1235;p26"/>
          <p:cNvSpPr/>
          <p:nvPr/>
        </p:nvSpPr>
        <p:spPr>
          <a:xfrm rot="-29936" flipH="1">
            <a:off x="386091" y="778472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6" name="Google Shape;1236;p26"/>
          <p:cNvSpPr txBox="1">
            <a:spLocks noGrp="1"/>
          </p:cNvSpPr>
          <p:nvPr>
            <p:ph type="title"/>
          </p:nvPr>
        </p:nvSpPr>
        <p:spPr>
          <a:xfrm rot="-30228">
            <a:off x="2136831" y="446323"/>
            <a:ext cx="484488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8" name="Google Shape;1238;p2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39" name="Google Shape;1239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40" name="Google Shape;1240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41" name="Google Shape;1241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42" name="Google Shape;1242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43" name="Google Shape;1243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44" name="Google Shape;1244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45" name="Google Shape;1245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46" name="Google Shape;1246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47" name="Google Shape;1247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48" name="Google Shape;1248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49" name="Google Shape;1249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50" name="Google Shape;1250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51" name="Google Shape;1251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52" name="Google Shape;1252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53" name="Google Shape;1253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54" name="Google Shape;1254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55" name="Google Shape;1255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56" name="Google Shape;1256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57" name="Google Shape;1257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58" name="Google Shape;1258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59" name="Google Shape;1259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60" name="Google Shape;1260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61" name="Google Shape;1261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62" name="Google Shape;1262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63" name="Google Shape;1263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64" name="Google Shape;1264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65" name="Google Shape;1265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66" name="Google Shape;1266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67" name="Google Shape;1267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68" name="Google Shape;1268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69" name="Google Shape;1269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70" name="Google Shape;1270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71" name="Google Shape;1271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72" name="Google Shape;1272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73" name="Google Shape;1273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74" name="Google Shape;1274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75" name="Google Shape;1275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76" name="Google Shape;1276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77" name="Google Shape;1277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78" name="Google Shape;1278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79" name="Google Shape;1279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80" name="Google Shape;1280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81" name="Google Shape;1281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82" name="Google Shape;1282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283" name="Google Shape;1283;p27"/>
          <p:cNvSpPr/>
          <p:nvPr/>
        </p:nvSpPr>
        <p:spPr>
          <a:xfrm rot="-30003" flipH="1">
            <a:off x="997099" y="674726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4" name="Google Shape;1284;p27"/>
          <p:cNvSpPr txBox="1">
            <a:spLocks noGrp="1"/>
          </p:cNvSpPr>
          <p:nvPr>
            <p:ph type="title"/>
          </p:nvPr>
        </p:nvSpPr>
        <p:spPr>
          <a:xfrm rot="-2406">
            <a:off x="1801762" y="1940758"/>
            <a:ext cx="6858002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85" name="Google Shape;1285;p27"/>
          <p:cNvSpPr txBox="1">
            <a:spLocks noGrp="1"/>
          </p:cNvSpPr>
          <p:nvPr>
            <p:ph type="title" idx="2"/>
          </p:nvPr>
        </p:nvSpPr>
        <p:spPr>
          <a:xfrm rot="-27490">
            <a:off x="490427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286" name="Google Shape;1286;p27"/>
          <p:cNvSpPr txBox="1">
            <a:spLocks noGrp="1"/>
          </p:cNvSpPr>
          <p:nvPr>
            <p:ph type="subTitle" idx="1"/>
          </p:nvPr>
        </p:nvSpPr>
        <p:spPr>
          <a:xfrm rot="-29710">
            <a:off x="1858946" y="2777724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287" name="Google Shape;1287;p27"/>
          <p:cNvGrpSpPr/>
          <p:nvPr/>
        </p:nvGrpSpPr>
        <p:grpSpPr>
          <a:xfrm flipH="1">
            <a:off x="7413337" y="3853064"/>
            <a:ext cx="1336726" cy="690120"/>
            <a:chOff x="157977" y="4282239"/>
            <a:chExt cx="1336726" cy="690120"/>
          </a:xfrm>
        </p:grpSpPr>
        <p:sp>
          <p:nvSpPr>
            <p:cNvPr id="1288" name="Google Shape;1288;p27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9" name="Google Shape;1289;p27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0" name="Google Shape;1290;p27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1" name="Google Shape;1291;p27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2" name="Google Shape;1292;p27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3" name="Google Shape;1293;p27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4" name="Google Shape;1294;p27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6" name="Google Shape;1296;p2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97" name="Google Shape;1297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98" name="Google Shape;1298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99" name="Google Shape;1299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00" name="Google Shape;1300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01" name="Google Shape;1301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02" name="Google Shape;1302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03" name="Google Shape;1303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04" name="Google Shape;1304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05" name="Google Shape;1305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06" name="Google Shape;1306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07" name="Google Shape;1307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08" name="Google Shape;1308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09" name="Google Shape;1309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10" name="Google Shape;1310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11" name="Google Shape;1311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12" name="Google Shape;1312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13" name="Google Shape;1313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14" name="Google Shape;1314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15" name="Google Shape;1315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16" name="Google Shape;1316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17" name="Google Shape;1317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18" name="Google Shape;1318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19" name="Google Shape;1319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20" name="Google Shape;1320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21" name="Google Shape;1321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22" name="Google Shape;1322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23" name="Google Shape;1323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24" name="Google Shape;1324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25" name="Google Shape;1325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26" name="Google Shape;1326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27" name="Google Shape;1327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28" name="Google Shape;1328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29" name="Google Shape;1329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30" name="Google Shape;1330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31" name="Google Shape;1331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32" name="Google Shape;1332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33" name="Google Shape;1333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34" name="Google Shape;1334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35" name="Google Shape;1335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36" name="Google Shape;1336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37" name="Google Shape;1337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38" name="Google Shape;1338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39" name="Google Shape;1339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40" name="Google Shape;1340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341" name="Google Shape;1341;p28"/>
          <p:cNvSpPr/>
          <p:nvPr/>
        </p:nvSpPr>
        <p:spPr>
          <a:xfrm rot="-30003" flipH="1">
            <a:off x="997099" y="674726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2" name="Google Shape;1342;p28"/>
          <p:cNvSpPr txBox="1">
            <a:spLocks noGrp="1"/>
          </p:cNvSpPr>
          <p:nvPr>
            <p:ph type="title"/>
          </p:nvPr>
        </p:nvSpPr>
        <p:spPr>
          <a:xfrm rot="-2406">
            <a:off x="479112" y="1940758"/>
            <a:ext cx="6858002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43" name="Google Shape;1343;p28"/>
          <p:cNvSpPr txBox="1">
            <a:spLocks noGrp="1"/>
          </p:cNvSpPr>
          <p:nvPr>
            <p:ph type="title" idx="2"/>
          </p:nvPr>
        </p:nvSpPr>
        <p:spPr>
          <a:xfrm rot="-27490">
            <a:off x="7188552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344" name="Google Shape;1344;p28"/>
          <p:cNvSpPr txBox="1">
            <a:spLocks noGrp="1"/>
          </p:cNvSpPr>
          <p:nvPr>
            <p:ph type="subTitle" idx="1"/>
          </p:nvPr>
        </p:nvSpPr>
        <p:spPr>
          <a:xfrm rot="-29710">
            <a:off x="2527554" y="2777724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345" name="Google Shape;1345;p28"/>
          <p:cNvGrpSpPr/>
          <p:nvPr/>
        </p:nvGrpSpPr>
        <p:grpSpPr>
          <a:xfrm>
            <a:off x="402100" y="3895509"/>
            <a:ext cx="1336726" cy="690120"/>
            <a:chOff x="157977" y="4282239"/>
            <a:chExt cx="1336726" cy="690120"/>
          </a:xfrm>
        </p:grpSpPr>
        <p:sp>
          <p:nvSpPr>
            <p:cNvPr id="1346" name="Google Shape;1346;p2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7" name="Google Shape;1347;p28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8" name="Google Shape;1348;p2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9" name="Google Shape;1349;p2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0" name="Google Shape;1350;p2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1" name="Google Shape;1351;p2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3" name="Google Shape;1353;p2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354" name="Google Shape;1354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55" name="Google Shape;1355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56" name="Google Shape;1356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57" name="Google Shape;1357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58" name="Google Shape;1358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59" name="Google Shape;1359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60" name="Google Shape;1360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61" name="Google Shape;1361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62" name="Google Shape;1362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63" name="Google Shape;1363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64" name="Google Shape;1364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65" name="Google Shape;1365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66" name="Google Shape;1366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67" name="Google Shape;1367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68" name="Google Shape;1368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69" name="Google Shape;1369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70" name="Google Shape;1370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71" name="Google Shape;1371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72" name="Google Shape;1372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73" name="Google Shape;1373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74" name="Google Shape;1374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75" name="Google Shape;1375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76" name="Google Shape;1376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77" name="Google Shape;1377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78" name="Google Shape;1378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79" name="Google Shape;1379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80" name="Google Shape;1380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81" name="Google Shape;1381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82" name="Google Shape;1382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83" name="Google Shape;1383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84" name="Google Shape;1384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85" name="Google Shape;1385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86" name="Google Shape;1386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87" name="Google Shape;1387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88" name="Google Shape;1388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89" name="Google Shape;1389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90" name="Google Shape;1390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91" name="Google Shape;1391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92" name="Google Shape;1392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93" name="Google Shape;1393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94" name="Google Shape;1394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95" name="Google Shape;1395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96" name="Google Shape;1396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97" name="Google Shape;1397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398" name="Google Shape;1398;p29"/>
          <p:cNvSpPr/>
          <p:nvPr/>
        </p:nvSpPr>
        <p:spPr>
          <a:xfrm rot="-29936" flipH="1">
            <a:off x="386091" y="778472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9" name="Google Shape;1399;p29"/>
          <p:cNvSpPr txBox="1">
            <a:spLocks noGrp="1"/>
          </p:cNvSpPr>
          <p:nvPr>
            <p:ph type="title"/>
          </p:nvPr>
        </p:nvSpPr>
        <p:spPr>
          <a:xfrm>
            <a:off x="720000" y="1993671"/>
            <a:ext cx="23364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400" name="Google Shape;1400;p29"/>
          <p:cNvSpPr txBox="1">
            <a:spLocks noGrp="1"/>
          </p:cNvSpPr>
          <p:nvPr>
            <p:ph type="title" idx="2"/>
          </p:nvPr>
        </p:nvSpPr>
        <p:spPr>
          <a:xfrm rot="-121265">
            <a:off x="1522633" y="1222935"/>
            <a:ext cx="731555" cy="73155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401" name="Google Shape;1401;p29"/>
          <p:cNvSpPr txBox="1">
            <a:spLocks noGrp="1"/>
          </p:cNvSpPr>
          <p:nvPr>
            <p:ph type="subTitle" idx="1"/>
          </p:nvPr>
        </p:nvSpPr>
        <p:spPr>
          <a:xfrm>
            <a:off x="720000" y="2359371"/>
            <a:ext cx="2336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2" name="Google Shape;1402;p29"/>
          <p:cNvSpPr txBox="1">
            <a:spLocks noGrp="1"/>
          </p:cNvSpPr>
          <p:nvPr>
            <p:ph type="title" idx="3"/>
          </p:nvPr>
        </p:nvSpPr>
        <p:spPr>
          <a:xfrm>
            <a:off x="3403800" y="1993671"/>
            <a:ext cx="23364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403" name="Google Shape;1403;p29"/>
          <p:cNvSpPr txBox="1">
            <a:spLocks noGrp="1"/>
          </p:cNvSpPr>
          <p:nvPr>
            <p:ph type="title" idx="4"/>
          </p:nvPr>
        </p:nvSpPr>
        <p:spPr>
          <a:xfrm rot="-119856">
            <a:off x="4206288" y="1223088"/>
            <a:ext cx="731545" cy="73154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404" name="Google Shape;1404;p29"/>
          <p:cNvSpPr txBox="1">
            <a:spLocks noGrp="1"/>
          </p:cNvSpPr>
          <p:nvPr>
            <p:ph type="subTitle" idx="5"/>
          </p:nvPr>
        </p:nvSpPr>
        <p:spPr>
          <a:xfrm>
            <a:off x="3403800" y="2359371"/>
            <a:ext cx="2336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5" name="Google Shape;1405;p29"/>
          <p:cNvSpPr txBox="1">
            <a:spLocks noGrp="1"/>
          </p:cNvSpPr>
          <p:nvPr>
            <p:ph type="title" idx="6"/>
          </p:nvPr>
        </p:nvSpPr>
        <p:spPr>
          <a:xfrm>
            <a:off x="6087600" y="1993671"/>
            <a:ext cx="23364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406" name="Google Shape;1406;p29"/>
          <p:cNvSpPr txBox="1">
            <a:spLocks noGrp="1"/>
          </p:cNvSpPr>
          <p:nvPr>
            <p:ph type="title" idx="7"/>
          </p:nvPr>
        </p:nvSpPr>
        <p:spPr>
          <a:xfrm rot="-119856">
            <a:off x="6890088" y="1223088"/>
            <a:ext cx="731545" cy="7315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407" name="Google Shape;1407;p29"/>
          <p:cNvSpPr txBox="1">
            <a:spLocks noGrp="1"/>
          </p:cNvSpPr>
          <p:nvPr>
            <p:ph type="subTitle" idx="8"/>
          </p:nvPr>
        </p:nvSpPr>
        <p:spPr>
          <a:xfrm>
            <a:off x="6087600" y="2359371"/>
            <a:ext cx="2336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8" name="Google Shape;1408;p29"/>
          <p:cNvSpPr txBox="1">
            <a:spLocks noGrp="1"/>
          </p:cNvSpPr>
          <p:nvPr>
            <p:ph type="title" idx="9"/>
          </p:nvPr>
        </p:nvSpPr>
        <p:spPr>
          <a:xfrm>
            <a:off x="720000" y="3780596"/>
            <a:ext cx="23364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409" name="Google Shape;1409;p29"/>
          <p:cNvSpPr txBox="1">
            <a:spLocks noGrp="1"/>
          </p:cNvSpPr>
          <p:nvPr>
            <p:ph type="title" idx="13"/>
          </p:nvPr>
        </p:nvSpPr>
        <p:spPr>
          <a:xfrm rot="-119856">
            <a:off x="1522488" y="3010013"/>
            <a:ext cx="731545" cy="7315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410" name="Google Shape;1410;p29"/>
          <p:cNvSpPr txBox="1">
            <a:spLocks noGrp="1"/>
          </p:cNvSpPr>
          <p:nvPr>
            <p:ph type="subTitle" idx="14"/>
          </p:nvPr>
        </p:nvSpPr>
        <p:spPr>
          <a:xfrm>
            <a:off x="720000" y="4146296"/>
            <a:ext cx="2336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1" name="Google Shape;1411;p29"/>
          <p:cNvSpPr txBox="1">
            <a:spLocks noGrp="1"/>
          </p:cNvSpPr>
          <p:nvPr>
            <p:ph type="title" idx="15"/>
          </p:nvPr>
        </p:nvSpPr>
        <p:spPr>
          <a:xfrm>
            <a:off x="3403800" y="3780596"/>
            <a:ext cx="23364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412" name="Google Shape;1412;p29"/>
          <p:cNvSpPr txBox="1">
            <a:spLocks noGrp="1"/>
          </p:cNvSpPr>
          <p:nvPr>
            <p:ph type="title" idx="16"/>
          </p:nvPr>
        </p:nvSpPr>
        <p:spPr>
          <a:xfrm rot="-119856">
            <a:off x="4206288" y="3010013"/>
            <a:ext cx="731545" cy="731545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413" name="Google Shape;1413;p29"/>
          <p:cNvSpPr txBox="1">
            <a:spLocks noGrp="1"/>
          </p:cNvSpPr>
          <p:nvPr>
            <p:ph type="subTitle" idx="17"/>
          </p:nvPr>
        </p:nvSpPr>
        <p:spPr>
          <a:xfrm>
            <a:off x="3403800" y="4146296"/>
            <a:ext cx="2336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4" name="Google Shape;1414;p29"/>
          <p:cNvSpPr txBox="1">
            <a:spLocks noGrp="1"/>
          </p:cNvSpPr>
          <p:nvPr>
            <p:ph type="title" idx="18"/>
          </p:nvPr>
        </p:nvSpPr>
        <p:spPr>
          <a:xfrm>
            <a:off x="6087600" y="3780596"/>
            <a:ext cx="23364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415" name="Google Shape;1415;p29"/>
          <p:cNvSpPr txBox="1">
            <a:spLocks noGrp="1"/>
          </p:cNvSpPr>
          <p:nvPr>
            <p:ph type="title" idx="19"/>
          </p:nvPr>
        </p:nvSpPr>
        <p:spPr>
          <a:xfrm rot="-119856">
            <a:off x="6890088" y="3010013"/>
            <a:ext cx="731545" cy="731545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416" name="Google Shape;1416;p29"/>
          <p:cNvSpPr txBox="1">
            <a:spLocks noGrp="1"/>
          </p:cNvSpPr>
          <p:nvPr>
            <p:ph type="subTitle" idx="20"/>
          </p:nvPr>
        </p:nvSpPr>
        <p:spPr>
          <a:xfrm>
            <a:off x="6087600" y="4146296"/>
            <a:ext cx="2336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7" name="Google Shape;1417;p29"/>
          <p:cNvSpPr txBox="1">
            <a:spLocks noGrp="1"/>
          </p:cNvSpPr>
          <p:nvPr>
            <p:ph type="title" idx="21"/>
          </p:nvPr>
        </p:nvSpPr>
        <p:spPr>
          <a:xfrm rot="-30015">
            <a:off x="2218308" y="446487"/>
            <a:ext cx="470747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1418" name="Google Shape;1418;p29"/>
          <p:cNvGrpSpPr/>
          <p:nvPr/>
        </p:nvGrpSpPr>
        <p:grpSpPr>
          <a:xfrm rot="10800000" flipH="1">
            <a:off x="505632" y="368900"/>
            <a:ext cx="1336726" cy="554737"/>
            <a:chOff x="157977" y="4295708"/>
            <a:chExt cx="1336726" cy="554737"/>
          </a:xfrm>
        </p:grpSpPr>
        <p:sp>
          <p:nvSpPr>
            <p:cNvPr id="1419" name="Google Shape;1419;p29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0" name="Google Shape;1420;p29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1" name="Google Shape;1421;p29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2" name="Google Shape;1422;p29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3" name="Google Shape;1423;p2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4" name="Google Shape;1424;p2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5" name="Google Shape;1425;p2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7" name="Google Shape;1427;p3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428" name="Google Shape;1428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29" name="Google Shape;1429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30" name="Google Shape;1430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31" name="Google Shape;1431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32" name="Google Shape;1432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33" name="Google Shape;1433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34" name="Google Shape;1434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35" name="Google Shape;1435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36" name="Google Shape;1436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37" name="Google Shape;1437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38" name="Google Shape;1438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39" name="Google Shape;1439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40" name="Google Shape;1440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41" name="Google Shape;1441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42" name="Google Shape;1442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43" name="Google Shape;1443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44" name="Google Shape;1444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45" name="Google Shape;1445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46" name="Google Shape;1446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47" name="Google Shape;1447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48" name="Google Shape;1448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49" name="Google Shape;1449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50" name="Google Shape;1450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51" name="Google Shape;1451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52" name="Google Shape;1452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53" name="Google Shape;1453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54" name="Google Shape;1454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55" name="Google Shape;1455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56" name="Google Shape;1456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57" name="Google Shape;1457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58" name="Google Shape;1458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59" name="Google Shape;1459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60" name="Google Shape;1460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61" name="Google Shape;1461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62" name="Google Shape;1462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63" name="Google Shape;1463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64" name="Google Shape;1464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65" name="Google Shape;1465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66" name="Google Shape;1466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67" name="Google Shape;1467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68" name="Google Shape;1468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69" name="Google Shape;1469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70" name="Google Shape;1470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71" name="Google Shape;1471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472" name="Google Shape;1472;p30"/>
          <p:cNvSpPr/>
          <p:nvPr/>
        </p:nvSpPr>
        <p:spPr>
          <a:xfrm rot="-30003" flipH="1">
            <a:off x="997099" y="674726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30"/>
          <p:cNvSpPr txBox="1">
            <a:spLocks noGrp="1"/>
          </p:cNvSpPr>
          <p:nvPr>
            <p:ph type="title"/>
          </p:nvPr>
        </p:nvSpPr>
        <p:spPr>
          <a:xfrm rot="-59885">
            <a:off x="2290056" y="3379514"/>
            <a:ext cx="4563992" cy="53168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474" name="Google Shape;1474;p30"/>
          <p:cNvSpPr txBox="1">
            <a:spLocks noGrp="1"/>
          </p:cNvSpPr>
          <p:nvPr>
            <p:ph type="subTitle" idx="1"/>
          </p:nvPr>
        </p:nvSpPr>
        <p:spPr>
          <a:xfrm>
            <a:off x="457200" y="1435387"/>
            <a:ext cx="8229600" cy="2194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Google Shape;122;p4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3" name="Google Shape;123;p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4" name="Google Shape;124;p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5" name="Google Shape;125;p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6" name="Google Shape;126;p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7" name="Google Shape;127;p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8" name="Google Shape;128;p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9" name="Google Shape;129;p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0" name="Google Shape;130;p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1" name="Google Shape;131;p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2" name="Google Shape;132;p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3" name="Google Shape;133;p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4" name="Google Shape;134;p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5" name="Google Shape;135;p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6" name="Google Shape;136;p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7" name="Google Shape;137;p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8" name="Google Shape;138;p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9" name="Google Shape;139;p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0" name="Google Shape;140;p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1" name="Google Shape;141;p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2" name="Google Shape;142;p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3" name="Google Shape;143;p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4" name="Google Shape;144;p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5" name="Google Shape;145;p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6" name="Google Shape;146;p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7" name="Google Shape;147;p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8" name="Google Shape;148;p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9" name="Google Shape;149;p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0" name="Google Shape;150;p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1" name="Google Shape;151;p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2" name="Google Shape;152;p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3" name="Google Shape;153;p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4" name="Google Shape;154;p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5" name="Google Shape;155;p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6" name="Google Shape;156;p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7" name="Google Shape;157;p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8" name="Google Shape;158;p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9" name="Google Shape;159;p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0" name="Google Shape;160;p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1" name="Google Shape;161;p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2" name="Google Shape;162;p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3" name="Google Shape;163;p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4" name="Google Shape;164;p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5" name="Google Shape;165;p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6" name="Google Shape;166;p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67" name="Google Shape;167;p4"/>
          <p:cNvSpPr/>
          <p:nvPr/>
        </p:nvSpPr>
        <p:spPr>
          <a:xfrm rot="-30003" flipH="1">
            <a:off x="997099" y="674726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4"/>
          <p:cNvSpPr txBox="1">
            <a:spLocks noGrp="1"/>
          </p:cNvSpPr>
          <p:nvPr>
            <p:ph type="title"/>
          </p:nvPr>
        </p:nvSpPr>
        <p:spPr>
          <a:xfrm rot="-60073">
            <a:off x="365617" y="1657255"/>
            <a:ext cx="8412684" cy="18290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169" name="Google Shape;169;p4"/>
          <p:cNvGrpSpPr/>
          <p:nvPr/>
        </p:nvGrpSpPr>
        <p:grpSpPr>
          <a:xfrm flipH="1">
            <a:off x="3903587" y="3913389"/>
            <a:ext cx="1336726" cy="690120"/>
            <a:chOff x="157977" y="4282239"/>
            <a:chExt cx="1336726" cy="690120"/>
          </a:xfrm>
        </p:grpSpPr>
        <p:sp>
          <p:nvSpPr>
            <p:cNvPr id="170" name="Google Shape;170;p4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4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4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4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4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4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4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1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6" name="Google Shape;1476;p3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477" name="Google Shape;1477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78" name="Google Shape;1478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79" name="Google Shape;1479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80" name="Google Shape;1480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81" name="Google Shape;1481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82" name="Google Shape;1482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83" name="Google Shape;1483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84" name="Google Shape;1484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85" name="Google Shape;1485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86" name="Google Shape;1486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87" name="Google Shape;1487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88" name="Google Shape;1488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89" name="Google Shape;1489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90" name="Google Shape;1490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91" name="Google Shape;1491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92" name="Google Shape;1492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93" name="Google Shape;1493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94" name="Google Shape;1494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95" name="Google Shape;1495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96" name="Google Shape;1496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97" name="Google Shape;1497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98" name="Google Shape;1498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99" name="Google Shape;1499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00" name="Google Shape;1500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01" name="Google Shape;1501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02" name="Google Shape;1502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03" name="Google Shape;1503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04" name="Google Shape;1504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05" name="Google Shape;1505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06" name="Google Shape;1506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07" name="Google Shape;1507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08" name="Google Shape;1508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09" name="Google Shape;1509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10" name="Google Shape;1510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11" name="Google Shape;1511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12" name="Google Shape;1512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13" name="Google Shape;1513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14" name="Google Shape;1514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15" name="Google Shape;1515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16" name="Google Shape;1516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17" name="Google Shape;1517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18" name="Google Shape;1518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19" name="Google Shape;1519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20" name="Google Shape;1520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521" name="Google Shape;1521;p31"/>
          <p:cNvSpPr/>
          <p:nvPr/>
        </p:nvSpPr>
        <p:spPr>
          <a:xfrm rot="-29936" flipH="1">
            <a:off x="386091" y="778472"/>
            <a:ext cx="8371817" cy="4069057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2" name="Google Shape;1522;p31"/>
          <p:cNvSpPr txBox="1">
            <a:spLocks noGrp="1"/>
          </p:cNvSpPr>
          <p:nvPr>
            <p:ph type="subTitle" idx="1"/>
          </p:nvPr>
        </p:nvSpPr>
        <p:spPr>
          <a:xfrm>
            <a:off x="720000" y="1028875"/>
            <a:ext cx="3017400" cy="354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3" name="Google Shape;1523;p31"/>
          <p:cNvSpPr txBox="1">
            <a:spLocks noGrp="1"/>
          </p:cNvSpPr>
          <p:nvPr>
            <p:ph type="title"/>
          </p:nvPr>
        </p:nvSpPr>
        <p:spPr>
          <a:xfrm rot="-30150">
            <a:off x="722130" y="426203"/>
            <a:ext cx="386534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5" name="Google Shape;1525;p3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526" name="Google Shape;1526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27" name="Google Shape;1527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28" name="Google Shape;1528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29" name="Google Shape;1529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30" name="Google Shape;1530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31" name="Google Shape;1531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32" name="Google Shape;1532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33" name="Google Shape;1533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34" name="Google Shape;1534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35" name="Google Shape;1535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36" name="Google Shape;1536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37" name="Google Shape;1537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38" name="Google Shape;1538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39" name="Google Shape;1539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40" name="Google Shape;1540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41" name="Google Shape;1541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42" name="Google Shape;1542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43" name="Google Shape;1543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44" name="Google Shape;1544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45" name="Google Shape;1545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46" name="Google Shape;1546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47" name="Google Shape;1547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48" name="Google Shape;1548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49" name="Google Shape;1549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50" name="Google Shape;1550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51" name="Google Shape;1551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52" name="Google Shape;1552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53" name="Google Shape;1553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54" name="Google Shape;1554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55" name="Google Shape;1555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56" name="Google Shape;1556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57" name="Google Shape;1557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58" name="Google Shape;1558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59" name="Google Shape;1559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60" name="Google Shape;1560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61" name="Google Shape;1561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62" name="Google Shape;1562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63" name="Google Shape;1563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64" name="Google Shape;1564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65" name="Google Shape;1565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66" name="Google Shape;1566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67" name="Google Shape;1567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68" name="Google Shape;1568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69" name="Google Shape;1569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570" name="Google Shape;1570;p32"/>
          <p:cNvSpPr/>
          <p:nvPr/>
        </p:nvSpPr>
        <p:spPr>
          <a:xfrm rot="-29936" flipH="1">
            <a:off x="386091" y="778472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1" name="Google Shape;1571;p32"/>
          <p:cNvSpPr txBox="1">
            <a:spLocks noGrp="1"/>
          </p:cNvSpPr>
          <p:nvPr>
            <p:ph type="subTitle" idx="1"/>
          </p:nvPr>
        </p:nvSpPr>
        <p:spPr>
          <a:xfrm>
            <a:off x="2011650" y="4237800"/>
            <a:ext cx="51207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2" name="Google Shape;1572;p32"/>
          <p:cNvSpPr txBox="1">
            <a:spLocks noGrp="1"/>
          </p:cNvSpPr>
          <p:nvPr>
            <p:ph type="title"/>
          </p:nvPr>
        </p:nvSpPr>
        <p:spPr>
          <a:xfrm rot="-30077">
            <a:off x="1965950" y="446743"/>
            <a:ext cx="521209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4" name="Google Shape;1574;p3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575" name="Google Shape;1575;p3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76" name="Google Shape;1576;p3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77" name="Google Shape;1577;p3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78" name="Google Shape;1578;p3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79" name="Google Shape;1579;p3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80" name="Google Shape;1580;p3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81" name="Google Shape;1581;p3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82" name="Google Shape;1582;p3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83" name="Google Shape;1583;p3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84" name="Google Shape;1584;p3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85" name="Google Shape;1585;p3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86" name="Google Shape;1586;p3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87" name="Google Shape;1587;p3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88" name="Google Shape;1588;p3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89" name="Google Shape;1589;p3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90" name="Google Shape;1590;p3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91" name="Google Shape;1591;p3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92" name="Google Shape;1592;p3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93" name="Google Shape;1593;p3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94" name="Google Shape;1594;p3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95" name="Google Shape;1595;p3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96" name="Google Shape;1596;p3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97" name="Google Shape;1597;p3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98" name="Google Shape;1598;p3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99" name="Google Shape;1599;p3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00" name="Google Shape;1600;p3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01" name="Google Shape;1601;p3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02" name="Google Shape;1602;p3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03" name="Google Shape;1603;p3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04" name="Google Shape;1604;p3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05" name="Google Shape;1605;p3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06" name="Google Shape;1606;p3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07" name="Google Shape;1607;p3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08" name="Google Shape;1608;p3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09" name="Google Shape;1609;p3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10" name="Google Shape;1610;p3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11" name="Google Shape;1611;p3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12" name="Google Shape;1612;p3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13" name="Google Shape;1613;p3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14" name="Google Shape;1614;p3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15" name="Google Shape;1615;p3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16" name="Google Shape;1616;p3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17" name="Google Shape;1617;p3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18" name="Google Shape;1618;p3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619" name="Google Shape;1619;p33"/>
          <p:cNvSpPr/>
          <p:nvPr/>
        </p:nvSpPr>
        <p:spPr>
          <a:xfrm rot="-29936" flipH="1">
            <a:off x="386091" y="778472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0" name="Google Shape;1620;p33"/>
          <p:cNvSpPr txBox="1">
            <a:spLocks noGrp="1"/>
          </p:cNvSpPr>
          <p:nvPr>
            <p:ph type="subTitle" idx="1"/>
          </p:nvPr>
        </p:nvSpPr>
        <p:spPr>
          <a:xfrm>
            <a:off x="720000" y="1998275"/>
            <a:ext cx="2632500" cy="13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1" name="Google Shape;1621;p33"/>
          <p:cNvSpPr txBox="1">
            <a:spLocks noGrp="1"/>
          </p:cNvSpPr>
          <p:nvPr>
            <p:ph type="title"/>
          </p:nvPr>
        </p:nvSpPr>
        <p:spPr>
          <a:xfrm rot="-30035">
            <a:off x="707330" y="463361"/>
            <a:ext cx="384584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3" name="Google Shape;1623;p34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624" name="Google Shape;1624;p3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25" name="Google Shape;1625;p3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26" name="Google Shape;1626;p3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27" name="Google Shape;1627;p3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28" name="Google Shape;1628;p3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29" name="Google Shape;1629;p3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30" name="Google Shape;1630;p3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31" name="Google Shape;1631;p3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32" name="Google Shape;1632;p3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33" name="Google Shape;1633;p3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34" name="Google Shape;1634;p3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35" name="Google Shape;1635;p3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36" name="Google Shape;1636;p3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37" name="Google Shape;1637;p3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38" name="Google Shape;1638;p3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39" name="Google Shape;1639;p3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40" name="Google Shape;1640;p3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41" name="Google Shape;1641;p3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42" name="Google Shape;1642;p3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43" name="Google Shape;1643;p3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44" name="Google Shape;1644;p3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45" name="Google Shape;1645;p3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46" name="Google Shape;1646;p3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47" name="Google Shape;1647;p3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48" name="Google Shape;1648;p3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49" name="Google Shape;1649;p3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50" name="Google Shape;1650;p3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51" name="Google Shape;1651;p3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52" name="Google Shape;1652;p3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53" name="Google Shape;1653;p3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54" name="Google Shape;1654;p3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55" name="Google Shape;1655;p3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56" name="Google Shape;1656;p3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57" name="Google Shape;1657;p3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58" name="Google Shape;1658;p3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59" name="Google Shape;1659;p3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60" name="Google Shape;1660;p3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61" name="Google Shape;1661;p3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62" name="Google Shape;1662;p3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63" name="Google Shape;1663;p3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64" name="Google Shape;1664;p3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65" name="Google Shape;1665;p3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66" name="Google Shape;1666;p3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67" name="Google Shape;1667;p3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668" name="Google Shape;1668;p34"/>
          <p:cNvSpPr/>
          <p:nvPr/>
        </p:nvSpPr>
        <p:spPr>
          <a:xfrm rot="-29936" flipH="1">
            <a:off x="386091" y="778472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9" name="Google Shape;1669;p34"/>
          <p:cNvSpPr txBox="1">
            <a:spLocks noGrp="1"/>
          </p:cNvSpPr>
          <p:nvPr>
            <p:ph type="subTitle" idx="1"/>
          </p:nvPr>
        </p:nvSpPr>
        <p:spPr>
          <a:xfrm>
            <a:off x="5957575" y="2000175"/>
            <a:ext cx="2466300" cy="13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0" name="Google Shape;1670;p34"/>
          <p:cNvSpPr txBox="1">
            <a:spLocks noGrp="1"/>
          </p:cNvSpPr>
          <p:nvPr>
            <p:ph type="title"/>
          </p:nvPr>
        </p:nvSpPr>
        <p:spPr>
          <a:xfrm rot="-30065">
            <a:off x="4569130" y="429529"/>
            <a:ext cx="384194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2" name="Google Shape;1672;p3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673" name="Google Shape;1673;p3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74" name="Google Shape;1674;p3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75" name="Google Shape;1675;p3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76" name="Google Shape;1676;p3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77" name="Google Shape;1677;p3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78" name="Google Shape;1678;p3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79" name="Google Shape;1679;p3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80" name="Google Shape;1680;p3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81" name="Google Shape;1681;p3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82" name="Google Shape;1682;p3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83" name="Google Shape;1683;p3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84" name="Google Shape;1684;p3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85" name="Google Shape;1685;p3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86" name="Google Shape;1686;p3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87" name="Google Shape;1687;p3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88" name="Google Shape;1688;p3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89" name="Google Shape;1689;p3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90" name="Google Shape;1690;p3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91" name="Google Shape;1691;p3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92" name="Google Shape;1692;p3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93" name="Google Shape;1693;p3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94" name="Google Shape;1694;p3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95" name="Google Shape;1695;p3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96" name="Google Shape;1696;p3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97" name="Google Shape;1697;p3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98" name="Google Shape;1698;p3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99" name="Google Shape;1699;p3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00" name="Google Shape;1700;p3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01" name="Google Shape;1701;p3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02" name="Google Shape;1702;p3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03" name="Google Shape;1703;p3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04" name="Google Shape;1704;p3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05" name="Google Shape;1705;p3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06" name="Google Shape;1706;p3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07" name="Google Shape;1707;p3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08" name="Google Shape;1708;p3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09" name="Google Shape;1709;p3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10" name="Google Shape;1710;p3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11" name="Google Shape;1711;p3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12" name="Google Shape;1712;p3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13" name="Google Shape;1713;p3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14" name="Google Shape;1714;p3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15" name="Google Shape;1715;p3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16" name="Google Shape;1716;p3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717" name="Google Shape;1717;p35"/>
          <p:cNvSpPr/>
          <p:nvPr/>
        </p:nvSpPr>
        <p:spPr>
          <a:xfrm rot="-29936" flipH="1">
            <a:off x="386091" y="778472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8" name="Google Shape;1718;p35"/>
          <p:cNvSpPr txBox="1">
            <a:spLocks noGrp="1"/>
          </p:cNvSpPr>
          <p:nvPr>
            <p:ph type="subTitle" idx="1"/>
          </p:nvPr>
        </p:nvSpPr>
        <p:spPr>
          <a:xfrm>
            <a:off x="6252700" y="1654825"/>
            <a:ext cx="2171400" cy="2331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19" name="Google Shape;1719;p35"/>
          <p:cNvSpPr txBox="1">
            <a:spLocks noGrp="1"/>
          </p:cNvSpPr>
          <p:nvPr>
            <p:ph type="title"/>
          </p:nvPr>
        </p:nvSpPr>
        <p:spPr>
          <a:xfrm rot="-30010">
            <a:off x="722314" y="426687"/>
            <a:ext cx="4501972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1" name="Google Shape;1721;p3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722" name="Google Shape;1722;p3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23" name="Google Shape;1723;p3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24" name="Google Shape;1724;p3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25" name="Google Shape;1725;p3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26" name="Google Shape;1726;p3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27" name="Google Shape;1727;p3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28" name="Google Shape;1728;p3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29" name="Google Shape;1729;p3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30" name="Google Shape;1730;p3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31" name="Google Shape;1731;p3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32" name="Google Shape;1732;p3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33" name="Google Shape;1733;p3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34" name="Google Shape;1734;p3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35" name="Google Shape;1735;p3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36" name="Google Shape;1736;p3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37" name="Google Shape;1737;p3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38" name="Google Shape;1738;p3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39" name="Google Shape;1739;p3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40" name="Google Shape;1740;p3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41" name="Google Shape;1741;p3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42" name="Google Shape;1742;p3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43" name="Google Shape;1743;p3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44" name="Google Shape;1744;p3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45" name="Google Shape;1745;p3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46" name="Google Shape;1746;p3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47" name="Google Shape;1747;p3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48" name="Google Shape;1748;p3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49" name="Google Shape;1749;p3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50" name="Google Shape;1750;p3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51" name="Google Shape;1751;p3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52" name="Google Shape;1752;p3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53" name="Google Shape;1753;p3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54" name="Google Shape;1754;p3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55" name="Google Shape;1755;p3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56" name="Google Shape;1756;p3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57" name="Google Shape;1757;p3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58" name="Google Shape;1758;p3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59" name="Google Shape;1759;p3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60" name="Google Shape;1760;p3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61" name="Google Shape;1761;p3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62" name="Google Shape;1762;p3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63" name="Google Shape;1763;p3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64" name="Google Shape;1764;p3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65" name="Google Shape;1765;p3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766" name="Google Shape;1766;p36"/>
          <p:cNvSpPr/>
          <p:nvPr/>
        </p:nvSpPr>
        <p:spPr>
          <a:xfrm rot="-29936" flipH="1">
            <a:off x="386091" y="778472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7" name="Google Shape;1767;p36"/>
          <p:cNvSpPr txBox="1">
            <a:spLocks noGrp="1"/>
          </p:cNvSpPr>
          <p:nvPr>
            <p:ph type="title"/>
          </p:nvPr>
        </p:nvSpPr>
        <p:spPr>
          <a:xfrm rot="-60034">
            <a:off x="719939" y="3314862"/>
            <a:ext cx="2336456" cy="647795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768" name="Google Shape;1768;p36"/>
          <p:cNvSpPr txBox="1">
            <a:spLocks noGrp="1"/>
          </p:cNvSpPr>
          <p:nvPr>
            <p:ph type="subTitle" idx="1"/>
          </p:nvPr>
        </p:nvSpPr>
        <p:spPr>
          <a:xfrm>
            <a:off x="720000" y="3962851"/>
            <a:ext cx="23364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9" name="Google Shape;1769;p36"/>
          <p:cNvSpPr txBox="1">
            <a:spLocks noGrp="1"/>
          </p:cNvSpPr>
          <p:nvPr>
            <p:ph type="title" idx="2"/>
          </p:nvPr>
        </p:nvSpPr>
        <p:spPr>
          <a:xfrm rot="-60034">
            <a:off x="3403655" y="3314949"/>
            <a:ext cx="2336456" cy="647795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770" name="Google Shape;1770;p36"/>
          <p:cNvSpPr txBox="1">
            <a:spLocks noGrp="1"/>
          </p:cNvSpPr>
          <p:nvPr>
            <p:ph type="subTitle" idx="3"/>
          </p:nvPr>
        </p:nvSpPr>
        <p:spPr>
          <a:xfrm>
            <a:off x="3403800" y="3962851"/>
            <a:ext cx="23364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71" name="Google Shape;1771;p36"/>
          <p:cNvSpPr txBox="1">
            <a:spLocks noGrp="1"/>
          </p:cNvSpPr>
          <p:nvPr>
            <p:ph type="title" idx="4"/>
          </p:nvPr>
        </p:nvSpPr>
        <p:spPr>
          <a:xfrm rot="-60034">
            <a:off x="6087645" y="3314838"/>
            <a:ext cx="2336456" cy="6481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772" name="Google Shape;1772;p36"/>
          <p:cNvSpPr txBox="1">
            <a:spLocks noGrp="1"/>
          </p:cNvSpPr>
          <p:nvPr>
            <p:ph type="subTitle" idx="5"/>
          </p:nvPr>
        </p:nvSpPr>
        <p:spPr>
          <a:xfrm>
            <a:off x="6087600" y="3962851"/>
            <a:ext cx="23364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73" name="Google Shape;1773;p36"/>
          <p:cNvSpPr txBox="1">
            <a:spLocks noGrp="1"/>
          </p:cNvSpPr>
          <p:nvPr>
            <p:ph type="title" idx="6"/>
          </p:nvPr>
        </p:nvSpPr>
        <p:spPr>
          <a:xfrm rot="-30121">
            <a:off x="720009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75" name="Google Shape;1775;p3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776" name="Google Shape;1776;p3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77" name="Google Shape;1777;p3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78" name="Google Shape;1778;p3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79" name="Google Shape;1779;p3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80" name="Google Shape;1780;p3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81" name="Google Shape;1781;p3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82" name="Google Shape;1782;p3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83" name="Google Shape;1783;p3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84" name="Google Shape;1784;p3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85" name="Google Shape;1785;p3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86" name="Google Shape;1786;p3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87" name="Google Shape;1787;p3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88" name="Google Shape;1788;p3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89" name="Google Shape;1789;p3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90" name="Google Shape;1790;p3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91" name="Google Shape;1791;p3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92" name="Google Shape;1792;p3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93" name="Google Shape;1793;p3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94" name="Google Shape;1794;p3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95" name="Google Shape;1795;p3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96" name="Google Shape;1796;p3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97" name="Google Shape;1797;p3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98" name="Google Shape;1798;p3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99" name="Google Shape;1799;p3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00" name="Google Shape;1800;p3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01" name="Google Shape;1801;p3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02" name="Google Shape;1802;p3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03" name="Google Shape;1803;p3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04" name="Google Shape;1804;p3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05" name="Google Shape;1805;p3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06" name="Google Shape;1806;p3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07" name="Google Shape;1807;p3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08" name="Google Shape;1808;p3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09" name="Google Shape;1809;p3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10" name="Google Shape;1810;p3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11" name="Google Shape;1811;p3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12" name="Google Shape;1812;p3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13" name="Google Shape;1813;p3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14" name="Google Shape;1814;p3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15" name="Google Shape;1815;p3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16" name="Google Shape;1816;p3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17" name="Google Shape;1817;p3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18" name="Google Shape;1818;p3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19" name="Google Shape;1819;p3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820" name="Google Shape;1820;p37"/>
          <p:cNvSpPr/>
          <p:nvPr/>
        </p:nvSpPr>
        <p:spPr>
          <a:xfrm rot="-29936" flipH="1">
            <a:off x="386091" y="778472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1" name="Google Shape;1821;p37"/>
          <p:cNvSpPr txBox="1">
            <a:spLocks noGrp="1"/>
          </p:cNvSpPr>
          <p:nvPr>
            <p:ph type="title"/>
          </p:nvPr>
        </p:nvSpPr>
        <p:spPr>
          <a:xfrm rot="-60034">
            <a:off x="1666465" y="1659326"/>
            <a:ext cx="2336456" cy="647795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822" name="Google Shape;1822;p37"/>
          <p:cNvSpPr txBox="1">
            <a:spLocks noGrp="1"/>
          </p:cNvSpPr>
          <p:nvPr>
            <p:ph type="subTitle" idx="1"/>
          </p:nvPr>
        </p:nvSpPr>
        <p:spPr>
          <a:xfrm>
            <a:off x="4008300" y="1663123"/>
            <a:ext cx="34746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3" name="Google Shape;1823;p37"/>
          <p:cNvSpPr txBox="1">
            <a:spLocks noGrp="1"/>
          </p:cNvSpPr>
          <p:nvPr>
            <p:ph type="title" idx="2"/>
          </p:nvPr>
        </p:nvSpPr>
        <p:spPr>
          <a:xfrm rot="-60034">
            <a:off x="5141072" y="2552368"/>
            <a:ext cx="2336456" cy="647795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824" name="Google Shape;1824;p37"/>
          <p:cNvSpPr txBox="1">
            <a:spLocks noGrp="1"/>
          </p:cNvSpPr>
          <p:nvPr>
            <p:ph type="subTitle" idx="3"/>
          </p:nvPr>
        </p:nvSpPr>
        <p:spPr>
          <a:xfrm>
            <a:off x="1661093" y="2556165"/>
            <a:ext cx="34746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5" name="Google Shape;1825;p37"/>
          <p:cNvSpPr txBox="1">
            <a:spLocks noGrp="1"/>
          </p:cNvSpPr>
          <p:nvPr>
            <p:ph type="title" idx="4"/>
          </p:nvPr>
        </p:nvSpPr>
        <p:spPr>
          <a:xfrm rot="-60034">
            <a:off x="1666470" y="3445406"/>
            <a:ext cx="2336456" cy="6481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826" name="Google Shape;1826;p37"/>
          <p:cNvSpPr txBox="1">
            <a:spLocks noGrp="1"/>
          </p:cNvSpPr>
          <p:nvPr>
            <p:ph type="subTitle" idx="5"/>
          </p:nvPr>
        </p:nvSpPr>
        <p:spPr>
          <a:xfrm>
            <a:off x="4008454" y="3449356"/>
            <a:ext cx="34746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7" name="Google Shape;1827;p37"/>
          <p:cNvSpPr txBox="1">
            <a:spLocks noGrp="1"/>
          </p:cNvSpPr>
          <p:nvPr>
            <p:ph type="title" idx="6"/>
          </p:nvPr>
        </p:nvSpPr>
        <p:spPr>
          <a:xfrm rot="-30121">
            <a:off x="720009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29" name="Google Shape;1829;p3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830" name="Google Shape;1830;p3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31" name="Google Shape;1831;p3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32" name="Google Shape;1832;p3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33" name="Google Shape;1833;p3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34" name="Google Shape;1834;p3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35" name="Google Shape;1835;p3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36" name="Google Shape;1836;p3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37" name="Google Shape;1837;p3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38" name="Google Shape;1838;p3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39" name="Google Shape;1839;p3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40" name="Google Shape;1840;p3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41" name="Google Shape;1841;p3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42" name="Google Shape;1842;p3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43" name="Google Shape;1843;p3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44" name="Google Shape;1844;p3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45" name="Google Shape;1845;p3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46" name="Google Shape;1846;p3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47" name="Google Shape;1847;p3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48" name="Google Shape;1848;p3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49" name="Google Shape;1849;p3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50" name="Google Shape;1850;p3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51" name="Google Shape;1851;p3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52" name="Google Shape;1852;p3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53" name="Google Shape;1853;p3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54" name="Google Shape;1854;p3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55" name="Google Shape;1855;p3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56" name="Google Shape;1856;p3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57" name="Google Shape;1857;p3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58" name="Google Shape;1858;p3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59" name="Google Shape;1859;p3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60" name="Google Shape;1860;p3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61" name="Google Shape;1861;p3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62" name="Google Shape;1862;p3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63" name="Google Shape;1863;p3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64" name="Google Shape;1864;p3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65" name="Google Shape;1865;p3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66" name="Google Shape;1866;p3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67" name="Google Shape;1867;p3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68" name="Google Shape;1868;p3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69" name="Google Shape;1869;p3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70" name="Google Shape;1870;p3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71" name="Google Shape;1871;p3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72" name="Google Shape;1872;p3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73" name="Google Shape;1873;p3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874" name="Google Shape;1874;p38"/>
          <p:cNvSpPr/>
          <p:nvPr/>
        </p:nvSpPr>
        <p:spPr>
          <a:xfrm rot="-29936" flipH="1">
            <a:off x="386091" y="778472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5" name="Google Shape;1875;p38"/>
          <p:cNvSpPr txBox="1">
            <a:spLocks noGrp="1"/>
          </p:cNvSpPr>
          <p:nvPr>
            <p:ph type="title"/>
          </p:nvPr>
        </p:nvSpPr>
        <p:spPr>
          <a:xfrm rot="-60151">
            <a:off x="809458" y="2573305"/>
            <a:ext cx="1646052" cy="46207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876" name="Google Shape;1876;p38"/>
          <p:cNvSpPr txBox="1">
            <a:spLocks noGrp="1"/>
          </p:cNvSpPr>
          <p:nvPr>
            <p:ph type="subTitle" idx="1"/>
          </p:nvPr>
        </p:nvSpPr>
        <p:spPr>
          <a:xfrm>
            <a:off x="718084" y="3105150"/>
            <a:ext cx="18288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7" name="Google Shape;1877;p38"/>
          <p:cNvSpPr txBox="1">
            <a:spLocks noGrp="1"/>
          </p:cNvSpPr>
          <p:nvPr>
            <p:ph type="title" idx="2"/>
          </p:nvPr>
        </p:nvSpPr>
        <p:spPr>
          <a:xfrm rot="-60151">
            <a:off x="4726241" y="2573307"/>
            <a:ext cx="1646052" cy="45727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878" name="Google Shape;1878;p38"/>
          <p:cNvSpPr txBox="1">
            <a:spLocks noGrp="1"/>
          </p:cNvSpPr>
          <p:nvPr>
            <p:ph type="subTitle" idx="3"/>
          </p:nvPr>
        </p:nvSpPr>
        <p:spPr>
          <a:xfrm>
            <a:off x="4634867" y="3105150"/>
            <a:ext cx="18288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9" name="Google Shape;1879;p38"/>
          <p:cNvSpPr txBox="1">
            <a:spLocks noGrp="1"/>
          </p:cNvSpPr>
          <p:nvPr>
            <p:ph type="title" idx="4"/>
          </p:nvPr>
        </p:nvSpPr>
        <p:spPr>
          <a:xfrm rot="-60151">
            <a:off x="2767849" y="2573307"/>
            <a:ext cx="1646052" cy="4572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880" name="Google Shape;1880;p38"/>
          <p:cNvSpPr txBox="1">
            <a:spLocks noGrp="1"/>
          </p:cNvSpPr>
          <p:nvPr>
            <p:ph type="subTitle" idx="5"/>
          </p:nvPr>
        </p:nvSpPr>
        <p:spPr>
          <a:xfrm>
            <a:off x="2676475" y="3105150"/>
            <a:ext cx="18288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1" name="Google Shape;1881;p38"/>
          <p:cNvSpPr txBox="1">
            <a:spLocks noGrp="1"/>
          </p:cNvSpPr>
          <p:nvPr>
            <p:ph type="title" idx="6"/>
          </p:nvPr>
        </p:nvSpPr>
        <p:spPr>
          <a:xfrm rot="-60151">
            <a:off x="6686554" y="2574802"/>
            <a:ext cx="1646052" cy="45728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882" name="Google Shape;1882;p38"/>
          <p:cNvSpPr txBox="1">
            <a:spLocks noGrp="1"/>
          </p:cNvSpPr>
          <p:nvPr>
            <p:ph type="subTitle" idx="7"/>
          </p:nvPr>
        </p:nvSpPr>
        <p:spPr>
          <a:xfrm>
            <a:off x="6595180" y="3105150"/>
            <a:ext cx="18288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3" name="Google Shape;1883;p38"/>
          <p:cNvSpPr txBox="1">
            <a:spLocks noGrp="1"/>
          </p:cNvSpPr>
          <p:nvPr>
            <p:ph type="title" idx="8"/>
          </p:nvPr>
        </p:nvSpPr>
        <p:spPr>
          <a:xfrm rot="-30121">
            <a:off x="720009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5" name="Google Shape;1885;p3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886" name="Google Shape;1886;p3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87" name="Google Shape;1887;p3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88" name="Google Shape;1888;p3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89" name="Google Shape;1889;p3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90" name="Google Shape;1890;p3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91" name="Google Shape;1891;p3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92" name="Google Shape;1892;p3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93" name="Google Shape;1893;p3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94" name="Google Shape;1894;p3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95" name="Google Shape;1895;p3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96" name="Google Shape;1896;p3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97" name="Google Shape;1897;p3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98" name="Google Shape;1898;p3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99" name="Google Shape;1899;p3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00" name="Google Shape;1900;p3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01" name="Google Shape;1901;p3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02" name="Google Shape;1902;p3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03" name="Google Shape;1903;p3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04" name="Google Shape;1904;p3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05" name="Google Shape;1905;p3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06" name="Google Shape;1906;p3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07" name="Google Shape;1907;p3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08" name="Google Shape;1908;p3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09" name="Google Shape;1909;p3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10" name="Google Shape;1910;p3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11" name="Google Shape;1911;p3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12" name="Google Shape;1912;p3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13" name="Google Shape;1913;p3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14" name="Google Shape;1914;p3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15" name="Google Shape;1915;p3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16" name="Google Shape;1916;p3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17" name="Google Shape;1917;p3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18" name="Google Shape;1918;p3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19" name="Google Shape;1919;p3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20" name="Google Shape;1920;p3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21" name="Google Shape;1921;p3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22" name="Google Shape;1922;p3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23" name="Google Shape;1923;p3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24" name="Google Shape;1924;p3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25" name="Google Shape;1925;p3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26" name="Google Shape;1926;p3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27" name="Google Shape;1927;p3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28" name="Google Shape;1928;p3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29" name="Google Shape;1929;p3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930" name="Google Shape;1930;p39"/>
          <p:cNvSpPr/>
          <p:nvPr/>
        </p:nvSpPr>
        <p:spPr>
          <a:xfrm rot="-29936" flipH="1">
            <a:off x="386091" y="778472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1" name="Google Shape;1931;p39"/>
          <p:cNvSpPr txBox="1">
            <a:spLocks noGrp="1"/>
          </p:cNvSpPr>
          <p:nvPr>
            <p:ph type="title"/>
          </p:nvPr>
        </p:nvSpPr>
        <p:spPr>
          <a:xfrm rot="-33422">
            <a:off x="1152035" y="1951720"/>
            <a:ext cx="2962340" cy="46219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932" name="Google Shape;1932;p39"/>
          <p:cNvSpPr txBox="1">
            <a:spLocks noGrp="1"/>
          </p:cNvSpPr>
          <p:nvPr>
            <p:ph type="subTitle" idx="1"/>
          </p:nvPr>
        </p:nvSpPr>
        <p:spPr>
          <a:xfrm>
            <a:off x="988228" y="2483625"/>
            <a:ext cx="32919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33" name="Google Shape;1933;p39"/>
          <p:cNvSpPr txBox="1">
            <a:spLocks noGrp="1"/>
          </p:cNvSpPr>
          <p:nvPr>
            <p:ph type="title" idx="2"/>
          </p:nvPr>
        </p:nvSpPr>
        <p:spPr>
          <a:xfrm rot="-33429">
            <a:off x="5002114" y="1951727"/>
            <a:ext cx="2961740" cy="45738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934" name="Google Shape;1934;p39"/>
          <p:cNvSpPr txBox="1">
            <a:spLocks noGrp="1"/>
          </p:cNvSpPr>
          <p:nvPr>
            <p:ph type="subTitle" idx="3"/>
          </p:nvPr>
        </p:nvSpPr>
        <p:spPr>
          <a:xfrm>
            <a:off x="4838355" y="2483625"/>
            <a:ext cx="32919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35" name="Google Shape;1935;p39"/>
          <p:cNvSpPr txBox="1">
            <a:spLocks noGrp="1"/>
          </p:cNvSpPr>
          <p:nvPr>
            <p:ph type="title" idx="4"/>
          </p:nvPr>
        </p:nvSpPr>
        <p:spPr>
          <a:xfrm rot="-33422">
            <a:off x="1152140" y="3487823"/>
            <a:ext cx="2962340" cy="45739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936" name="Google Shape;1936;p39"/>
          <p:cNvSpPr txBox="1">
            <a:spLocks noGrp="1"/>
          </p:cNvSpPr>
          <p:nvPr>
            <p:ph type="subTitle" idx="5"/>
          </p:nvPr>
        </p:nvSpPr>
        <p:spPr>
          <a:xfrm>
            <a:off x="988213" y="4019725"/>
            <a:ext cx="32919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37" name="Google Shape;1937;p39"/>
          <p:cNvSpPr txBox="1">
            <a:spLocks noGrp="1"/>
          </p:cNvSpPr>
          <p:nvPr>
            <p:ph type="title" idx="6"/>
          </p:nvPr>
        </p:nvSpPr>
        <p:spPr>
          <a:xfrm rot="-33429">
            <a:off x="5001897" y="3489319"/>
            <a:ext cx="2961740" cy="45739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938" name="Google Shape;1938;p39"/>
          <p:cNvSpPr txBox="1">
            <a:spLocks noGrp="1"/>
          </p:cNvSpPr>
          <p:nvPr>
            <p:ph type="subTitle" idx="7"/>
          </p:nvPr>
        </p:nvSpPr>
        <p:spPr>
          <a:xfrm>
            <a:off x="4838378" y="4019725"/>
            <a:ext cx="32919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39" name="Google Shape;1939;p39"/>
          <p:cNvSpPr txBox="1">
            <a:spLocks noGrp="1"/>
          </p:cNvSpPr>
          <p:nvPr>
            <p:ph type="title" idx="8"/>
          </p:nvPr>
        </p:nvSpPr>
        <p:spPr>
          <a:xfrm rot="-30121">
            <a:off x="707259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1" name="Google Shape;1941;p4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942" name="Google Shape;1942;p4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43" name="Google Shape;1943;p4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44" name="Google Shape;1944;p4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45" name="Google Shape;1945;p4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46" name="Google Shape;1946;p4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47" name="Google Shape;1947;p4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48" name="Google Shape;1948;p4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49" name="Google Shape;1949;p4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50" name="Google Shape;1950;p4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51" name="Google Shape;1951;p4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52" name="Google Shape;1952;p4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53" name="Google Shape;1953;p4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54" name="Google Shape;1954;p4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55" name="Google Shape;1955;p4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56" name="Google Shape;1956;p4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57" name="Google Shape;1957;p4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58" name="Google Shape;1958;p4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59" name="Google Shape;1959;p4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60" name="Google Shape;1960;p4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61" name="Google Shape;1961;p4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62" name="Google Shape;1962;p4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63" name="Google Shape;1963;p4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64" name="Google Shape;1964;p4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65" name="Google Shape;1965;p4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66" name="Google Shape;1966;p4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67" name="Google Shape;1967;p4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68" name="Google Shape;1968;p4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69" name="Google Shape;1969;p4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70" name="Google Shape;1970;p4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71" name="Google Shape;1971;p4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72" name="Google Shape;1972;p4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73" name="Google Shape;1973;p4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74" name="Google Shape;1974;p4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75" name="Google Shape;1975;p4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76" name="Google Shape;1976;p4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77" name="Google Shape;1977;p4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78" name="Google Shape;1978;p4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79" name="Google Shape;1979;p4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80" name="Google Shape;1980;p4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81" name="Google Shape;1981;p4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82" name="Google Shape;1982;p4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83" name="Google Shape;1983;p4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84" name="Google Shape;1984;p4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85" name="Google Shape;1985;p4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986" name="Google Shape;1986;p40"/>
          <p:cNvSpPr/>
          <p:nvPr/>
        </p:nvSpPr>
        <p:spPr>
          <a:xfrm rot="-29936" flipH="1">
            <a:off x="386091" y="778472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7" name="Google Shape;1987;p40"/>
          <p:cNvSpPr txBox="1">
            <a:spLocks noGrp="1"/>
          </p:cNvSpPr>
          <p:nvPr>
            <p:ph type="title"/>
          </p:nvPr>
        </p:nvSpPr>
        <p:spPr>
          <a:xfrm rot="-60004">
            <a:off x="720060" y="2024722"/>
            <a:ext cx="2286048" cy="457272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988" name="Google Shape;1988;p40"/>
          <p:cNvSpPr txBox="1">
            <a:spLocks noGrp="1"/>
          </p:cNvSpPr>
          <p:nvPr>
            <p:ph type="subTitle" idx="1"/>
          </p:nvPr>
        </p:nvSpPr>
        <p:spPr>
          <a:xfrm>
            <a:off x="720000" y="2498835"/>
            <a:ext cx="22860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9" name="Google Shape;1989;p40"/>
          <p:cNvSpPr txBox="1">
            <a:spLocks noGrp="1"/>
          </p:cNvSpPr>
          <p:nvPr>
            <p:ph type="title" idx="2"/>
          </p:nvPr>
        </p:nvSpPr>
        <p:spPr>
          <a:xfrm rot="-60004">
            <a:off x="3429060" y="2024722"/>
            <a:ext cx="2286048" cy="45727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990" name="Google Shape;1990;p40"/>
          <p:cNvSpPr txBox="1">
            <a:spLocks noGrp="1"/>
          </p:cNvSpPr>
          <p:nvPr>
            <p:ph type="subTitle" idx="3"/>
          </p:nvPr>
        </p:nvSpPr>
        <p:spPr>
          <a:xfrm>
            <a:off x="3429000" y="2498835"/>
            <a:ext cx="22860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1" name="Google Shape;1991;p40"/>
          <p:cNvSpPr txBox="1">
            <a:spLocks noGrp="1"/>
          </p:cNvSpPr>
          <p:nvPr>
            <p:ph type="title" idx="4"/>
          </p:nvPr>
        </p:nvSpPr>
        <p:spPr>
          <a:xfrm rot="-60004">
            <a:off x="720060" y="3682774"/>
            <a:ext cx="2286048" cy="4572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992" name="Google Shape;1992;p40"/>
          <p:cNvSpPr txBox="1">
            <a:spLocks noGrp="1"/>
          </p:cNvSpPr>
          <p:nvPr>
            <p:ph type="subTitle" idx="5"/>
          </p:nvPr>
        </p:nvSpPr>
        <p:spPr>
          <a:xfrm>
            <a:off x="720000" y="4156900"/>
            <a:ext cx="22860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3" name="Google Shape;1993;p40"/>
          <p:cNvSpPr txBox="1">
            <a:spLocks noGrp="1"/>
          </p:cNvSpPr>
          <p:nvPr>
            <p:ph type="title" idx="6"/>
          </p:nvPr>
        </p:nvSpPr>
        <p:spPr>
          <a:xfrm rot="-60004">
            <a:off x="3429060" y="3682774"/>
            <a:ext cx="2286048" cy="457272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994" name="Google Shape;1994;p40"/>
          <p:cNvSpPr txBox="1">
            <a:spLocks noGrp="1"/>
          </p:cNvSpPr>
          <p:nvPr>
            <p:ph type="subTitle" idx="7"/>
          </p:nvPr>
        </p:nvSpPr>
        <p:spPr>
          <a:xfrm>
            <a:off x="3428998" y="4156900"/>
            <a:ext cx="22860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5" name="Google Shape;1995;p40"/>
          <p:cNvSpPr txBox="1">
            <a:spLocks noGrp="1"/>
          </p:cNvSpPr>
          <p:nvPr>
            <p:ph type="title" idx="8"/>
          </p:nvPr>
        </p:nvSpPr>
        <p:spPr>
          <a:xfrm rot="-60004">
            <a:off x="6138056" y="2024722"/>
            <a:ext cx="2286048" cy="45727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996" name="Google Shape;1996;p40"/>
          <p:cNvSpPr txBox="1">
            <a:spLocks noGrp="1"/>
          </p:cNvSpPr>
          <p:nvPr>
            <p:ph type="subTitle" idx="9"/>
          </p:nvPr>
        </p:nvSpPr>
        <p:spPr>
          <a:xfrm>
            <a:off x="6137995" y="2498835"/>
            <a:ext cx="22860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7" name="Google Shape;1997;p40"/>
          <p:cNvSpPr txBox="1">
            <a:spLocks noGrp="1"/>
          </p:cNvSpPr>
          <p:nvPr>
            <p:ph type="title" idx="13"/>
          </p:nvPr>
        </p:nvSpPr>
        <p:spPr>
          <a:xfrm rot="-60004">
            <a:off x="6138056" y="3682774"/>
            <a:ext cx="2286048" cy="45727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998" name="Google Shape;1998;p40"/>
          <p:cNvSpPr txBox="1">
            <a:spLocks noGrp="1"/>
          </p:cNvSpPr>
          <p:nvPr>
            <p:ph type="subTitle" idx="14"/>
          </p:nvPr>
        </p:nvSpPr>
        <p:spPr>
          <a:xfrm>
            <a:off x="6137995" y="4156900"/>
            <a:ext cx="22860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9" name="Google Shape;1999;p40"/>
          <p:cNvSpPr txBox="1">
            <a:spLocks noGrp="1"/>
          </p:cNvSpPr>
          <p:nvPr>
            <p:ph type="title" idx="15"/>
          </p:nvPr>
        </p:nvSpPr>
        <p:spPr>
          <a:xfrm rot="-30141">
            <a:off x="1920198" y="446535"/>
            <a:ext cx="5303604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8" name="Google Shape;178;p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79" name="Google Shape;179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8" name="Google Shape;218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9" name="Google Shape;219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0" name="Google Shape;220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1" name="Google Shape;221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2" name="Google Shape;222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223" name="Google Shape;223;p5"/>
          <p:cNvSpPr/>
          <p:nvPr/>
        </p:nvSpPr>
        <p:spPr>
          <a:xfrm rot="-29936" flipH="1">
            <a:off x="386091" y="778472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5"/>
          <p:cNvSpPr txBox="1">
            <a:spLocks noGrp="1"/>
          </p:cNvSpPr>
          <p:nvPr>
            <p:ph type="body" idx="1"/>
          </p:nvPr>
        </p:nvSpPr>
        <p:spPr>
          <a:xfrm>
            <a:off x="720000" y="1187100"/>
            <a:ext cx="3657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79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Open Sans"/>
              <a:buChar char="●"/>
              <a:defRPr sz="1400"/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○"/>
              <a:defRPr/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■"/>
              <a:defRPr/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○"/>
              <a:defRPr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■"/>
              <a:defRPr/>
            </a:lvl6pPr>
            <a:lvl7pPr marL="3200400" lvl="6" indent="-2730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●"/>
              <a:defRPr/>
            </a:lvl7pPr>
            <a:lvl8pPr marL="3657600" lvl="7" indent="-2730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○"/>
              <a:defRPr/>
            </a:lvl8pPr>
            <a:lvl9pPr marL="4114800" lvl="8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Char char="■"/>
              <a:defRPr/>
            </a:lvl9pPr>
          </a:lstStyle>
          <a:p>
            <a:endParaRPr/>
          </a:p>
        </p:txBody>
      </p:sp>
      <p:sp>
        <p:nvSpPr>
          <p:cNvPr id="225" name="Google Shape;225;p5"/>
          <p:cNvSpPr txBox="1">
            <a:spLocks noGrp="1"/>
          </p:cNvSpPr>
          <p:nvPr>
            <p:ph type="title"/>
          </p:nvPr>
        </p:nvSpPr>
        <p:spPr>
          <a:xfrm rot="-30121">
            <a:off x="720009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2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1" name="Google Shape;2001;p4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2002" name="Google Shape;2002;p4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03" name="Google Shape;2003;p4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04" name="Google Shape;2004;p4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05" name="Google Shape;2005;p4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06" name="Google Shape;2006;p4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07" name="Google Shape;2007;p4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08" name="Google Shape;2008;p4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09" name="Google Shape;2009;p4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10" name="Google Shape;2010;p4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11" name="Google Shape;2011;p4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12" name="Google Shape;2012;p4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13" name="Google Shape;2013;p4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14" name="Google Shape;2014;p4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15" name="Google Shape;2015;p4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16" name="Google Shape;2016;p4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17" name="Google Shape;2017;p4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18" name="Google Shape;2018;p4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19" name="Google Shape;2019;p4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20" name="Google Shape;2020;p4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21" name="Google Shape;2021;p4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22" name="Google Shape;2022;p4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23" name="Google Shape;2023;p4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24" name="Google Shape;2024;p4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25" name="Google Shape;2025;p4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26" name="Google Shape;2026;p4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27" name="Google Shape;2027;p4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28" name="Google Shape;2028;p4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29" name="Google Shape;2029;p4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30" name="Google Shape;2030;p4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31" name="Google Shape;2031;p4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32" name="Google Shape;2032;p4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33" name="Google Shape;2033;p4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34" name="Google Shape;2034;p4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35" name="Google Shape;2035;p4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36" name="Google Shape;2036;p4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37" name="Google Shape;2037;p4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38" name="Google Shape;2038;p4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39" name="Google Shape;2039;p4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40" name="Google Shape;2040;p4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41" name="Google Shape;2041;p4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42" name="Google Shape;2042;p4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43" name="Google Shape;2043;p4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44" name="Google Shape;2044;p4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45" name="Google Shape;2045;p4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2046" name="Google Shape;2046;p41"/>
          <p:cNvSpPr/>
          <p:nvPr/>
        </p:nvSpPr>
        <p:spPr>
          <a:xfrm rot="-29936" flipH="1">
            <a:off x="386080" y="321263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7" name="Google Shape;2047;p41"/>
          <p:cNvSpPr txBox="1">
            <a:spLocks noGrp="1"/>
          </p:cNvSpPr>
          <p:nvPr>
            <p:ph type="title"/>
          </p:nvPr>
        </p:nvSpPr>
        <p:spPr>
          <a:xfrm>
            <a:off x="2194580" y="540000"/>
            <a:ext cx="4755000" cy="8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endParaRPr/>
          </a:p>
        </p:txBody>
      </p:sp>
      <p:sp>
        <p:nvSpPr>
          <p:cNvPr id="2048" name="Google Shape;2048;p41"/>
          <p:cNvSpPr txBox="1">
            <a:spLocks noGrp="1"/>
          </p:cNvSpPr>
          <p:nvPr>
            <p:ph type="subTitle" idx="1"/>
          </p:nvPr>
        </p:nvSpPr>
        <p:spPr>
          <a:xfrm rot="-60081">
            <a:off x="2194516" y="1368532"/>
            <a:ext cx="4755126" cy="27424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49" name="Google Shape;2049;p41"/>
          <p:cNvSpPr txBox="1">
            <a:spLocks noGrp="1"/>
          </p:cNvSpPr>
          <p:nvPr>
            <p:ph type="title" idx="2"/>
          </p:nvPr>
        </p:nvSpPr>
        <p:spPr>
          <a:xfrm>
            <a:off x="2194580" y="2020488"/>
            <a:ext cx="4755000" cy="8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endParaRPr/>
          </a:p>
        </p:txBody>
      </p:sp>
      <p:sp>
        <p:nvSpPr>
          <p:cNvPr id="2050" name="Google Shape;2050;p41"/>
          <p:cNvSpPr txBox="1">
            <a:spLocks noGrp="1"/>
          </p:cNvSpPr>
          <p:nvPr>
            <p:ph type="subTitle" idx="3"/>
          </p:nvPr>
        </p:nvSpPr>
        <p:spPr>
          <a:xfrm rot="60081">
            <a:off x="2194516" y="2848786"/>
            <a:ext cx="4755126" cy="27424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51" name="Google Shape;2051;p41"/>
          <p:cNvSpPr txBox="1">
            <a:spLocks noGrp="1"/>
          </p:cNvSpPr>
          <p:nvPr>
            <p:ph type="title" idx="4"/>
          </p:nvPr>
        </p:nvSpPr>
        <p:spPr>
          <a:xfrm>
            <a:off x="2194580" y="3500988"/>
            <a:ext cx="4755000" cy="8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endParaRPr/>
          </a:p>
        </p:txBody>
      </p:sp>
      <p:sp>
        <p:nvSpPr>
          <p:cNvPr id="2052" name="Google Shape;2052;p41"/>
          <p:cNvSpPr txBox="1">
            <a:spLocks noGrp="1"/>
          </p:cNvSpPr>
          <p:nvPr>
            <p:ph type="subTitle" idx="5"/>
          </p:nvPr>
        </p:nvSpPr>
        <p:spPr>
          <a:xfrm rot="-60081">
            <a:off x="2194516" y="4329069"/>
            <a:ext cx="4755126" cy="27424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2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4" name="Google Shape;2054;p4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2055" name="Google Shape;2055;p4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56" name="Google Shape;2056;p4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57" name="Google Shape;2057;p4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58" name="Google Shape;2058;p4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59" name="Google Shape;2059;p4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60" name="Google Shape;2060;p4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61" name="Google Shape;2061;p4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62" name="Google Shape;2062;p4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63" name="Google Shape;2063;p4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64" name="Google Shape;2064;p4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65" name="Google Shape;2065;p4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66" name="Google Shape;2066;p4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67" name="Google Shape;2067;p4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68" name="Google Shape;2068;p4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69" name="Google Shape;2069;p4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70" name="Google Shape;2070;p4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71" name="Google Shape;2071;p4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72" name="Google Shape;2072;p4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73" name="Google Shape;2073;p4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74" name="Google Shape;2074;p4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75" name="Google Shape;2075;p4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76" name="Google Shape;2076;p4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77" name="Google Shape;2077;p4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78" name="Google Shape;2078;p4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79" name="Google Shape;2079;p4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80" name="Google Shape;2080;p4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81" name="Google Shape;2081;p4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82" name="Google Shape;2082;p4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83" name="Google Shape;2083;p4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84" name="Google Shape;2084;p4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85" name="Google Shape;2085;p4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86" name="Google Shape;2086;p4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87" name="Google Shape;2087;p4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88" name="Google Shape;2088;p4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89" name="Google Shape;2089;p4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90" name="Google Shape;2090;p4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91" name="Google Shape;2091;p4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92" name="Google Shape;2092;p4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93" name="Google Shape;2093;p4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94" name="Google Shape;2094;p4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95" name="Google Shape;2095;p4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96" name="Google Shape;2096;p4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97" name="Google Shape;2097;p4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98" name="Google Shape;2098;p4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2099" name="Google Shape;2099;p42"/>
          <p:cNvSpPr/>
          <p:nvPr/>
        </p:nvSpPr>
        <p:spPr>
          <a:xfrm rot="-30003" flipH="1">
            <a:off x="997099" y="674726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0" name="Google Shape;2100;p42"/>
          <p:cNvSpPr txBox="1">
            <a:spLocks noGrp="1"/>
          </p:cNvSpPr>
          <p:nvPr>
            <p:ph type="title"/>
          </p:nvPr>
        </p:nvSpPr>
        <p:spPr>
          <a:xfrm>
            <a:off x="948600" y="1797332"/>
            <a:ext cx="2194500" cy="12801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endParaRPr/>
          </a:p>
        </p:txBody>
      </p:sp>
      <p:sp>
        <p:nvSpPr>
          <p:cNvPr id="2101" name="Google Shape;2101;p42"/>
          <p:cNvSpPr txBox="1">
            <a:spLocks noGrp="1"/>
          </p:cNvSpPr>
          <p:nvPr>
            <p:ph type="subTitle" idx="1"/>
          </p:nvPr>
        </p:nvSpPr>
        <p:spPr>
          <a:xfrm rot="-59781">
            <a:off x="1131523" y="2925091"/>
            <a:ext cx="1828777" cy="10057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2" name="Google Shape;2102;p42"/>
          <p:cNvSpPr txBox="1">
            <a:spLocks noGrp="1"/>
          </p:cNvSpPr>
          <p:nvPr>
            <p:ph type="title" idx="2"/>
          </p:nvPr>
        </p:nvSpPr>
        <p:spPr>
          <a:xfrm>
            <a:off x="3474750" y="1797313"/>
            <a:ext cx="2194500" cy="12801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endParaRPr/>
          </a:p>
        </p:txBody>
      </p:sp>
      <p:sp>
        <p:nvSpPr>
          <p:cNvPr id="2103" name="Google Shape;2103;p42"/>
          <p:cNvSpPr txBox="1">
            <a:spLocks noGrp="1"/>
          </p:cNvSpPr>
          <p:nvPr>
            <p:ph type="subTitle" idx="3"/>
          </p:nvPr>
        </p:nvSpPr>
        <p:spPr>
          <a:xfrm rot="-59771">
            <a:off x="3657616" y="2925127"/>
            <a:ext cx="1829076" cy="10060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4" name="Google Shape;2104;p42"/>
          <p:cNvSpPr txBox="1">
            <a:spLocks noGrp="1"/>
          </p:cNvSpPr>
          <p:nvPr>
            <p:ph type="title" idx="4"/>
          </p:nvPr>
        </p:nvSpPr>
        <p:spPr>
          <a:xfrm>
            <a:off x="6000900" y="1797313"/>
            <a:ext cx="2194500" cy="12801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endParaRPr/>
          </a:p>
        </p:txBody>
      </p:sp>
      <p:sp>
        <p:nvSpPr>
          <p:cNvPr id="2105" name="Google Shape;2105;p42"/>
          <p:cNvSpPr txBox="1">
            <a:spLocks noGrp="1"/>
          </p:cNvSpPr>
          <p:nvPr>
            <p:ph type="subTitle" idx="5"/>
          </p:nvPr>
        </p:nvSpPr>
        <p:spPr>
          <a:xfrm rot="-59771">
            <a:off x="6183766" y="2925127"/>
            <a:ext cx="1829076" cy="10060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07" name="Google Shape;2107;p4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2108" name="Google Shape;2108;p4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09" name="Google Shape;2109;p4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10" name="Google Shape;2110;p4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11" name="Google Shape;2111;p4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12" name="Google Shape;2112;p4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13" name="Google Shape;2113;p4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14" name="Google Shape;2114;p4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15" name="Google Shape;2115;p4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16" name="Google Shape;2116;p4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17" name="Google Shape;2117;p4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18" name="Google Shape;2118;p4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19" name="Google Shape;2119;p4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20" name="Google Shape;2120;p4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21" name="Google Shape;2121;p4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22" name="Google Shape;2122;p4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23" name="Google Shape;2123;p4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24" name="Google Shape;2124;p4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25" name="Google Shape;2125;p4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26" name="Google Shape;2126;p4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27" name="Google Shape;2127;p4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28" name="Google Shape;2128;p4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29" name="Google Shape;2129;p4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30" name="Google Shape;2130;p4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31" name="Google Shape;2131;p4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32" name="Google Shape;2132;p4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33" name="Google Shape;2133;p4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34" name="Google Shape;2134;p4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35" name="Google Shape;2135;p4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36" name="Google Shape;2136;p4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37" name="Google Shape;2137;p4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38" name="Google Shape;2138;p4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39" name="Google Shape;2139;p4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40" name="Google Shape;2140;p4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41" name="Google Shape;2141;p4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42" name="Google Shape;2142;p4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43" name="Google Shape;2143;p4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44" name="Google Shape;2144;p4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45" name="Google Shape;2145;p4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46" name="Google Shape;2146;p4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47" name="Google Shape;2147;p4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48" name="Google Shape;2148;p4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49" name="Google Shape;2149;p4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50" name="Google Shape;2150;p4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51" name="Google Shape;2151;p4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2152" name="Google Shape;2152;p43"/>
          <p:cNvSpPr/>
          <p:nvPr/>
        </p:nvSpPr>
        <p:spPr>
          <a:xfrm rot="-29936" flipH="1">
            <a:off x="386080" y="321263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3" name="Google Shape;2153;p43"/>
          <p:cNvSpPr txBox="1">
            <a:spLocks noGrp="1"/>
          </p:cNvSpPr>
          <p:nvPr>
            <p:ph type="ctrTitle"/>
          </p:nvPr>
        </p:nvSpPr>
        <p:spPr>
          <a:xfrm>
            <a:off x="2376688" y="540000"/>
            <a:ext cx="4389000" cy="1645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154" name="Google Shape;2154;p43"/>
          <p:cNvSpPr txBox="1">
            <a:spLocks noGrp="1"/>
          </p:cNvSpPr>
          <p:nvPr>
            <p:ph type="subTitle" idx="1"/>
          </p:nvPr>
        </p:nvSpPr>
        <p:spPr>
          <a:xfrm rot="-59779">
            <a:off x="1445515" y="2077065"/>
            <a:ext cx="6400868" cy="73151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155" name="Google Shape;2155;p43"/>
          <p:cNvSpPr txBox="1"/>
          <p:nvPr/>
        </p:nvSpPr>
        <p:spPr>
          <a:xfrm>
            <a:off x="2211200" y="3779850"/>
            <a:ext cx="47217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zh-TW" sz="1200" b="0" i="0" u="none" strike="noStrike" cap="none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lang="zh-TW" sz="1200" b="0" i="0" u="none" strike="noStrike" cap="none">
                <a:solidFill>
                  <a:schemeClr val="hlink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/>
              </a:rPr>
              <a:t>Slidesgo</a:t>
            </a:r>
            <a:r>
              <a:rPr lang="zh-TW" sz="1200" b="0" i="0" u="none" strike="noStrike" cap="none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lang="zh-TW" sz="1200" b="0" i="0" u="none" strike="noStrike" cap="none">
                <a:solidFill>
                  <a:schemeClr val="hlink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/>
              </a:rPr>
              <a:t>Flaticon</a:t>
            </a:r>
            <a:r>
              <a:rPr lang="zh-TW" sz="1200" b="0" i="0" u="none" strike="noStrike" cap="none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lang="zh-TW" sz="1200" b="0" i="0" u="none" strike="noStrike" cap="none">
                <a:solidFill>
                  <a:schemeClr val="hlink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/>
              </a:rPr>
              <a:t>Freepik</a:t>
            </a:r>
            <a:endParaRPr sz="1200" b="0" i="0" u="none" strike="noStrike" cap="none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156" name="Google Shape;2156;p43"/>
          <p:cNvGrpSpPr/>
          <p:nvPr/>
        </p:nvGrpSpPr>
        <p:grpSpPr>
          <a:xfrm flipH="1">
            <a:off x="7580849" y="4295708"/>
            <a:ext cx="1336726" cy="630937"/>
            <a:chOff x="157977" y="4219508"/>
            <a:chExt cx="1336726" cy="630937"/>
          </a:xfrm>
        </p:grpSpPr>
        <p:sp>
          <p:nvSpPr>
            <p:cNvPr id="2157" name="Google Shape;2157;p43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8" name="Google Shape;2158;p43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9" name="Google Shape;2159;p43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0" name="Google Shape;2160;p43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1" name="Google Shape;2161;p43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2" name="Google Shape;2162;p43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3" name="Google Shape;2163;p43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64" name="Google Shape;2164;p43"/>
          <p:cNvGrpSpPr/>
          <p:nvPr/>
        </p:nvGrpSpPr>
        <p:grpSpPr>
          <a:xfrm rot="-500985" flipH="1">
            <a:off x="192002" y="265678"/>
            <a:ext cx="1097285" cy="548651"/>
            <a:chOff x="6697867" y="-312822"/>
            <a:chExt cx="786877" cy="390023"/>
          </a:xfrm>
        </p:grpSpPr>
        <p:sp>
          <p:nvSpPr>
            <p:cNvPr id="2165" name="Google Shape;2165;p43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6" name="Google Shape;2166;p43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7" name="Google Shape;2167;p43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8" name="Google Shape;2168;p43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9" name="Google Shape;2169;p43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0" name="Google Shape;2170;p43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1" name="Google Shape;2171;p43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73" name="Google Shape;2173;p44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2174" name="Google Shape;2174;p4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75" name="Google Shape;2175;p4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76" name="Google Shape;2176;p4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77" name="Google Shape;2177;p4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78" name="Google Shape;2178;p4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79" name="Google Shape;2179;p4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80" name="Google Shape;2180;p4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81" name="Google Shape;2181;p4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82" name="Google Shape;2182;p4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83" name="Google Shape;2183;p4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84" name="Google Shape;2184;p4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85" name="Google Shape;2185;p4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86" name="Google Shape;2186;p4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87" name="Google Shape;2187;p4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88" name="Google Shape;2188;p4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89" name="Google Shape;2189;p4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90" name="Google Shape;2190;p4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91" name="Google Shape;2191;p4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92" name="Google Shape;2192;p4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93" name="Google Shape;2193;p4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94" name="Google Shape;2194;p4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95" name="Google Shape;2195;p4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96" name="Google Shape;2196;p4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97" name="Google Shape;2197;p4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98" name="Google Shape;2198;p4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99" name="Google Shape;2199;p4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00" name="Google Shape;2200;p4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01" name="Google Shape;2201;p4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02" name="Google Shape;2202;p4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03" name="Google Shape;2203;p4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04" name="Google Shape;2204;p4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05" name="Google Shape;2205;p4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06" name="Google Shape;2206;p4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07" name="Google Shape;2207;p4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08" name="Google Shape;2208;p4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09" name="Google Shape;2209;p4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10" name="Google Shape;2210;p4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11" name="Google Shape;2211;p4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12" name="Google Shape;2212;p4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13" name="Google Shape;2213;p4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14" name="Google Shape;2214;p4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15" name="Google Shape;2215;p4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16" name="Google Shape;2216;p4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17" name="Google Shape;2217;p4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2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5" name="Google Shape;2225;p4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26" name="Google Shape;2226;p4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27" name="Google Shape;2227;p4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28" name="Google Shape;2228;p4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2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0" name="Google Shape;2230;p4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31" name="Google Shape;2231;p4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32" name="Google Shape;2232;p4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2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4" name="Google Shape;2234;p48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35" name="Google Shape;2235;p48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236" name="Google Shape;2236;p4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37" name="Google Shape;2237;p4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38" name="Google Shape;2238;p4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2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0" name="Google Shape;2240;p4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41" name="Google Shape;2241;p49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242" name="Google Shape;2242;p4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43" name="Google Shape;2243;p4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44" name="Google Shape;2244;p4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2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6" name="Google Shape;2246;p50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47" name="Google Shape;2247;p50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248" name="Google Shape;2248;p5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49" name="Google Shape;2249;p5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50" name="Google Shape;2250;p5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2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" name="Google Shape;2252;p5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53" name="Google Shape;2253;p5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254" name="Google Shape;2254;p51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255" name="Google Shape;2255;p5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56" name="Google Shape;2256;p5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57" name="Google Shape;2257;p5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228" name="Google Shape;228;p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9" name="Google Shape;229;p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30" name="Google Shape;230;p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31" name="Google Shape;231;p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32" name="Google Shape;232;p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33" name="Google Shape;233;p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34" name="Google Shape;234;p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35" name="Google Shape;235;p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36" name="Google Shape;236;p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37" name="Google Shape;237;p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38" name="Google Shape;238;p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39" name="Google Shape;239;p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40" name="Google Shape;240;p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41" name="Google Shape;241;p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42" name="Google Shape;242;p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43" name="Google Shape;243;p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44" name="Google Shape;244;p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45" name="Google Shape;245;p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46" name="Google Shape;246;p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47" name="Google Shape;247;p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48" name="Google Shape;248;p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49" name="Google Shape;249;p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0" name="Google Shape;250;p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1" name="Google Shape;251;p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2" name="Google Shape;252;p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3" name="Google Shape;253;p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4" name="Google Shape;254;p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5" name="Google Shape;255;p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6" name="Google Shape;256;p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7" name="Google Shape;257;p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8" name="Google Shape;258;p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9" name="Google Shape;259;p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60" name="Google Shape;260;p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61" name="Google Shape;261;p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62" name="Google Shape;262;p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63" name="Google Shape;263;p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64" name="Google Shape;264;p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65" name="Google Shape;265;p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66" name="Google Shape;266;p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67" name="Google Shape;267;p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68" name="Google Shape;268;p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69" name="Google Shape;269;p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70" name="Google Shape;270;p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71" name="Google Shape;271;p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272" name="Google Shape;272;p6"/>
          <p:cNvSpPr/>
          <p:nvPr/>
        </p:nvSpPr>
        <p:spPr>
          <a:xfrm rot="-30003" flipH="1">
            <a:off x="997099" y="674726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6"/>
          <p:cNvSpPr txBox="1">
            <a:spLocks noGrp="1"/>
          </p:cNvSpPr>
          <p:nvPr>
            <p:ph type="title"/>
          </p:nvPr>
        </p:nvSpPr>
        <p:spPr>
          <a:xfrm rot="-2406">
            <a:off x="1801762" y="1940758"/>
            <a:ext cx="6858002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74" name="Google Shape;274;p6"/>
          <p:cNvSpPr txBox="1">
            <a:spLocks noGrp="1"/>
          </p:cNvSpPr>
          <p:nvPr>
            <p:ph type="title" idx="2"/>
          </p:nvPr>
        </p:nvSpPr>
        <p:spPr>
          <a:xfrm rot="-27490">
            <a:off x="490427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275" name="Google Shape;275;p6"/>
          <p:cNvSpPr txBox="1">
            <a:spLocks noGrp="1"/>
          </p:cNvSpPr>
          <p:nvPr>
            <p:ph type="subTitle" idx="1"/>
          </p:nvPr>
        </p:nvSpPr>
        <p:spPr>
          <a:xfrm rot="-29710">
            <a:off x="1858946" y="2777724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76" name="Google Shape;276;p6"/>
          <p:cNvGrpSpPr/>
          <p:nvPr/>
        </p:nvGrpSpPr>
        <p:grpSpPr>
          <a:xfrm flipH="1">
            <a:off x="7413337" y="3853064"/>
            <a:ext cx="1336726" cy="690120"/>
            <a:chOff x="157977" y="4282239"/>
            <a:chExt cx="1336726" cy="690120"/>
          </a:xfrm>
        </p:grpSpPr>
        <p:sp>
          <p:nvSpPr>
            <p:cNvPr id="277" name="Google Shape;277;p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6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6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2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9" name="Google Shape;2259;p52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60" name="Google Shape;2260;p52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5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2261" name="Google Shape;2261;p52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5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262" name="Google Shape;2262;p52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2263" name="Google Shape;2263;p52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264" name="Google Shape;2264;p5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65" name="Google Shape;2265;p5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66" name="Google Shape;2266;p5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2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8" name="Google Shape;2268;p53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69" name="Google Shape;2269;p53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2270" name="Google Shape;2270;p53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2271" name="Google Shape;2271;p5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72" name="Google Shape;2272;p5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73" name="Google Shape;2273;p5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2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5" name="Google Shape;2275;p5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76" name="Google Shape;2276;p54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</p:sp>
      <p:sp>
        <p:nvSpPr>
          <p:cNvPr id="2277" name="Google Shape;2277;p54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2278" name="Google Shape;2278;p5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79" name="Google Shape;2279;p5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80" name="Google Shape;2280;p5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2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2" name="Google Shape;2282;p5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83" name="Google Shape;2283;p55"/>
          <p:cNvSpPr txBox="1">
            <a:spLocks noGrp="1"/>
          </p:cNvSpPr>
          <p:nvPr>
            <p:ph type="body" idx="1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284" name="Google Shape;2284;p5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85" name="Google Shape;2285;p5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86" name="Google Shape;2286;p5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2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8" name="Google Shape;2288;p56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89" name="Google Shape;2289;p56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290" name="Google Shape;2290;p5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91" name="Google Shape;2291;p5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92" name="Google Shape;2292;p5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_HEADER_1_1"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5" name="Google Shape;285;p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286" name="Google Shape;286;p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7" name="Google Shape;287;p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8" name="Google Shape;288;p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9" name="Google Shape;289;p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0" name="Google Shape;290;p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1" name="Google Shape;291;p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2" name="Google Shape;292;p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3" name="Google Shape;293;p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4" name="Google Shape;294;p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5" name="Google Shape;295;p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6" name="Google Shape;296;p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7" name="Google Shape;297;p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8" name="Google Shape;298;p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9" name="Google Shape;299;p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00" name="Google Shape;300;p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01" name="Google Shape;301;p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02" name="Google Shape;302;p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03" name="Google Shape;303;p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04" name="Google Shape;304;p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05" name="Google Shape;305;p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06" name="Google Shape;306;p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07" name="Google Shape;307;p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08" name="Google Shape;308;p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09" name="Google Shape;309;p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10" name="Google Shape;310;p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11" name="Google Shape;311;p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12" name="Google Shape;312;p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13" name="Google Shape;313;p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14" name="Google Shape;314;p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15" name="Google Shape;315;p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16" name="Google Shape;316;p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17" name="Google Shape;317;p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18" name="Google Shape;318;p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19" name="Google Shape;319;p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20" name="Google Shape;320;p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21" name="Google Shape;321;p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22" name="Google Shape;322;p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23" name="Google Shape;323;p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24" name="Google Shape;324;p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25" name="Google Shape;325;p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26" name="Google Shape;326;p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27" name="Google Shape;327;p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28" name="Google Shape;328;p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29" name="Google Shape;329;p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330" name="Google Shape;330;p7"/>
          <p:cNvSpPr/>
          <p:nvPr/>
        </p:nvSpPr>
        <p:spPr>
          <a:xfrm rot="-30003" flipH="1">
            <a:off x="997099" y="674726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7"/>
          <p:cNvSpPr txBox="1">
            <a:spLocks noGrp="1"/>
          </p:cNvSpPr>
          <p:nvPr>
            <p:ph type="title"/>
          </p:nvPr>
        </p:nvSpPr>
        <p:spPr>
          <a:xfrm rot="-2406">
            <a:off x="479112" y="1940758"/>
            <a:ext cx="6858002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32" name="Google Shape;332;p7"/>
          <p:cNvSpPr txBox="1">
            <a:spLocks noGrp="1"/>
          </p:cNvSpPr>
          <p:nvPr>
            <p:ph type="title" idx="2"/>
          </p:nvPr>
        </p:nvSpPr>
        <p:spPr>
          <a:xfrm rot="-27490">
            <a:off x="7188552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333" name="Google Shape;333;p7"/>
          <p:cNvSpPr txBox="1">
            <a:spLocks noGrp="1"/>
          </p:cNvSpPr>
          <p:nvPr>
            <p:ph type="subTitle" idx="1"/>
          </p:nvPr>
        </p:nvSpPr>
        <p:spPr>
          <a:xfrm rot="-29710">
            <a:off x="2527554" y="2777724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34" name="Google Shape;334;p7"/>
          <p:cNvGrpSpPr/>
          <p:nvPr/>
        </p:nvGrpSpPr>
        <p:grpSpPr>
          <a:xfrm>
            <a:off x="402100" y="3895509"/>
            <a:ext cx="1336726" cy="690120"/>
            <a:chOff x="157977" y="4282239"/>
            <a:chExt cx="1336726" cy="690120"/>
          </a:xfrm>
        </p:grpSpPr>
        <p:sp>
          <p:nvSpPr>
            <p:cNvPr id="335" name="Google Shape;335;p7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7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7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7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7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7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2" name="Google Shape;342;p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43" name="Google Shape;34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7" name="Google Shape;36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8" name="Google Shape;36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9" name="Google Shape;36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70" name="Google Shape;37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71" name="Google Shape;37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72" name="Google Shape;37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73" name="Google Shape;37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74" name="Google Shape;37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75" name="Google Shape;37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76" name="Google Shape;37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77" name="Google Shape;37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78" name="Google Shape;37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79" name="Google Shape;37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80" name="Google Shape;38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81" name="Google Shape;38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82" name="Google Shape;38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83" name="Google Shape;38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84" name="Google Shape;38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85" name="Google Shape;38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86" name="Google Shape;38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387" name="Google Shape;387;p8"/>
          <p:cNvSpPr/>
          <p:nvPr/>
        </p:nvSpPr>
        <p:spPr>
          <a:xfrm rot="-30003" flipH="1">
            <a:off x="997099" y="674726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8"/>
          <p:cNvSpPr txBox="1">
            <a:spLocks noGrp="1"/>
          </p:cNvSpPr>
          <p:nvPr>
            <p:ph type="title" hasCustomPrompt="1"/>
          </p:nvPr>
        </p:nvSpPr>
        <p:spPr>
          <a:xfrm>
            <a:off x="457200" y="1604463"/>
            <a:ext cx="8229600" cy="1691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389" name="Google Shape;389;p8"/>
          <p:cNvSpPr txBox="1">
            <a:spLocks noGrp="1"/>
          </p:cNvSpPr>
          <p:nvPr>
            <p:ph type="subTitle" idx="1"/>
          </p:nvPr>
        </p:nvSpPr>
        <p:spPr>
          <a:xfrm rot="-60089">
            <a:off x="2057474" y="2934022"/>
            <a:ext cx="5029068" cy="71351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1" name="Google Shape;391;p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92" name="Google Shape;392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3" name="Google Shape;423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4" name="Google Shape;424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5" name="Google Shape;425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6" name="Google Shape;426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7" name="Google Shape;427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8" name="Google Shape;428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9" name="Google Shape;429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30" name="Google Shape;430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31" name="Google Shape;431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32" name="Google Shape;432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33" name="Google Shape;433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34" name="Google Shape;434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35" name="Google Shape;435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436" name="Google Shape;436;p9"/>
          <p:cNvSpPr/>
          <p:nvPr/>
        </p:nvSpPr>
        <p:spPr>
          <a:xfrm rot="-29936" flipH="1">
            <a:off x="386091" y="778472"/>
            <a:ext cx="8371817" cy="4069057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" name="Google Shape;437;p9"/>
          <p:cNvSpPr txBox="1">
            <a:spLocks noGrp="1"/>
          </p:cNvSpPr>
          <p:nvPr>
            <p:ph type="subTitle" idx="1"/>
          </p:nvPr>
        </p:nvSpPr>
        <p:spPr>
          <a:xfrm>
            <a:off x="720000" y="1028875"/>
            <a:ext cx="3017400" cy="354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8" name="Google Shape;438;p9"/>
          <p:cNvSpPr txBox="1">
            <a:spLocks noGrp="1"/>
          </p:cNvSpPr>
          <p:nvPr>
            <p:ph type="title"/>
          </p:nvPr>
        </p:nvSpPr>
        <p:spPr>
          <a:xfrm rot="-30150">
            <a:off x="722130" y="426203"/>
            <a:ext cx="386534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BLANK_1_1_1_1_1"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" name="Google Shape;440;p1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441" name="Google Shape;441;p1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42" name="Google Shape;442;p1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43" name="Google Shape;443;p1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44" name="Google Shape;444;p1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45" name="Google Shape;445;p1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46" name="Google Shape;446;p1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47" name="Google Shape;447;p1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48" name="Google Shape;448;p1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49" name="Google Shape;449;p1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50" name="Google Shape;450;p1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51" name="Google Shape;451;p1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52" name="Google Shape;452;p1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53" name="Google Shape;453;p1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54" name="Google Shape;454;p1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55" name="Google Shape;455;p1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56" name="Google Shape;456;p1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57" name="Google Shape;457;p1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58" name="Google Shape;458;p1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59" name="Google Shape;459;p1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60" name="Google Shape;460;p1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61" name="Google Shape;461;p1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62" name="Google Shape;462;p1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63" name="Google Shape;463;p1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64" name="Google Shape;464;p1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65" name="Google Shape;465;p1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66" name="Google Shape;466;p1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67" name="Google Shape;467;p1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68" name="Google Shape;468;p1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69" name="Google Shape;469;p1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70" name="Google Shape;470;p1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71" name="Google Shape;471;p1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72" name="Google Shape;472;p1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73" name="Google Shape;473;p1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74" name="Google Shape;474;p1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75" name="Google Shape;475;p1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76" name="Google Shape;476;p1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77" name="Google Shape;477;p1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78" name="Google Shape;478;p1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79" name="Google Shape;479;p1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80" name="Google Shape;480;p1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81" name="Google Shape;481;p1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82" name="Google Shape;482;p1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83" name="Google Shape;483;p1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84" name="Google Shape;484;p1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485" name="Google Shape;485;p10"/>
          <p:cNvSpPr/>
          <p:nvPr/>
        </p:nvSpPr>
        <p:spPr>
          <a:xfrm rot="-29936" flipH="1">
            <a:off x="386091" y="778472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10"/>
          <p:cNvSpPr txBox="1">
            <a:spLocks noGrp="1"/>
          </p:cNvSpPr>
          <p:nvPr>
            <p:ph type="title"/>
          </p:nvPr>
        </p:nvSpPr>
        <p:spPr>
          <a:xfrm rot="-60004">
            <a:off x="720060" y="2024722"/>
            <a:ext cx="2286048" cy="457272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87" name="Google Shape;487;p10"/>
          <p:cNvSpPr txBox="1">
            <a:spLocks noGrp="1"/>
          </p:cNvSpPr>
          <p:nvPr>
            <p:ph type="subTitle" idx="1"/>
          </p:nvPr>
        </p:nvSpPr>
        <p:spPr>
          <a:xfrm>
            <a:off x="720000" y="2498835"/>
            <a:ext cx="22860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8" name="Google Shape;488;p10"/>
          <p:cNvSpPr txBox="1">
            <a:spLocks noGrp="1"/>
          </p:cNvSpPr>
          <p:nvPr>
            <p:ph type="title" idx="2"/>
          </p:nvPr>
        </p:nvSpPr>
        <p:spPr>
          <a:xfrm rot="-60004">
            <a:off x="3429060" y="2024722"/>
            <a:ext cx="2286048" cy="45727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89" name="Google Shape;489;p10"/>
          <p:cNvSpPr txBox="1">
            <a:spLocks noGrp="1"/>
          </p:cNvSpPr>
          <p:nvPr>
            <p:ph type="subTitle" idx="3"/>
          </p:nvPr>
        </p:nvSpPr>
        <p:spPr>
          <a:xfrm>
            <a:off x="3429000" y="2498835"/>
            <a:ext cx="22860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0" name="Google Shape;490;p10"/>
          <p:cNvSpPr txBox="1">
            <a:spLocks noGrp="1"/>
          </p:cNvSpPr>
          <p:nvPr>
            <p:ph type="title" idx="4"/>
          </p:nvPr>
        </p:nvSpPr>
        <p:spPr>
          <a:xfrm rot="-60004">
            <a:off x="720060" y="3682774"/>
            <a:ext cx="2286048" cy="4572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91" name="Google Shape;491;p10"/>
          <p:cNvSpPr txBox="1">
            <a:spLocks noGrp="1"/>
          </p:cNvSpPr>
          <p:nvPr>
            <p:ph type="subTitle" idx="5"/>
          </p:nvPr>
        </p:nvSpPr>
        <p:spPr>
          <a:xfrm>
            <a:off x="720000" y="4156900"/>
            <a:ext cx="22860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2" name="Google Shape;492;p10"/>
          <p:cNvSpPr txBox="1">
            <a:spLocks noGrp="1"/>
          </p:cNvSpPr>
          <p:nvPr>
            <p:ph type="title" idx="6"/>
          </p:nvPr>
        </p:nvSpPr>
        <p:spPr>
          <a:xfrm rot="-60004">
            <a:off x="3429060" y="3682774"/>
            <a:ext cx="2286048" cy="457272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93" name="Google Shape;493;p10"/>
          <p:cNvSpPr txBox="1">
            <a:spLocks noGrp="1"/>
          </p:cNvSpPr>
          <p:nvPr>
            <p:ph type="subTitle" idx="7"/>
          </p:nvPr>
        </p:nvSpPr>
        <p:spPr>
          <a:xfrm>
            <a:off x="3428998" y="4156900"/>
            <a:ext cx="22860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4" name="Google Shape;494;p10"/>
          <p:cNvSpPr txBox="1">
            <a:spLocks noGrp="1"/>
          </p:cNvSpPr>
          <p:nvPr>
            <p:ph type="title" idx="8"/>
          </p:nvPr>
        </p:nvSpPr>
        <p:spPr>
          <a:xfrm rot="-60004">
            <a:off x="6138056" y="2024722"/>
            <a:ext cx="2286048" cy="45727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95" name="Google Shape;495;p10"/>
          <p:cNvSpPr txBox="1">
            <a:spLocks noGrp="1"/>
          </p:cNvSpPr>
          <p:nvPr>
            <p:ph type="subTitle" idx="9"/>
          </p:nvPr>
        </p:nvSpPr>
        <p:spPr>
          <a:xfrm>
            <a:off x="6137995" y="2498835"/>
            <a:ext cx="22860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6" name="Google Shape;496;p10"/>
          <p:cNvSpPr txBox="1">
            <a:spLocks noGrp="1"/>
          </p:cNvSpPr>
          <p:nvPr>
            <p:ph type="title" idx="13"/>
          </p:nvPr>
        </p:nvSpPr>
        <p:spPr>
          <a:xfrm rot="-60004">
            <a:off x="6138056" y="3682774"/>
            <a:ext cx="2286048" cy="45727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97" name="Google Shape;497;p10"/>
          <p:cNvSpPr txBox="1">
            <a:spLocks noGrp="1"/>
          </p:cNvSpPr>
          <p:nvPr>
            <p:ph type="subTitle" idx="14"/>
          </p:nvPr>
        </p:nvSpPr>
        <p:spPr>
          <a:xfrm>
            <a:off x="6137995" y="4156900"/>
            <a:ext cx="22860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8" name="Google Shape;498;p10"/>
          <p:cNvSpPr txBox="1">
            <a:spLocks noGrp="1"/>
          </p:cNvSpPr>
          <p:nvPr>
            <p:ph type="title" idx="15"/>
          </p:nvPr>
        </p:nvSpPr>
        <p:spPr>
          <a:xfrm rot="-30141">
            <a:off x="1920198" y="446535"/>
            <a:ext cx="5303604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26" Type="http://schemas.openxmlformats.org/officeDocument/2006/relationships/slideLayout" Target="../slideLayouts/slideLayout39.xml"/><Relationship Id="rId3" Type="http://schemas.openxmlformats.org/officeDocument/2006/relationships/slideLayout" Target="../slideLayouts/slideLayout16.xml"/><Relationship Id="rId21" Type="http://schemas.openxmlformats.org/officeDocument/2006/relationships/slideLayout" Target="../slideLayouts/slideLayout34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5" Type="http://schemas.openxmlformats.org/officeDocument/2006/relationships/slideLayout" Target="../slideLayouts/slideLayout38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29" Type="http://schemas.openxmlformats.org/officeDocument/2006/relationships/slideLayout" Target="../slideLayouts/slideLayout4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2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slideLayout" Target="../slideLayouts/slideLayout36.xml"/><Relationship Id="rId28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31" Type="http://schemas.openxmlformats.org/officeDocument/2006/relationships/theme" Target="../theme/theme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Relationship Id="rId27" Type="http://schemas.openxmlformats.org/officeDocument/2006/relationships/slideLayout" Target="../slideLayouts/slideLayout40.xml"/><Relationship Id="rId30" Type="http://schemas.openxmlformats.org/officeDocument/2006/relationships/slideLayout" Target="../slideLayouts/slideLayout4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704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1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652" name="Google Shape;652;p1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78" r:id="rId19"/>
    <p:sldLayoutId id="2147483679" r:id="rId20"/>
    <p:sldLayoutId id="2147483680" r:id="rId21"/>
    <p:sldLayoutId id="2147483681" r:id="rId22"/>
    <p:sldLayoutId id="2147483682" r:id="rId23"/>
    <p:sldLayoutId id="2147483683" r:id="rId24"/>
    <p:sldLayoutId id="2147483684" r:id="rId25"/>
    <p:sldLayoutId id="2147483685" r:id="rId26"/>
    <p:sldLayoutId id="2147483686" r:id="rId27"/>
    <p:sldLayoutId id="2147483687" r:id="rId28"/>
    <p:sldLayoutId id="2147483688" r:id="rId29"/>
    <p:sldLayoutId id="2147483689" r:id="rId3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2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9" name="Google Shape;2219;p4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20" name="Google Shape;2220;p4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21" name="Google Shape;2221;p4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22" name="Google Shape;2222;p4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23" name="Google Shape;2223;p4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2.svg"/><Relationship Id="rId18" Type="http://schemas.openxmlformats.org/officeDocument/2006/relationships/image" Target="../media/image10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7.png"/><Relationship Id="rId17" Type="http://schemas.openxmlformats.org/officeDocument/2006/relationships/image" Target="../media/image16.svg"/><Relationship Id="rId2" Type="http://schemas.openxmlformats.org/officeDocument/2006/relationships/image" Target="../media/image2.png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6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7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svg"/><Relationship Id="rId5" Type="http://schemas.openxmlformats.org/officeDocument/2006/relationships/image" Target="../media/image20.png"/><Relationship Id="rId10" Type="http://schemas.openxmlformats.org/officeDocument/2006/relationships/image" Target="../media/image27.svg"/><Relationship Id="rId4" Type="http://schemas.openxmlformats.org/officeDocument/2006/relationships/image" Target="../media/image21.svg"/><Relationship Id="rId9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91667" y="0"/>
            <a:ext cx="9235667" cy="519235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971240">
            <a:off x="7385829" y="2405625"/>
            <a:ext cx="2487643" cy="33782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425918" y="846803"/>
            <a:ext cx="6482664" cy="364039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330668" y="751553"/>
            <a:ext cx="6482664" cy="364039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-304817">
            <a:off x="3883004" y="531074"/>
            <a:ext cx="1377992" cy="44095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-9954227">
            <a:off x="816436" y="195306"/>
            <a:ext cx="1830085" cy="183008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7908582" y="531074"/>
            <a:ext cx="888684" cy="74811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 rot="-738507">
            <a:off x="-461159" y="3888743"/>
            <a:ext cx="1362958" cy="45845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>
            <a:fillRect/>
          </a:stretch>
        </p:blipFill>
        <p:spPr>
          <a:xfrm rot="-857470">
            <a:off x="-494360" y="3321124"/>
            <a:ext cx="1383456" cy="427614"/>
          </a:xfrm>
          <a:prstGeom prst="rect">
            <a:avLst/>
          </a:prstGeom>
        </p:spPr>
      </p:pic>
      <p:sp>
        <p:nvSpPr>
          <p:cNvPr id="15" name="TextBox 9"/>
          <p:cNvSpPr txBox="1"/>
          <p:nvPr/>
        </p:nvSpPr>
        <p:spPr>
          <a:xfrm>
            <a:off x="3096089" y="1220942"/>
            <a:ext cx="3323907" cy="3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0"/>
              </a:lnSpc>
            </a:pPr>
            <a:r>
              <a:rPr lang="zh-TW" altLang="en-US" sz="7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１１１年度教育部高等教育深耕 </a:t>
            </a:r>
            <a:r>
              <a:rPr lang="zh-TW" altLang="en-US" sz="700" b="1" dirty="0">
                <a:solidFill>
                  <a:srgbClr val="FDFCF7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ＵＳＲ　ＨＵＢ</a:t>
            </a:r>
            <a:endParaRPr lang="en-US" altLang="zh-TW" sz="700" b="1" dirty="0">
              <a:solidFill>
                <a:srgbClr val="FDFCF7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ctr">
              <a:lnSpc>
                <a:spcPts val="1250"/>
              </a:lnSpc>
            </a:pPr>
            <a:r>
              <a:rPr lang="zh-TW" altLang="en-US" sz="7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大學社會責任實踐基地種子培育計畫</a:t>
            </a:r>
            <a:endParaRPr lang="en-US" sz="7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  <p:grpSp>
        <p:nvGrpSpPr>
          <p:cNvPr id="21" name="群組 20"/>
          <p:cNvGrpSpPr/>
          <p:nvPr/>
        </p:nvGrpSpPr>
        <p:grpSpPr>
          <a:xfrm>
            <a:off x="2546106" y="1689249"/>
            <a:ext cx="4242288" cy="1788394"/>
            <a:chOff x="5092212" y="3378497"/>
            <a:chExt cx="8484576" cy="3576787"/>
          </a:xfrm>
        </p:grpSpPr>
        <p:grpSp>
          <p:nvGrpSpPr>
            <p:cNvPr id="6" name="Group 6"/>
            <p:cNvGrpSpPr/>
            <p:nvPr/>
          </p:nvGrpSpPr>
          <p:grpSpPr>
            <a:xfrm>
              <a:off x="5092212" y="3378497"/>
              <a:ext cx="8484576" cy="3576787"/>
              <a:chOff x="0" y="762993"/>
              <a:chExt cx="13905951" cy="4769044"/>
            </a:xfrm>
          </p:grpSpPr>
          <p:sp>
            <p:nvSpPr>
              <p:cNvPr id="7" name="TextBox 7"/>
              <p:cNvSpPr txBox="1"/>
              <p:nvPr/>
            </p:nvSpPr>
            <p:spPr>
              <a:xfrm>
                <a:off x="0" y="1447819"/>
                <a:ext cx="13905951" cy="2120235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6225"/>
                  </a:lnSpc>
                </a:pPr>
                <a:endParaRPr lang="en-US" sz="7500" dirty="0">
                  <a:solidFill>
                    <a:srgbClr val="333034"/>
                  </a:solidFill>
                  <a:latin typeface="KG Primary Penmanship"/>
                </a:endParaRPr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2365569" y="2112303"/>
                <a:ext cx="9174807" cy="3419734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dist">
                  <a:lnSpc>
                    <a:spcPts val="2450"/>
                  </a:lnSpc>
                </a:pPr>
                <a:r>
                  <a:rPr lang="zh-TW" altLang="en-US" sz="2000" b="1" dirty="0">
                    <a:solidFill>
                      <a:srgbClr val="6471C0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系列共備研習教學簡案</a:t>
                </a:r>
                <a:endParaRPr lang="en-US" altLang="zh-TW" sz="2000" b="1" dirty="0">
                  <a:solidFill>
                    <a:srgbClr val="6471C0"/>
                  </a:solidFill>
                  <a:latin typeface="MS UI Gothic" panose="020B0600070205080204" pitchFamily="34" charset="-128"/>
                  <a:ea typeface="MS UI Gothic" panose="020B0600070205080204" pitchFamily="34" charset="-128"/>
                </a:endParaRPr>
              </a:p>
              <a:p>
                <a:pPr algn="dist">
                  <a:lnSpc>
                    <a:spcPts val="2450"/>
                  </a:lnSpc>
                </a:pPr>
                <a:r>
                  <a:rPr lang="zh-TW" altLang="en-US" sz="2000" b="1" dirty="0" smtClean="0">
                    <a:solidFill>
                      <a:srgbClr val="ED9C74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低年級體育</a:t>
                </a:r>
                <a:endParaRPr lang="en-US" altLang="zh-TW" sz="2000" b="1" dirty="0" smtClean="0">
                  <a:solidFill>
                    <a:srgbClr val="ED9C74"/>
                  </a:solidFill>
                  <a:latin typeface="MS UI Gothic" panose="020B0600070205080204" pitchFamily="34" charset="-128"/>
                  <a:ea typeface="MS UI Gothic" panose="020B0600070205080204" pitchFamily="34" charset="-128"/>
                </a:endParaRPr>
              </a:p>
              <a:p>
                <a:pPr algn="dist">
                  <a:lnSpc>
                    <a:spcPts val="2450"/>
                  </a:lnSpc>
                </a:pPr>
                <a:r>
                  <a:rPr lang="zh-TW" altLang="en-US" sz="2000" b="1" dirty="0">
                    <a:solidFill>
                      <a:srgbClr val="ED9C74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大球小球真好玩</a:t>
                </a:r>
                <a:endParaRPr lang="en-US" altLang="zh-TW" sz="2000" b="1" dirty="0" smtClean="0">
                  <a:solidFill>
                    <a:srgbClr val="ED9C74"/>
                  </a:solidFill>
                  <a:latin typeface="MS UI Gothic" panose="020B0600070205080204" pitchFamily="34" charset="-128"/>
                  <a:ea typeface="MS UI Gothic" panose="020B0600070205080204" pitchFamily="34" charset="-128"/>
                </a:endParaRPr>
              </a:p>
              <a:p>
                <a:pPr algn="dist">
                  <a:lnSpc>
                    <a:spcPts val="2450"/>
                  </a:lnSpc>
                </a:pPr>
                <a:r>
                  <a:rPr lang="en-US" altLang="zh-TW" sz="2000" b="1" dirty="0" smtClean="0">
                    <a:solidFill>
                      <a:srgbClr val="ED9C74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Let’s Play the Ball</a:t>
                </a:r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196575" y="762993"/>
                <a:ext cx="13709376" cy="478762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dist">
                  <a:lnSpc>
                    <a:spcPts val="1400"/>
                  </a:lnSpc>
                </a:pPr>
                <a:r>
                  <a:rPr lang="zh-TW" altLang="en-US" sz="1000" b="1" dirty="0">
                    <a:solidFill>
                      <a:srgbClr val="333034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國立臺中教育大學英語學系 </a:t>
                </a:r>
                <a:r>
                  <a:rPr lang="en-US" altLang="zh-TW" sz="1000" b="1" dirty="0">
                    <a:solidFill>
                      <a:srgbClr val="333034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|</a:t>
                </a:r>
                <a:r>
                  <a:rPr lang="zh-TW" altLang="en-US" sz="1000" b="1" dirty="0">
                    <a:solidFill>
                      <a:srgbClr val="333034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 國小雙語教學教師社群基地計畫</a:t>
                </a:r>
                <a:endParaRPr lang="en-US" sz="1000" b="1" dirty="0">
                  <a:solidFill>
                    <a:srgbClr val="333034"/>
                  </a:solidFill>
                  <a:latin typeface="MS UI Gothic" panose="020B0600070205080204" pitchFamily="34" charset="-128"/>
                  <a:ea typeface="MS UI Gothic" panose="020B0600070205080204" pitchFamily="34" charset="-128"/>
                </a:endParaRPr>
              </a:p>
            </p:txBody>
          </p:sp>
        </p:grpSp>
        <p:sp>
          <p:nvSpPr>
            <p:cNvPr id="16" name="TextBox 9"/>
            <p:cNvSpPr txBox="1"/>
            <p:nvPr/>
          </p:nvSpPr>
          <p:spPr>
            <a:xfrm>
              <a:off x="7145420" y="3792969"/>
              <a:ext cx="4132180" cy="33342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dist">
                <a:lnSpc>
                  <a:spcPts val="1250"/>
                </a:lnSpc>
              </a:pPr>
              <a:r>
                <a:rPr lang="zh-TW" altLang="en-US" sz="1000" b="1" dirty="0">
                  <a:latin typeface="MS UI Gothic" panose="020B0600070205080204" pitchFamily="34" charset="-128"/>
                  <a:ea typeface="MS UI Gothic" panose="020B0600070205080204" pitchFamily="34" charset="-128"/>
                </a:rPr>
                <a:t>方案計畫主持人　洪月女副教授</a:t>
              </a:r>
              <a:endParaRPr lang="en-US" altLang="zh-TW" sz="1000" b="1" dirty="0">
                <a:latin typeface="MS UI Gothic" panose="020B0600070205080204" pitchFamily="34" charset="-128"/>
                <a:ea typeface="MS UI Gothic" panose="020B0600070205080204" pitchFamily="34" charset="-128"/>
              </a:endParaRPr>
            </a:p>
          </p:txBody>
        </p:sp>
      </p:grpSp>
      <p:grpSp>
        <p:nvGrpSpPr>
          <p:cNvPr id="20" name="群組 19"/>
          <p:cNvGrpSpPr/>
          <p:nvPr/>
        </p:nvGrpSpPr>
        <p:grpSpPr>
          <a:xfrm>
            <a:off x="5094512" y="1181502"/>
            <a:ext cx="817189" cy="246221"/>
            <a:chOff x="7891893" y="10536332"/>
            <a:chExt cx="1634377" cy="492442"/>
          </a:xfrm>
        </p:grpSpPr>
        <p:sp>
          <p:nvSpPr>
            <p:cNvPr id="18" name="矩形 17"/>
            <p:cNvSpPr/>
            <p:nvPr/>
          </p:nvSpPr>
          <p:spPr>
            <a:xfrm>
              <a:off x="8002925" y="10575540"/>
              <a:ext cx="1331574" cy="360000"/>
            </a:xfrm>
            <a:prstGeom prst="rect">
              <a:avLst/>
            </a:prstGeom>
            <a:solidFill>
              <a:srgbClr val="ED9C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700"/>
            </a:p>
          </p:txBody>
        </p:sp>
        <p:sp>
          <p:nvSpPr>
            <p:cNvPr id="19" name="文字方塊 18"/>
            <p:cNvSpPr txBox="1"/>
            <p:nvPr/>
          </p:nvSpPr>
          <p:spPr>
            <a:xfrm>
              <a:off x="7891893" y="10536332"/>
              <a:ext cx="1634377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200"/>
                </a:lnSpc>
              </a:pPr>
              <a:r>
                <a:rPr lang="zh-TW" altLang="en-US" sz="925" b="1" dirty="0">
                  <a:solidFill>
                    <a:srgbClr val="FDFCF7"/>
                  </a:solidFill>
                  <a:latin typeface="MS UI Gothic" panose="020B0600070205080204" pitchFamily="34" charset="-128"/>
                  <a:ea typeface="MS UI Gothic" panose="020B0600070205080204" pitchFamily="34" charset="-128"/>
                </a:rPr>
                <a:t>ＵＳＲ</a:t>
              </a:r>
              <a:r>
                <a:rPr lang="zh-TW" altLang="en-US" sz="525" b="1" dirty="0">
                  <a:solidFill>
                    <a:srgbClr val="FDFCF7"/>
                  </a:solidFill>
                  <a:latin typeface="MS UI Gothic" panose="020B0600070205080204" pitchFamily="34" charset="-128"/>
                  <a:ea typeface="MS UI Gothic" panose="020B0600070205080204" pitchFamily="34" charset="-128"/>
                </a:rPr>
                <a:t>　</a:t>
              </a:r>
              <a:r>
                <a:rPr lang="zh-TW" altLang="en-US" sz="925" b="1" dirty="0">
                  <a:solidFill>
                    <a:srgbClr val="FDFCF7"/>
                  </a:solidFill>
                  <a:latin typeface="MS UI Gothic" panose="020B0600070205080204" pitchFamily="34" charset="-128"/>
                  <a:ea typeface="MS UI Gothic" panose="020B0600070205080204" pitchFamily="34" charset="-128"/>
                </a:rPr>
                <a:t>ＨＵＢ</a:t>
              </a:r>
              <a:endParaRPr lang="zh-TW" altLang="en-US" sz="925" b="1" dirty="0">
                <a:solidFill>
                  <a:srgbClr val="FDFCF7"/>
                </a:solidFill>
                <a:latin typeface="MS UI Gothic" panose="020B0600070205080204" pitchFamily="34" charset="-128"/>
                <a:ea typeface="MS UI Gothic" panose="020B0600070205080204" pitchFamily="34" charset="-128"/>
              </a:endParaRPr>
            </a:p>
          </p:txBody>
        </p:sp>
      </p:grpSp>
      <p:sp>
        <p:nvSpPr>
          <p:cNvPr id="24" name="TextBox 9"/>
          <p:cNvSpPr txBox="1"/>
          <p:nvPr/>
        </p:nvSpPr>
        <p:spPr>
          <a:xfrm>
            <a:off x="3267771" y="3587365"/>
            <a:ext cx="2807788" cy="333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dist">
              <a:lnSpc>
                <a:spcPts val="1250"/>
              </a:lnSpc>
            </a:pPr>
            <a:r>
              <a:rPr lang="zh-TW" altLang="en-US" sz="10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臺南市仁德區文賢國小 陳聖其</a:t>
            </a:r>
            <a:endParaRPr lang="en-US" altLang="zh-TW" sz="1000" b="1" dirty="0"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250"/>
              </a:lnSpc>
            </a:pPr>
            <a:r>
              <a:rPr lang="zh-TW" altLang="en-US" sz="10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臺南市仁德區仁德國小 </a:t>
            </a:r>
            <a:r>
              <a:rPr lang="zh-TW" altLang="en-US" sz="1000" b="1" dirty="0">
                <a:latin typeface="MS UI Gothic" panose="020B0600070205080204" pitchFamily="34" charset="-128"/>
                <a:ea typeface="MS UI Gothic" panose="020B0600070205080204" pitchFamily="34" charset="-128"/>
              </a:rPr>
              <a:t>李佳黛</a:t>
            </a:r>
            <a:endParaRPr lang="en-US" altLang="zh-TW" sz="1000" b="1" dirty="0"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57689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0" name="Google Shape;2760;p65"/>
          <p:cNvSpPr txBox="1">
            <a:spLocks noGrp="1"/>
          </p:cNvSpPr>
          <p:nvPr>
            <p:ph type="title"/>
          </p:nvPr>
        </p:nvSpPr>
        <p:spPr>
          <a:xfrm rot="-2406">
            <a:off x="479112" y="1940758"/>
            <a:ext cx="6858002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457200" tIns="91425" rIns="457200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zh-TW">
                <a:latin typeface="Arial"/>
                <a:ea typeface="Arial"/>
                <a:cs typeface="Arial"/>
                <a:sym typeface="Arial"/>
              </a:rPr>
              <a:t>解析拋接發展動作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1" name="Google Shape;2761;p65"/>
          <p:cNvSpPr txBox="1">
            <a:spLocks noGrp="1"/>
          </p:cNvSpPr>
          <p:nvPr>
            <p:ph type="title" idx="2"/>
          </p:nvPr>
        </p:nvSpPr>
        <p:spPr>
          <a:xfrm rot="-27490">
            <a:off x="7188552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zh-TW"/>
              <a:t>03</a:t>
            </a:r>
            <a:endParaRPr/>
          </a:p>
        </p:txBody>
      </p:sp>
      <p:sp>
        <p:nvSpPr>
          <p:cNvPr id="2762" name="Google Shape;2762;p65"/>
          <p:cNvSpPr txBox="1">
            <a:spLocks noGrp="1"/>
          </p:cNvSpPr>
          <p:nvPr>
            <p:ph type="subTitle" idx="1"/>
          </p:nvPr>
        </p:nvSpPr>
        <p:spPr>
          <a:xfrm rot="-29710">
            <a:off x="2527554" y="2777724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2400" b="1">
                <a:latin typeface="Arial"/>
                <a:ea typeface="Arial"/>
                <a:cs typeface="Arial"/>
                <a:sym typeface="Arial"/>
              </a:rPr>
              <a:t>五種拋球動作</a:t>
            </a:r>
            <a:endParaRPr sz="2400" b="1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63" name="Google Shape;2763;p65"/>
          <p:cNvGrpSpPr/>
          <p:nvPr/>
        </p:nvGrpSpPr>
        <p:grpSpPr>
          <a:xfrm>
            <a:off x="145226" y="240464"/>
            <a:ext cx="2005278" cy="1554458"/>
            <a:chOff x="4733979" y="1927543"/>
            <a:chExt cx="651741" cy="504924"/>
          </a:xfrm>
        </p:grpSpPr>
        <p:sp>
          <p:nvSpPr>
            <p:cNvPr id="2764" name="Google Shape;2764;p65"/>
            <p:cNvSpPr/>
            <p:nvPr/>
          </p:nvSpPr>
          <p:spPr>
            <a:xfrm>
              <a:off x="4733979" y="2226043"/>
              <a:ext cx="636185" cy="206424"/>
            </a:xfrm>
            <a:custGeom>
              <a:avLst/>
              <a:gdLst/>
              <a:ahLst/>
              <a:cxnLst/>
              <a:rect l="l" t="t" r="r" b="b"/>
              <a:pathLst>
                <a:path w="20652" h="6701" extrusionOk="0">
                  <a:moveTo>
                    <a:pt x="9840" y="1"/>
                  </a:moveTo>
                  <a:cubicBezTo>
                    <a:pt x="9108" y="1"/>
                    <a:pt x="8376" y="43"/>
                    <a:pt x="7668" y="133"/>
                  </a:cubicBezTo>
                  <a:cubicBezTo>
                    <a:pt x="1358" y="919"/>
                    <a:pt x="1" y="4574"/>
                    <a:pt x="3620" y="5896"/>
                  </a:cubicBezTo>
                  <a:cubicBezTo>
                    <a:pt x="3620" y="5896"/>
                    <a:pt x="6942" y="6701"/>
                    <a:pt x="10489" y="6701"/>
                  </a:cubicBezTo>
                  <a:cubicBezTo>
                    <a:pt x="12918" y="6701"/>
                    <a:pt x="15453" y="6323"/>
                    <a:pt x="17098" y="5050"/>
                  </a:cubicBezTo>
                  <a:cubicBezTo>
                    <a:pt x="20652" y="2304"/>
                    <a:pt x="15226" y="1"/>
                    <a:pt x="984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5" name="Google Shape;2765;p65"/>
            <p:cNvSpPr/>
            <p:nvPr/>
          </p:nvSpPr>
          <p:spPr>
            <a:xfrm>
              <a:off x="5097447" y="2136493"/>
              <a:ext cx="288273" cy="73131"/>
            </a:xfrm>
            <a:custGeom>
              <a:avLst/>
              <a:gdLst/>
              <a:ahLst/>
              <a:cxnLst/>
              <a:rect l="l" t="t" r="r" b="b"/>
              <a:pathLst>
                <a:path w="9358" h="2374" extrusionOk="0">
                  <a:moveTo>
                    <a:pt x="8434" y="0"/>
                  </a:moveTo>
                  <a:cubicBezTo>
                    <a:pt x="8215" y="0"/>
                    <a:pt x="7692" y="718"/>
                    <a:pt x="7692" y="718"/>
                  </a:cubicBezTo>
                  <a:lnTo>
                    <a:pt x="1430" y="1087"/>
                  </a:lnTo>
                  <a:cubicBezTo>
                    <a:pt x="1430" y="1087"/>
                    <a:pt x="1" y="2314"/>
                    <a:pt x="1049" y="2373"/>
                  </a:cubicBezTo>
                  <a:cubicBezTo>
                    <a:pt x="1180" y="2373"/>
                    <a:pt x="7823" y="1695"/>
                    <a:pt x="7919" y="1659"/>
                  </a:cubicBezTo>
                  <a:cubicBezTo>
                    <a:pt x="8014" y="1623"/>
                    <a:pt x="8931" y="1516"/>
                    <a:pt x="9216" y="861"/>
                  </a:cubicBezTo>
                  <a:cubicBezTo>
                    <a:pt x="9240" y="810"/>
                    <a:pt x="9229" y="789"/>
                    <a:pt x="9195" y="789"/>
                  </a:cubicBezTo>
                  <a:cubicBezTo>
                    <a:pt x="9122" y="789"/>
                    <a:pt x="8941" y="888"/>
                    <a:pt x="8771" y="992"/>
                  </a:cubicBezTo>
                  <a:lnTo>
                    <a:pt x="8771" y="992"/>
                  </a:lnTo>
                  <a:cubicBezTo>
                    <a:pt x="9050" y="794"/>
                    <a:pt x="9358" y="527"/>
                    <a:pt x="9181" y="421"/>
                  </a:cubicBezTo>
                  <a:cubicBezTo>
                    <a:pt x="9163" y="410"/>
                    <a:pt x="9141" y="405"/>
                    <a:pt x="9116" y="405"/>
                  </a:cubicBezTo>
                  <a:cubicBezTo>
                    <a:pt x="9018" y="405"/>
                    <a:pt x="8869" y="478"/>
                    <a:pt x="8723" y="569"/>
                  </a:cubicBezTo>
                  <a:lnTo>
                    <a:pt x="8723" y="569"/>
                  </a:lnTo>
                  <a:cubicBezTo>
                    <a:pt x="8934" y="396"/>
                    <a:pt x="9112" y="211"/>
                    <a:pt x="9002" y="147"/>
                  </a:cubicBezTo>
                  <a:cubicBezTo>
                    <a:pt x="8992" y="140"/>
                    <a:pt x="8978" y="137"/>
                    <a:pt x="8961" y="137"/>
                  </a:cubicBezTo>
                  <a:cubicBezTo>
                    <a:pt x="8735" y="137"/>
                    <a:pt x="7990" y="706"/>
                    <a:pt x="7990" y="706"/>
                  </a:cubicBezTo>
                  <a:cubicBezTo>
                    <a:pt x="7990" y="706"/>
                    <a:pt x="8573" y="171"/>
                    <a:pt x="8502" y="40"/>
                  </a:cubicBezTo>
                  <a:cubicBezTo>
                    <a:pt x="8486" y="12"/>
                    <a:pt x="8462" y="0"/>
                    <a:pt x="84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6" name="Google Shape;2766;p65"/>
            <p:cNvSpPr/>
            <p:nvPr/>
          </p:nvSpPr>
          <p:spPr>
            <a:xfrm>
              <a:off x="5340992" y="2147737"/>
              <a:ext cx="18021" cy="16388"/>
            </a:xfrm>
            <a:custGeom>
              <a:avLst/>
              <a:gdLst/>
              <a:ahLst/>
              <a:cxnLst/>
              <a:rect l="l" t="t" r="r" b="b"/>
              <a:pathLst>
                <a:path w="585" h="532" extrusionOk="0">
                  <a:moveTo>
                    <a:pt x="541" y="0"/>
                  </a:moveTo>
                  <a:cubicBezTo>
                    <a:pt x="532" y="0"/>
                    <a:pt x="522" y="3"/>
                    <a:pt x="513" y="8"/>
                  </a:cubicBezTo>
                  <a:cubicBezTo>
                    <a:pt x="501" y="8"/>
                    <a:pt x="203" y="198"/>
                    <a:pt x="24" y="460"/>
                  </a:cubicBezTo>
                  <a:cubicBezTo>
                    <a:pt x="1" y="484"/>
                    <a:pt x="13" y="508"/>
                    <a:pt x="36" y="532"/>
                  </a:cubicBezTo>
                  <a:lnTo>
                    <a:pt x="60" y="532"/>
                  </a:lnTo>
                  <a:cubicBezTo>
                    <a:pt x="72" y="532"/>
                    <a:pt x="84" y="532"/>
                    <a:pt x="96" y="508"/>
                  </a:cubicBezTo>
                  <a:cubicBezTo>
                    <a:pt x="263" y="258"/>
                    <a:pt x="560" y="79"/>
                    <a:pt x="560" y="79"/>
                  </a:cubicBezTo>
                  <a:cubicBezTo>
                    <a:pt x="584" y="67"/>
                    <a:pt x="584" y="44"/>
                    <a:pt x="572" y="20"/>
                  </a:cubicBezTo>
                  <a:cubicBezTo>
                    <a:pt x="565" y="6"/>
                    <a:pt x="554" y="0"/>
                    <a:pt x="54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7" name="Google Shape;2767;p65"/>
            <p:cNvSpPr/>
            <p:nvPr/>
          </p:nvSpPr>
          <p:spPr>
            <a:xfrm>
              <a:off x="5349802" y="2152481"/>
              <a:ext cx="17620" cy="14940"/>
            </a:xfrm>
            <a:custGeom>
              <a:avLst/>
              <a:gdLst/>
              <a:ahLst/>
              <a:cxnLst/>
              <a:rect l="l" t="t" r="r" b="b"/>
              <a:pathLst>
                <a:path w="572" h="485" extrusionOk="0">
                  <a:moveTo>
                    <a:pt x="529" y="1"/>
                  </a:moveTo>
                  <a:cubicBezTo>
                    <a:pt x="520" y="1"/>
                    <a:pt x="510" y="4"/>
                    <a:pt x="500" y="9"/>
                  </a:cubicBezTo>
                  <a:cubicBezTo>
                    <a:pt x="489" y="9"/>
                    <a:pt x="203" y="199"/>
                    <a:pt x="24" y="425"/>
                  </a:cubicBezTo>
                  <a:cubicBezTo>
                    <a:pt x="0" y="437"/>
                    <a:pt x="12" y="461"/>
                    <a:pt x="24" y="485"/>
                  </a:cubicBezTo>
                  <a:lnTo>
                    <a:pt x="60" y="485"/>
                  </a:lnTo>
                  <a:cubicBezTo>
                    <a:pt x="72" y="485"/>
                    <a:pt x="84" y="485"/>
                    <a:pt x="84" y="473"/>
                  </a:cubicBezTo>
                  <a:cubicBezTo>
                    <a:pt x="262" y="271"/>
                    <a:pt x="548" y="80"/>
                    <a:pt x="548" y="80"/>
                  </a:cubicBezTo>
                  <a:cubicBezTo>
                    <a:pt x="572" y="68"/>
                    <a:pt x="572" y="44"/>
                    <a:pt x="560" y="21"/>
                  </a:cubicBezTo>
                  <a:cubicBezTo>
                    <a:pt x="553" y="7"/>
                    <a:pt x="542" y="1"/>
                    <a:pt x="529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8" name="Google Shape;2768;p65"/>
            <p:cNvSpPr/>
            <p:nvPr/>
          </p:nvSpPr>
          <p:spPr>
            <a:xfrm>
              <a:off x="5355655" y="2159351"/>
              <a:ext cx="19838" cy="14324"/>
            </a:xfrm>
            <a:custGeom>
              <a:avLst/>
              <a:gdLst/>
              <a:ahLst/>
              <a:cxnLst/>
              <a:rect l="l" t="t" r="r" b="b"/>
              <a:pathLst>
                <a:path w="644" h="465" extrusionOk="0">
                  <a:moveTo>
                    <a:pt x="584" y="0"/>
                  </a:moveTo>
                  <a:cubicBezTo>
                    <a:pt x="561" y="12"/>
                    <a:pt x="144" y="202"/>
                    <a:pt x="13" y="393"/>
                  </a:cubicBezTo>
                  <a:cubicBezTo>
                    <a:pt x="1" y="417"/>
                    <a:pt x="1" y="441"/>
                    <a:pt x="25" y="452"/>
                  </a:cubicBezTo>
                  <a:cubicBezTo>
                    <a:pt x="37" y="464"/>
                    <a:pt x="37" y="464"/>
                    <a:pt x="49" y="464"/>
                  </a:cubicBezTo>
                  <a:cubicBezTo>
                    <a:pt x="60" y="464"/>
                    <a:pt x="72" y="452"/>
                    <a:pt x="84" y="441"/>
                  </a:cubicBezTo>
                  <a:cubicBezTo>
                    <a:pt x="203" y="274"/>
                    <a:pt x="608" y="83"/>
                    <a:pt x="620" y="83"/>
                  </a:cubicBezTo>
                  <a:cubicBezTo>
                    <a:pt x="644" y="71"/>
                    <a:pt x="644" y="48"/>
                    <a:pt x="644" y="24"/>
                  </a:cubicBezTo>
                  <a:cubicBezTo>
                    <a:pt x="632" y="0"/>
                    <a:pt x="608" y="0"/>
                    <a:pt x="5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9" name="Google Shape;2769;p65"/>
            <p:cNvSpPr/>
            <p:nvPr/>
          </p:nvSpPr>
          <p:spPr>
            <a:xfrm>
              <a:off x="5083154" y="2200414"/>
              <a:ext cx="288427" cy="73008"/>
            </a:xfrm>
            <a:custGeom>
              <a:avLst/>
              <a:gdLst/>
              <a:ahLst/>
              <a:cxnLst/>
              <a:rect l="l" t="t" r="r" b="b"/>
              <a:pathLst>
                <a:path w="9363" h="2370" extrusionOk="0">
                  <a:moveTo>
                    <a:pt x="8440" y="0"/>
                  </a:moveTo>
                  <a:cubicBezTo>
                    <a:pt x="8230" y="0"/>
                    <a:pt x="7692" y="727"/>
                    <a:pt x="7692" y="727"/>
                  </a:cubicBezTo>
                  <a:lnTo>
                    <a:pt x="1441" y="1096"/>
                  </a:lnTo>
                  <a:cubicBezTo>
                    <a:pt x="1441" y="1096"/>
                    <a:pt x="1" y="2322"/>
                    <a:pt x="1048" y="2370"/>
                  </a:cubicBezTo>
                  <a:cubicBezTo>
                    <a:pt x="1050" y="2370"/>
                    <a:pt x="1051" y="2370"/>
                    <a:pt x="1053" y="2370"/>
                  </a:cubicBezTo>
                  <a:cubicBezTo>
                    <a:pt x="1304" y="2370"/>
                    <a:pt x="7824" y="1691"/>
                    <a:pt x="7918" y="1655"/>
                  </a:cubicBezTo>
                  <a:cubicBezTo>
                    <a:pt x="8013" y="1632"/>
                    <a:pt x="8942" y="1513"/>
                    <a:pt x="9228" y="870"/>
                  </a:cubicBezTo>
                  <a:cubicBezTo>
                    <a:pt x="9249" y="818"/>
                    <a:pt x="9237" y="797"/>
                    <a:pt x="9202" y="797"/>
                  </a:cubicBezTo>
                  <a:cubicBezTo>
                    <a:pt x="9129" y="797"/>
                    <a:pt x="8957" y="891"/>
                    <a:pt x="8792" y="993"/>
                  </a:cubicBezTo>
                  <a:lnTo>
                    <a:pt x="8792" y="993"/>
                  </a:lnTo>
                  <a:cubicBezTo>
                    <a:pt x="9066" y="794"/>
                    <a:pt x="9362" y="529"/>
                    <a:pt x="9180" y="417"/>
                  </a:cubicBezTo>
                  <a:cubicBezTo>
                    <a:pt x="9165" y="409"/>
                    <a:pt x="9146" y="405"/>
                    <a:pt x="9125" y="405"/>
                  </a:cubicBezTo>
                  <a:cubicBezTo>
                    <a:pt x="9022" y="405"/>
                    <a:pt x="8854" y="495"/>
                    <a:pt x="8693" y="600"/>
                  </a:cubicBezTo>
                  <a:lnTo>
                    <a:pt x="8693" y="600"/>
                  </a:lnTo>
                  <a:cubicBezTo>
                    <a:pt x="8917" y="416"/>
                    <a:pt x="9118" y="211"/>
                    <a:pt x="9002" y="143"/>
                  </a:cubicBezTo>
                  <a:cubicBezTo>
                    <a:pt x="8992" y="138"/>
                    <a:pt x="8981" y="136"/>
                    <a:pt x="8967" y="136"/>
                  </a:cubicBezTo>
                  <a:cubicBezTo>
                    <a:pt x="8747" y="136"/>
                    <a:pt x="7990" y="715"/>
                    <a:pt x="7990" y="715"/>
                  </a:cubicBezTo>
                  <a:cubicBezTo>
                    <a:pt x="7990" y="715"/>
                    <a:pt x="8585" y="167"/>
                    <a:pt x="8502" y="36"/>
                  </a:cubicBezTo>
                  <a:cubicBezTo>
                    <a:pt x="8487" y="11"/>
                    <a:pt x="8466" y="0"/>
                    <a:pt x="844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0" name="Google Shape;2770;p65"/>
            <p:cNvSpPr/>
            <p:nvPr/>
          </p:nvSpPr>
          <p:spPr>
            <a:xfrm>
              <a:off x="4955898" y="2185042"/>
              <a:ext cx="219701" cy="118045"/>
            </a:xfrm>
            <a:custGeom>
              <a:avLst/>
              <a:gdLst/>
              <a:ahLst/>
              <a:cxnLst/>
              <a:rect l="l" t="t" r="r" b="b"/>
              <a:pathLst>
                <a:path w="7132" h="3832" extrusionOk="0">
                  <a:moveTo>
                    <a:pt x="3120" y="0"/>
                  </a:moveTo>
                  <a:cubicBezTo>
                    <a:pt x="3072" y="0"/>
                    <a:pt x="3039" y="4"/>
                    <a:pt x="3024" y="11"/>
                  </a:cubicBezTo>
                  <a:cubicBezTo>
                    <a:pt x="2810" y="107"/>
                    <a:pt x="0" y="3702"/>
                    <a:pt x="95" y="3702"/>
                  </a:cubicBezTo>
                  <a:cubicBezTo>
                    <a:pt x="98" y="3702"/>
                    <a:pt x="102" y="3702"/>
                    <a:pt x="108" y="3702"/>
                  </a:cubicBezTo>
                  <a:cubicBezTo>
                    <a:pt x="307" y="3702"/>
                    <a:pt x="2467" y="3831"/>
                    <a:pt x="3747" y="3831"/>
                  </a:cubicBezTo>
                  <a:cubicBezTo>
                    <a:pt x="4192" y="3831"/>
                    <a:pt x="4530" y="3816"/>
                    <a:pt x="4644" y="3774"/>
                  </a:cubicBezTo>
                  <a:cubicBezTo>
                    <a:pt x="4989" y="3643"/>
                    <a:pt x="7132" y="619"/>
                    <a:pt x="7132" y="619"/>
                  </a:cubicBezTo>
                  <a:cubicBezTo>
                    <a:pt x="7132" y="619"/>
                    <a:pt x="3763" y="0"/>
                    <a:pt x="31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1" name="Google Shape;2771;p65"/>
            <p:cNvSpPr/>
            <p:nvPr/>
          </p:nvSpPr>
          <p:spPr>
            <a:xfrm>
              <a:off x="5141868" y="1991463"/>
              <a:ext cx="72269" cy="58899"/>
            </a:xfrm>
            <a:custGeom>
              <a:avLst/>
              <a:gdLst/>
              <a:ahLst/>
              <a:cxnLst/>
              <a:rect l="l" t="t" r="r" b="b"/>
              <a:pathLst>
                <a:path w="2346" h="1912" extrusionOk="0">
                  <a:moveTo>
                    <a:pt x="777" y="0"/>
                  </a:moveTo>
                  <a:cubicBezTo>
                    <a:pt x="1" y="0"/>
                    <a:pt x="238" y="1057"/>
                    <a:pt x="238" y="1057"/>
                  </a:cubicBezTo>
                  <a:cubicBezTo>
                    <a:pt x="238" y="1057"/>
                    <a:pt x="742" y="1911"/>
                    <a:pt x="1301" y="1911"/>
                  </a:cubicBezTo>
                  <a:cubicBezTo>
                    <a:pt x="1418" y="1911"/>
                    <a:pt x="1537" y="1874"/>
                    <a:pt x="1655" y="1783"/>
                  </a:cubicBezTo>
                  <a:cubicBezTo>
                    <a:pt x="2345" y="1259"/>
                    <a:pt x="1845" y="128"/>
                    <a:pt x="904" y="9"/>
                  </a:cubicBezTo>
                  <a:cubicBezTo>
                    <a:pt x="859" y="3"/>
                    <a:pt x="817" y="0"/>
                    <a:pt x="7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2" name="Google Shape;2772;p65"/>
            <p:cNvSpPr/>
            <p:nvPr/>
          </p:nvSpPr>
          <p:spPr>
            <a:xfrm>
              <a:off x="5159458" y="2012688"/>
              <a:ext cx="21656" cy="27108"/>
            </a:xfrm>
            <a:custGeom>
              <a:avLst/>
              <a:gdLst/>
              <a:ahLst/>
              <a:cxnLst/>
              <a:rect l="l" t="t" r="r" b="b"/>
              <a:pathLst>
                <a:path w="703" h="880" extrusionOk="0">
                  <a:moveTo>
                    <a:pt x="430" y="0"/>
                  </a:moveTo>
                  <a:cubicBezTo>
                    <a:pt x="287" y="0"/>
                    <a:pt x="125" y="28"/>
                    <a:pt x="72" y="141"/>
                  </a:cubicBezTo>
                  <a:cubicBezTo>
                    <a:pt x="0" y="284"/>
                    <a:pt x="155" y="522"/>
                    <a:pt x="548" y="868"/>
                  </a:cubicBezTo>
                  <a:cubicBezTo>
                    <a:pt x="560" y="868"/>
                    <a:pt x="572" y="880"/>
                    <a:pt x="583" y="880"/>
                  </a:cubicBezTo>
                  <a:cubicBezTo>
                    <a:pt x="595" y="880"/>
                    <a:pt x="607" y="868"/>
                    <a:pt x="619" y="856"/>
                  </a:cubicBezTo>
                  <a:cubicBezTo>
                    <a:pt x="631" y="844"/>
                    <a:pt x="631" y="808"/>
                    <a:pt x="607" y="796"/>
                  </a:cubicBezTo>
                  <a:cubicBezTo>
                    <a:pt x="143" y="391"/>
                    <a:pt x="119" y="237"/>
                    <a:pt x="155" y="177"/>
                  </a:cubicBezTo>
                  <a:cubicBezTo>
                    <a:pt x="185" y="110"/>
                    <a:pt x="303" y="90"/>
                    <a:pt x="429" y="90"/>
                  </a:cubicBezTo>
                  <a:cubicBezTo>
                    <a:pt x="504" y="90"/>
                    <a:pt x="581" y="97"/>
                    <a:pt x="643" y="106"/>
                  </a:cubicBezTo>
                  <a:cubicBezTo>
                    <a:pt x="667" y="106"/>
                    <a:pt x="691" y="94"/>
                    <a:pt x="703" y="70"/>
                  </a:cubicBezTo>
                  <a:cubicBezTo>
                    <a:pt x="703" y="46"/>
                    <a:pt x="691" y="22"/>
                    <a:pt x="667" y="22"/>
                  </a:cubicBezTo>
                  <a:cubicBezTo>
                    <a:pt x="641" y="17"/>
                    <a:pt x="541" y="0"/>
                    <a:pt x="43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3" name="Google Shape;2773;p65"/>
            <p:cNvSpPr/>
            <p:nvPr/>
          </p:nvSpPr>
          <p:spPr>
            <a:xfrm>
              <a:off x="4997701" y="1997440"/>
              <a:ext cx="232578" cy="187602"/>
            </a:xfrm>
            <a:custGeom>
              <a:avLst/>
              <a:gdLst/>
              <a:ahLst/>
              <a:cxnLst/>
              <a:rect l="l" t="t" r="r" b="b"/>
              <a:pathLst>
                <a:path w="7550" h="6090" extrusionOk="0">
                  <a:moveTo>
                    <a:pt x="2580" y="0"/>
                  </a:moveTo>
                  <a:cubicBezTo>
                    <a:pt x="463" y="0"/>
                    <a:pt x="0" y="2958"/>
                    <a:pt x="0" y="2958"/>
                  </a:cubicBezTo>
                  <a:cubicBezTo>
                    <a:pt x="709" y="5723"/>
                    <a:pt x="3096" y="6090"/>
                    <a:pt x="4312" y="6090"/>
                  </a:cubicBezTo>
                  <a:cubicBezTo>
                    <a:pt x="4751" y="6090"/>
                    <a:pt x="5037" y="6042"/>
                    <a:pt x="5037" y="6042"/>
                  </a:cubicBezTo>
                  <a:cubicBezTo>
                    <a:pt x="5122" y="6069"/>
                    <a:pt x="5205" y="6081"/>
                    <a:pt x="5286" y="6081"/>
                  </a:cubicBezTo>
                  <a:cubicBezTo>
                    <a:pt x="6727" y="6081"/>
                    <a:pt x="7549" y="2075"/>
                    <a:pt x="3977" y="363"/>
                  </a:cubicBezTo>
                  <a:cubicBezTo>
                    <a:pt x="3446" y="107"/>
                    <a:pt x="2983" y="0"/>
                    <a:pt x="25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4" name="Google Shape;2774;p65"/>
            <p:cNvSpPr/>
            <p:nvPr/>
          </p:nvSpPr>
          <p:spPr>
            <a:xfrm>
              <a:off x="4987782" y="1991001"/>
              <a:ext cx="285747" cy="227464"/>
            </a:xfrm>
            <a:custGeom>
              <a:avLst/>
              <a:gdLst/>
              <a:ahLst/>
              <a:cxnLst/>
              <a:rect l="l" t="t" r="r" b="b"/>
              <a:pathLst>
                <a:path w="9276" h="7384" extrusionOk="0">
                  <a:moveTo>
                    <a:pt x="3394" y="0"/>
                  </a:moveTo>
                  <a:lnTo>
                    <a:pt x="3632" y="964"/>
                  </a:lnTo>
                  <a:cubicBezTo>
                    <a:pt x="3632" y="964"/>
                    <a:pt x="6859" y="1322"/>
                    <a:pt x="6299" y="3798"/>
                  </a:cubicBezTo>
                  <a:cubicBezTo>
                    <a:pt x="6213" y="4187"/>
                    <a:pt x="6093" y="4325"/>
                    <a:pt x="5941" y="4325"/>
                  </a:cubicBezTo>
                  <a:cubicBezTo>
                    <a:pt x="5567" y="4325"/>
                    <a:pt x="4996" y="3489"/>
                    <a:pt x="4251" y="3489"/>
                  </a:cubicBezTo>
                  <a:cubicBezTo>
                    <a:pt x="4249" y="3489"/>
                    <a:pt x="4247" y="3489"/>
                    <a:pt x="4244" y="3489"/>
                  </a:cubicBezTo>
                  <a:cubicBezTo>
                    <a:pt x="3294" y="3489"/>
                    <a:pt x="4395" y="5600"/>
                    <a:pt x="3260" y="5600"/>
                  </a:cubicBezTo>
                  <a:cubicBezTo>
                    <a:pt x="3160" y="5600"/>
                    <a:pt x="3043" y="5584"/>
                    <a:pt x="2906" y="5548"/>
                  </a:cubicBezTo>
                  <a:cubicBezTo>
                    <a:pt x="1203" y="5108"/>
                    <a:pt x="751" y="2774"/>
                    <a:pt x="751" y="2774"/>
                  </a:cubicBezTo>
                  <a:lnTo>
                    <a:pt x="215" y="2631"/>
                  </a:lnTo>
                  <a:lnTo>
                    <a:pt x="215" y="2631"/>
                  </a:lnTo>
                  <a:cubicBezTo>
                    <a:pt x="1" y="5330"/>
                    <a:pt x="2110" y="7383"/>
                    <a:pt x="4146" y="7383"/>
                  </a:cubicBezTo>
                  <a:cubicBezTo>
                    <a:pt x="5164" y="7383"/>
                    <a:pt x="6164" y="6870"/>
                    <a:pt x="6847" y="5667"/>
                  </a:cubicBezTo>
                  <a:cubicBezTo>
                    <a:pt x="9276" y="1405"/>
                    <a:pt x="3395" y="0"/>
                    <a:pt x="33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5" name="Google Shape;2775;p65"/>
            <p:cNvSpPr/>
            <p:nvPr/>
          </p:nvSpPr>
          <p:spPr>
            <a:xfrm>
              <a:off x="5091594" y="2063732"/>
              <a:ext cx="38907" cy="35118"/>
            </a:xfrm>
            <a:custGeom>
              <a:avLst/>
              <a:gdLst/>
              <a:ahLst/>
              <a:cxnLst/>
              <a:rect l="l" t="t" r="r" b="b"/>
              <a:pathLst>
                <a:path w="1263" h="1140" extrusionOk="0">
                  <a:moveTo>
                    <a:pt x="43" y="1"/>
                  </a:moveTo>
                  <a:cubicBezTo>
                    <a:pt x="30" y="1"/>
                    <a:pt x="19" y="6"/>
                    <a:pt x="12" y="20"/>
                  </a:cubicBezTo>
                  <a:cubicBezTo>
                    <a:pt x="0" y="44"/>
                    <a:pt x="0" y="68"/>
                    <a:pt x="24" y="80"/>
                  </a:cubicBezTo>
                  <a:cubicBezTo>
                    <a:pt x="60" y="104"/>
                    <a:pt x="893" y="723"/>
                    <a:pt x="1143" y="866"/>
                  </a:cubicBezTo>
                  <a:cubicBezTo>
                    <a:pt x="1012" y="913"/>
                    <a:pt x="655" y="997"/>
                    <a:pt x="334" y="1044"/>
                  </a:cubicBezTo>
                  <a:cubicBezTo>
                    <a:pt x="310" y="1056"/>
                    <a:pt x="286" y="1080"/>
                    <a:pt x="298" y="1104"/>
                  </a:cubicBezTo>
                  <a:cubicBezTo>
                    <a:pt x="298" y="1128"/>
                    <a:pt x="310" y="1139"/>
                    <a:pt x="334" y="1139"/>
                  </a:cubicBezTo>
                  <a:lnTo>
                    <a:pt x="346" y="1139"/>
                  </a:lnTo>
                  <a:cubicBezTo>
                    <a:pt x="1251" y="985"/>
                    <a:pt x="1262" y="901"/>
                    <a:pt x="1262" y="878"/>
                  </a:cubicBezTo>
                  <a:cubicBezTo>
                    <a:pt x="1262" y="866"/>
                    <a:pt x="1262" y="830"/>
                    <a:pt x="1215" y="806"/>
                  </a:cubicBezTo>
                  <a:cubicBezTo>
                    <a:pt x="1096" y="758"/>
                    <a:pt x="417" y="270"/>
                    <a:pt x="72" y="8"/>
                  </a:cubicBezTo>
                  <a:cubicBezTo>
                    <a:pt x="62" y="3"/>
                    <a:pt x="52" y="1"/>
                    <a:pt x="4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6" name="Google Shape;2776;p65"/>
            <p:cNvSpPr/>
            <p:nvPr/>
          </p:nvSpPr>
          <p:spPr>
            <a:xfrm>
              <a:off x="5111402" y="2106890"/>
              <a:ext cx="27540" cy="26061"/>
            </a:xfrm>
            <a:custGeom>
              <a:avLst/>
              <a:gdLst/>
              <a:ahLst/>
              <a:cxnLst/>
              <a:rect l="l" t="t" r="r" b="b"/>
              <a:pathLst>
                <a:path w="894" h="846" extrusionOk="0">
                  <a:moveTo>
                    <a:pt x="429" y="0"/>
                  </a:moveTo>
                  <a:cubicBezTo>
                    <a:pt x="405" y="12"/>
                    <a:pt x="405" y="36"/>
                    <a:pt x="405" y="60"/>
                  </a:cubicBezTo>
                  <a:cubicBezTo>
                    <a:pt x="417" y="72"/>
                    <a:pt x="417" y="84"/>
                    <a:pt x="441" y="108"/>
                  </a:cubicBezTo>
                  <a:cubicBezTo>
                    <a:pt x="750" y="560"/>
                    <a:pt x="739" y="703"/>
                    <a:pt x="703" y="739"/>
                  </a:cubicBezTo>
                  <a:cubicBezTo>
                    <a:pt x="703" y="751"/>
                    <a:pt x="691" y="751"/>
                    <a:pt x="667" y="751"/>
                  </a:cubicBezTo>
                  <a:cubicBezTo>
                    <a:pt x="536" y="751"/>
                    <a:pt x="238" y="489"/>
                    <a:pt x="72" y="322"/>
                  </a:cubicBezTo>
                  <a:cubicBezTo>
                    <a:pt x="66" y="310"/>
                    <a:pt x="57" y="304"/>
                    <a:pt x="46" y="304"/>
                  </a:cubicBezTo>
                  <a:cubicBezTo>
                    <a:pt x="36" y="304"/>
                    <a:pt x="24" y="310"/>
                    <a:pt x="12" y="322"/>
                  </a:cubicBezTo>
                  <a:cubicBezTo>
                    <a:pt x="0" y="334"/>
                    <a:pt x="0" y="370"/>
                    <a:pt x="12" y="381"/>
                  </a:cubicBezTo>
                  <a:cubicBezTo>
                    <a:pt x="60" y="429"/>
                    <a:pt x="465" y="846"/>
                    <a:pt x="667" y="846"/>
                  </a:cubicBezTo>
                  <a:cubicBezTo>
                    <a:pt x="715" y="846"/>
                    <a:pt x="739" y="834"/>
                    <a:pt x="762" y="798"/>
                  </a:cubicBezTo>
                  <a:cubicBezTo>
                    <a:pt x="893" y="655"/>
                    <a:pt x="679" y="310"/>
                    <a:pt x="512" y="60"/>
                  </a:cubicBezTo>
                  <a:cubicBezTo>
                    <a:pt x="500" y="36"/>
                    <a:pt x="489" y="24"/>
                    <a:pt x="489" y="24"/>
                  </a:cubicBezTo>
                  <a:cubicBezTo>
                    <a:pt x="477" y="0"/>
                    <a:pt x="453" y="0"/>
                    <a:pt x="429" y="0"/>
                  </a:cubicBezTo>
                  <a:close/>
                </a:path>
              </a:pathLst>
            </a:custGeom>
            <a:solidFill>
              <a:srgbClr val="FB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7" name="Google Shape;2777;p65"/>
            <p:cNvSpPr/>
            <p:nvPr/>
          </p:nvSpPr>
          <p:spPr>
            <a:xfrm>
              <a:off x="5053828" y="2079874"/>
              <a:ext cx="31544" cy="30713"/>
            </a:xfrm>
            <a:custGeom>
              <a:avLst/>
              <a:gdLst/>
              <a:ahLst/>
              <a:cxnLst/>
              <a:rect l="l" t="t" r="r" b="b"/>
              <a:pathLst>
                <a:path w="1024" h="997" extrusionOk="0">
                  <a:moveTo>
                    <a:pt x="446" y="0"/>
                  </a:moveTo>
                  <a:cubicBezTo>
                    <a:pt x="437" y="0"/>
                    <a:pt x="427" y="3"/>
                    <a:pt x="417" y="8"/>
                  </a:cubicBezTo>
                  <a:cubicBezTo>
                    <a:pt x="393" y="20"/>
                    <a:pt x="393" y="44"/>
                    <a:pt x="405" y="68"/>
                  </a:cubicBezTo>
                  <a:cubicBezTo>
                    <a:pt x="607" y="342"/>
                    <a:pt x="881" y="794"/>
                    <a:pt x="798" y="889"/>
                  </a:cubicBezTo>
                  <a:cubicBezTo>
                    <a:pt x="790" y="897"/>
                    <a:pt x="772" y="909"/>
                    <a:pt x="731" y="909"/>
                  </a:cubicBezTo>
                  <a:cubicBezTo>
                    <a:pt x="646" y="909"/>
                    <a:pt x="464" y="860"/>
                    <a:pt x="72" y="627"/>
                  </a:cubicBezTo>
                  <a:cubicBezTo>
                    <a:pt x="62" y="618"/>
                    <a:pt x="53" y="614"/>
                    <a:pt x="45" y="614"/>
                  </a:cubicBezTo>
                  <a:cubicBezTo>
                    <a:pt x="31" y="614"/>
                    <a:pt x="19" y="625"/>
                    <a:pt x="12" y="639"/>
                  </a:cubicBezTo>
                  <a:cubicBezTo>
                    <a:pt x="0" y="663"/>
                    <a:pt x="0" y="687"/>
                    <a:pt x="24" y="699"/>
                  </a:cubicBezTo>
                  <a:cubicBezTo>
                    <a:pt x="417" y="925"/>
                    <a:pt x="619" y="996"/>
                    <a:pt x="738" y="996"/>
                  </a:cubicBezTo>
                  <a:cubicBezTo>
                    <a:pt x="798" y="996"/>
                    <a:pt x="834" y="973"/>
                    <a:pt x="857" y="949"/>
                  </a:cubicBezTo>
                  <a:cubicBezTo>
                    <a:pt x="1024" y="770"/>
                    <a:pt x="572" y="139"/>
                    <a:pt x="476" y="20"/>
                  </a:cubicBezTo>
                  <a:cubicBezTo>
                    <a:pt x="469" y="6"/>
                    <a:pt x="458" y="0"/>
                    <a:pt x="44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8" name="Google Shape;2778;p65"/>
            <p:cNvSpPr/>
            <p:nvPr/>
          </p:nvSpPr>
          <p:spPr>
            <a:xfrm>
              <a:off x="5110663" y="2041460"/>
              <a:ext cx="34502" cy="29881"/>
            </a:xfrm>
            <a:custGeom>
              <a:avLst/>
              <a:gdLst/>
              <a:ahLst/>
              <a:cxnLst/>
              <a:rect l="l" t="t" r="r" b="b"/>
              <a:pathLst>
                <a:path w="1120" h="970" extrusionOk="0">
                  <a:moveTo>
                    <a:pt x="650" y="0"/>
                  </a:moveTo>
                  <a:cubicBezTo>
                    <a:pt x="644" y="0"/>
                    <a:pt x="638" y="2"/>
                    <a:pt x="632" y="5"/>
                  </a:cubicBezTo>
                  <a:cubicBezTo>
                    <a:pt x="608" y="29"/>
                    <a:pt x="608" y="53"/>
                    <a:pt x="620" y="77"/>
                  </a:cubicBezTo>
                  <a:cubicBezTo>
                    <a:pt x="1036" y="743"/>
                    <a:pt x="965" y="850"/>
                    <a:pt x="953" y="874"/>
                  </a:cubicBezTo>
                  <a:cubicBezTo>
                    <a:pt x="944" y="882"/>
                    <a:pt x="930" y="886"/>
                    <a:pt x="912" y="886"/>
                  </a:cubicBezTo>
                  <a:cubicBezTo>
                    <a:pt x="771" y="886"/>
                    <a:pt x="389" y="651"/>
                    <a:pt x="72" y="398"/>
                  </a:cubicBezTo>
                  <a:cubicBezTo>
                    <a:pt x="67" y="388"/>
                    <a:pt x="58" y="384"/>
                    <a:pt x="48" y="384"/>
                  </a:cubicBezTo>
                  <a:cubicBezTo>
                    <a:pt x="34" y="384"/>
                    <a:pt x="19" y="391"/>
                    <a:pt x="12" y="398"/>
                  </a:cubicBezTo>
                  <a:cubicBezTo>
                    <a:pt x="1" y="422"/>
                    <a:pt x="1" y="446"/>
                    <a:pt x="24" y="458"/>
                  </a:cubicBezTo>
                  <a:cubicBezTo>
                    <a:pt x="179" y="589"/>
                    <a:pt x="667" y="970"/>
                    <a:pt x="917" y="970"/>
                  </a:cubicBezTo>
                  <a:cubicBezTo>
                    <a:pt x="953" y="970"/>
                    <a:pt x="989" y="958"/>
                    <a:pt x="1013" y="934"/>
                  </a:cubicBezTo>
                  <a:cubicBezTo>
                    <a:pt x="1084" y="862"/>
                    <a:pt x="1120" y="708"/>
                    <a:pt x="691" y="29"/>
                  </a:cubicBezTo>
                  <a:cubicBezTo>
                    <a:pt x="682" y="11"/>
                    <a:pt x="667" y="0"/>
                    <a:pt x="65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9" name="Google Shape;2779;p65"/>
            <p:cNvSpPr/>
            <p:nvPr/>
          </p:nvSpPr>
          <p:spPr>
            <a:xfrm>
              <a:off x="5047944" y="2071587"/>
              <a:ext cx="168380" cy="138407"/>
            </a:xfrm>
            <a:custGeom>
              <a:avLst/>
              <a:gdLst/>
              <a:ahLst/>
              <a:cxnLst/>
              <a:rect l="l" t="t" r="r" b="b"/>
              <a:pathLst>
                <a:path w="5466" h="4493" extrusionOk="0">
                  <a:moveTo>
                    <a:pt x="4692" y="789"/>
                  </a:moveTo>
                  <a:cubicBezTo>
                    <a:pt x="4727" y="789"/>
                    <a:pt x="4763" y="801"/>
                    <a:pt x="4799" y="837"/>
                  </a:cubicBezTo>
                  <a:cubicBezTo>
                    <a:pt x="4882" y="896"/>
                    <a:pt x="4965" y="992"/>
                    <a:pt x="5037" y="1111"/>
                  </a:cubicBezTo>
                  <a:cubicBezTo>
                    <a:pt x="4965" y="1158"/>
                    <a:pt x="4906" y="1170"/>
                    <a:pt x="4858" y="1170"/>
                  </a:cubicBezTo>
                  <a:cubicBezTo>
                    <a:pt x="4751" y="1170"/>
                    <a:pt x="4644" y="1111"/>
                    <a:pt x="4596" y="1015"/>
                  </a:cubicBezTo>
                  <a:cubicBezTo>
                    <a:pt x="4584" y="980"/>
                    <a:pt x="4561" y="908"/>
                    <a:pt x="4620" y="837"/>
                  </a:cubicBezTo>
                  <a:cubicBezTo>
                    <a:pt x="4632" y="825"/>
                    <a:pt x="4656" y="789"/>
                    <a:pt x="4692" y="789"/>
                  </a:cubicBezTo>
                  <a:close/>
                  <a:moveTo>
                    <a:pt x="4501" y="1611"/>
                  </a:moveTo>
                  <a:cubicBezTo>
                    <a:pt x="4573" y="1646"/>
                    <a:pt x="4644" y="1777"/>
                    <a:pt x="4668" y="1944"/>
                  </a:cubicBezTo>
                  <a:cubicBezTo>
                    <a:pt x="4644" y="1932"/>
                    <a:pt x="4620" y="1920"/>
                    <a:pt x="4596" y="1908"/>
                  </a:cubicBezTo>
                  <a:cubicBezTo>
                    <a:pt x="4465" y="1825"/>
                    <a:pt x="4394" y="1706"/>
                    <a:pt x="4442" y="1635"/>
                  </a:cubicBezTo>
                  <a:cubicBezTo>
                    <a:pt x="4442" y="1623"/>
                    <a:pt x="4454" y="1611"/>
                    <a:pt x="4477" y="1611"/>
                  </a:cubicBezTo>
                  <a:close/>
                  <a:moveTo>
                    <a:pt x="3834" y="2420"/>
                  </a:moveTo>
                  <a:cubicBezTo>
                    <a:pt x="3870" y="2432"/>
                    <a:pt x="3977" y="2611"/>
                    <a:pt x="4025" y="2873"/>
                  </a:cubicBezTo>
                  <a:cubicBezTo>
                    <a:pt x="3882" y="2778"/>
                    <a:pt x="3787" y="2575"/>
                    <a:pt x="3822" y="2444"/>
                  </a:cubicBezTo>
                  <a:cubicBezTo>
                    <a:pt x="3822" y="2432"/>
                    <a:pt x="3834" y="2420"/>
                    <a:pt x="3834" y="2420"/>
                  </a:cubicBezTo>
                  <a:close/>
                  <a:moveTo>
                    <a:pt x="3132" y="3087"/>
                  </a:moveTo>
                  <a:cubicBezTo>
                    <a:pt x="3191" y="3111"/>
                    <a:pt x="3239" y="3182"/>
                    <a:pt x="3275" y="3301"/>
                  </a:cubicBezTo>
                  <a:cubicBezTo>
                    <a:pt x="3299" y="3397"/>
                    <a:pt x="3299" y="3516"/>
                    <a:pt x="3275" y="3647"/>
                  </a:cubicBezTo>
                  <a:cubicBezTo>
                    <a:pt x="3168" y="3611"/>
                    <a:pt x="3084" y="3551"/>
                    <a:pt x="3025" y="3468"/>
                  </a:cubicBezTo>
                  <a:cubicBezTo>
                    <a:pt x="2953" y="3373"/>
                    <a:pt x="2918" y="3230"/>
                    <a:pt x="3025" y="3123"/>
                  </a:cubicBezTo>
                  <a:cubicBezTo>
                    <a:pt x="3060" y="3099"/>
                    <a:pt x="3084" y="3087"/>
                    <a:pt x="3108" y="3087"/>
                  </a:cubicBezTo>
                  <a:close/>
                  <a:moveTo>
                    <a:pt x="1191" y="3468"/>
                  </a:moveTo>
                  <a:cubicBezTo>
                    <a:pt x="1203" y="3468"/>
                    <a:pt x="1227" y="3468"/>
                    <a:pt x="1239" y="3480"/>
                  </a:cubicBezTo>
                  <a:cubicBezTo>
                    <a:pt x="1275" y="3528"/>
                    <a:pt x="1286" y="3647"/>
                    <a:pt x="1227" y="3766"/>
                  </a:cubicBezTo>
                  <a:cubicBezTo>
                    <a:pt x="1203" y="3825"/>
                    <a:pt x="1108" y="3956"/>
                    <a:pt x="894" y="3980"/>
                  </a:cubicBezTo>
                  <a:cubicBezTo>
                    <a:pt x="882" y="3778"/>
                    <a:pt x="989" y="3551"/>
                    <a:pt x="1132" y="3480"/>
                  </a:cubicBezTo>
                  <a:cubicBezTo>
                    <a:pt x="1155" y="3468"/>
                    <a:pt x="1167" y="3468"/>
                    <a:pt x="1191" y="3468"/>
                  </a:cubicBezTo>
                  <a:close/>
                  <a:moveTo>
                    <a:pt x="2310" y="3575"/>
                  </a:moveTo>
                  <a:cubicBezTo>
                    <a:pt x="2334" y="3599"/>
                    <a:pt x="2370" y="3694"/>
                    <a:pt x="2346" y="3837"/>
                  </a:cubicBezTo>
                  <a:cubicBezTo>
                    <a:pt x="2322" y="3921"/>
                    <a:pt x="2287" y="4004"/>
                    <a:pt x="2227" y="4087"/>
                  </a:cubicBezTo>
                  <a:cubicBezTo>
                    <a:pt x="2132" y="3944"/>
                    <a:pt x="2108" y="3754"/>
                    <a:pt x="2215" y="3623"/>
                  </a:cubicBezTo>
                  <a:cubicBezTo>
                    <a:pt x="2251" y="3599"/>
                    <a:pt x="2275" y="3575"/>
                    <a:pt x="2298" y="3575"/>
                  </a:cubicBezTo>
                  <a:close/>
                  <a:moveTo>
                    <a:pt x="5013" y="1"/>
                  </a:moveTo>
                  <a:cubicBezTo>
                    <a:pt x="4902" y="1"/>
                    <a:pt x="4757" y="38"/>
                    <a:pt x="4573" y="146"/>
                  </a:cubicBezTo>
                  <a:cubicBezTo>
                    <a:pt x="4549" y="158"/>
                    <a:pt x="4537" y="182"/>
                    <a:pt x="4549" y="206"/>
                  </a:cubicBezTo>
                  <a:cubicBezTo>
                    <a:pt x="4557" y="214"/>
                    <a:pt x="4578" y="223"/>
                    <a:pt x="4593" y="223"/>
                  </a:cubicBezTo>
                  <a:cubicBezTo>
                    <a:pt x="4599" y="223"/>
                    <a:pt x="4605" y="221"/>
                    <a:pt x="4608" y="218"/>
                  </a:cubicBezTo>
                  <a:cubicBezTo>
                    <a:pt x="4766" y="129"/>
                    <a:pt x="4904" y="83"/>
                    <a:pt x="5015" y="83"/>
                  </a:cubicBezTo>
                  <a:cubicBezTo>
                    <a:pt x="5097" y="83"/>
                    <a:pt x="5165" y="108"/>
                    <a:pt x="5216" y="158"/>
                  </a:cubicBezTo>
                  <a:cubicBezTo>
                    <a:pt x="5370" y="301"/>
                    <a:pt x="5370" y="623"/>
                    <a:pt x="5216" y="920"/>
                  </a:cubicBezTo>
                  <a:cubicBezTo>
                    <a:pt x="5180" y="980"/>
                    <a:pt x="5144" y="1027"/>
                    <a:pt x="5108" y="1063"/>
                  </a:cubicBezTo>
                  <a:cubicBezTo>
                    <a:pt x="5037" y="932"/>
                    <a:pt x="4954" y="825"/>
                    <a:pt x="4858" y="765"/>
                  </a:cubicBezTo>
                  <a:cubicBezTo>
                    <a:pt x="4801" y="725"/>
                    <a:pt x="4743" y="704"/>
                    <a:pt x="4691" y="704"/>
                  </a:cubicBezTo>
                  <a:cubicBezTo>
                    <a:pt x="4635" y="704"/>
                    <a:pt x="4586" y="728"/>
                    <a:pt x="4549" y="777"/>
                  </a:cubicBezTo>
                  <a:cubicBezTo>
                    <a:pt x="4489" y="873"/>
                    <a:pt x="4477" y="968"/>
                    <a:pt x="4525" y="1063"/>
                  </a:cubicBezTo>
                  <a:cubicBezTo>
                    <a:pt x="4584" y="1170"/>
                    <a:pt x="4715" y="1254"/>
                    <a:pt x="4870" y="1254"/>
                  </a:cubicBezTo>
                  <a:cubicBezTo>
                    <a:pt x="4942" y="1254"/>
                    <a:pt x="5013" y="1230"/>
                    <a:pt x="5085" y="1194"/>
                  </a:cubicBezTo>
                  <a:cubicBezTo>
                    <a:pt x="5168" y="1408"/>
                    <a:pt x="5204" y="1646"/>
                    <a:pt x="5096" y="1813"/>
                  </a:cubicBezTo>
                  <a:cubicBezTo>
                    <a:pt x="5012" y="1939"/>
                    <a:pt x="4910" y="1982"/>
                    <a:pt x="4805" y="1982"/>
                  </a:cubicBezTo>
                  <a:cubicBezTo>
                    <a:pt x="4791" y="1982"/>
                    <a:pt x="4777" y="1981"/>
                    <a:pt x="4763" y="1980"/>
                  </a:cubicBezTo>
                  <a:cubicBezTo>
                    <a:pt x="4739" y="1754"/>
                    <a:pt x="4644" y="1599"/>
                    <a:pt x="4549" y="1539"/>
                  </a:cubicBezTo>
                  <a:cubicBezTo>
                    <a:pt x="4523" y="1526"/>
                    <a:pt x="4497" y="1520"/>
                    <a:pt x="4473" y="1520"/>
                  </a:cubicBezTo>
                  <a:cubicBezTo>
                    <a:pt x="4431" y="1520"/>
                    <a:pt x="4393" y="1541"/>
                    <a:pt x="4370" y="1587"/>
                  </a:cubicBezTo>
                  <a:cubicBezTo>
                    <a:pt x="4287" y="1718"/>
                    <a:pt x="4406" y="1885"/>
                    <a:pt x="4561" y="1992"/>
                  </a:cubicBezTo>
                  <a:cubicBezTo>
                    <a:pt x="4596" y="2016"/>
                    <a:pt x="4644" y="2027"/>
                    <a:pt x="4680" y="2051"/>
                  </a:cubicBezTo>
                  <a:cubicBezTo>
                    <a:pt x="4692" y="2218"/>
                    <a:pt x="4656" y="2420"/>
                    <a:pt x="4549" y="2635"/>
                  </a:cubicBezTo>
                  <a:cubicBezTo>
                    <a:pt x="4438" y="2825"/>
                    <a:pt x="4319" y="2932"/>
                    <a:pt x="4192" y="2932"/>
                  </a:cubicBezTo>
                  <a:cubicBezTo>
                    <a:pt x="4168" y="2932"/>
                    <a:pt x="4144" y="2928"/>
                    <a:pt x="4120" y="2920"/>
                  </a:cubicBezTo>
                  <a:cubicBezTo>
                    <a:pt x="4108" y="2861"/>
                    <a:pt x="4096" y="2801"/>
                    <a:pt x="4096" y="2778"/>
                  </a:cubicBezTo>
                  <a:cubicBezTo>
                    <a:pt x="4049" y="2599"/>
                    <a:pt x="3953" y="2337"/>
                    <a:pt x="3834" y="2337"/>
                  </a:cubicBezTo>
                  <a:cubicBezTo>
                    <a:pt x="3811" y="2337"/>
                    <a:pt x="3763" y="2337"/>
                    <a:pt x="3739" y="2420"/>
                  </a:cubicBezTo>
                  <a:cubicBezTo>
                    <a:pt x="3680" y="2611"/>
                    <a:pt x="3822" y="2885"/>
                    <a:pt x="4037" y="2980"/>
                  </a:cubicBezTo>
                  <a:cubicBezTo>
                    <a:pt x="4049" y="3170"/>
                    <a:pt x="4025" y="3456"/>
                    <a:pt x="3787" y="3587"/>
                  </a:cubicBezTo>
                  <a:cubicBezTo>
                    <a:pt x="3657" y="3647"/>
                    <a:pt x="3536" y="3673"/>
                    <a:pt x="3430" y="3673"/>
                  </a:cubicBezTo>
                  <a:cubicBezTo>
                    <a:pt x="3409" y="3673"/>
                    <a:pt x="3389" y="3672"/>
                    <a:pt x="3370" y="3671"/>
                  </a:cubicBezTo>
                  <a:cubicBezTo>
                    <a:pt x="3394" y="3516"/>
                    <a:pt x="3382" y="3385"/>
                    <a:pt x="3358" y="3278"/>
                  </a:cubicBezTo>
                  <a:cubicBezTo>
                    <a:pt x="3322" y="3135"/>
                    <a:pt x="3251" y="3028"/>
                    <a:pt x="3156" y="3004"/>
                  </a:cubicBezTo>
                  <a:cubicBezTo>
                    <a:pt x="3142" y="3000"/>
                    <a:pt x="3127" y="2998"/>
                    <a:pt x="3111" y="2998"/>
                  </a:cubicBezTo>
                  <a:cubicBezTo>
                    <a:pt x="3072" y="2998"/>
                    <a:pt x="3024" y="3013"/>
                    <a:pt x="2965" y="3063"/>
                  </a:cubicBezTo>
                  <a:cubicBezTo>
                    <a:pt x="2846" y="3182"/>
                    <a:pt x="2846" y="3361"/>
                    <a:pt x="2953" y="3528"/>
                  </a:cubicBezTo>
                  <a:cubicBezTo>
                    <a:pt x="3025" y="3611"/>
                    <a:pt x="3132" y="3694"/>
                    <a:pt x="3263" y="3730"/>
                  </a:cubicBezTo>
                  <a:cubicBezTo>
                    <a:pt x="3227" y="3873"/>
                    <a:pt x="3144" y="4028"/>
                    <a:pt x="3001" y="4171"/>
                  </a:cubicBezTo>
                  <a:cubicBezTo>
                    <a:pt x="2878" y="4288"/>
                    <a:pt x="2754" y="4335"/>
                    <a:pt x="2642" y="4335"/>
                  </a:cubicBezTo>
                  <a:cubicBezTo>
                    <a:pt x="2516" y="4335"/>
                    <a:pt x="2404" y="4276"/>
                    <a:pt x="2322" y="4194"/>
                  </a:cubicBezTo>
                  <a:cubicBezTo>
                    <a:pt x="2310" y="4183"/>
                    <a:pt x="2298" y="4171"/>
                    <a:pt x="2287" y="4159"/>
                  </a:cubicBezTo>
                  <a:cubicBezTo>
                    <a:pt x="2358" y="4063"/>
                    <a:pt x="2406" y="3956"/>
                    <a:pt x="2429" y="3849"/>
                  </a:cubicBezTo>
                  <a:cubicBezTo>
                    <a:pt x="2465" y="3682"/>
                    <a:pt x="2429" y="3540"/>
                    <a:pt x="2346" y="3504"/>
                  </a:cubicBezTo>
                  <a:cubicBezTo>
                    <a:pt x="2333" y="3495"/>
                    <a:pt x="2314" y="3488"/>
                    <a:pt x="2292" y="3488"/>
                  </a:cubicBezTo>
                  <a:cubicBezTo>
                    <a:pt x="2255" y="3488"/>
                    <a:pt x="2208" y="3508"/>
                    <a:pt x="2156" y="3575"/>
                  </a:cubicBezTo>
                  <a:cubicBezTo>
                    <a:pt x="2013" y="3730"/>
                    <a:pt x="2048" y="3980"/>
                    <a:pt x="2168" y="4159"/>
                  </a:cubicBezTo>
                  <a:cubicBezTo>
                    <a:pt x="2048" y="4290"/>
                    <a:pt x="1870" y="4385"/>
                    <a:pt x="1596" y="4409"/>
                  </a:cubicBezTo>
                  <a:cubicBezTo>
                    <a:pt x="1565" y="4411"/>
                    <a:pt x="1535" y="4412"/>
                    <a:pt x="1506" y="4412"/>
                  </a:cubicBezTo>
                  <a:cubicBezTo>
                    <a:pt x="1186" y="4412"/>
                    <a:pt x="972" y="4293"/>
                    <a:pt x="917" y="4075"/>
                  </a:cubicBezTo>
                  <a:cubicBezTo>
                    <a:pt x="905" y="4075"/>
                    <a:pt x="905" y="4075"/>
                    <a:pt x="905" y="4063"/>
                  </a:cubicBezTo>
                  <a:cubicBezTo>
                    <a:pt x="1155" y="4040"/>
                    <a:pt x="1275" y="3885"/>
                    <a:pt x="1310" y="3802"/>
                  </a:cubicBezTo>
                  <a:cubicBezTo>
                    <a:pt x="1382" y="3659"/>
                    <a:pt x="1370" y="3492"/>
                    <a:pt x="1298" y="3421"/>
                  </a:cubicBezTo>
                  <a:cubicBezTo>
                    <a:pt x="1265" y="3394"/>
                    <a:pt x="1228" y="3378"/>
                    <a:pt x="1187" y="3378"/>
                  </a:cubicBezTo>
                  <a:cubicBezTo>
                    <a:pt x="1155" y="3378"/>
                    <a:pt x="1121" y="3388"/>
                    <a:pt x="1084" y="3409"/>
                  </a:cubicBezTo>
                  <a:cubicBezTo>
                    <a:pt x="929" y="3492"/>
                    <a:pt x="798" y="3742"/>
                    <a:pt x="810" y="3980"/>
                  </a:cubicBezTo>
                  <a:cubicBezTo>
                    <a:pt x="774" y="3980"/>
                    <a:pt x="739" y="3980"/>
                    <a:pt x="703" y="3968"/>
                  </a:cubicBezTo>
                  <a:cubicBezTo>
                    <a:pt x="501" y="3944"/>
                    <a:pt x="346" y="3849"/>
                    <a:pt x="263" y="3718"/>
                  </a:cubicBezTo>
                  <a:cubicBezTo>
                    <a:pt x="96" y="3480"/>
                    <a:pt x="155" y="3182"/>
                    <a:pt x="167" y="3170"/>
                  </a:cubicBezTo>
                  <a:cubicBezTo>
                    <a:pt x="167" y="3147"/>
                    <a:pt x="155" y="3123"/>
                    <a:pt x="132" y="3123"/>
                  </a:cubicBezTo>
                  <a:cubicBezTo>
                    <a:pt x="108" y="3123"/>
                    <a:pt x="84" y="3135"/>
                    <a:pt x="72" y="3159"/>
                  </a:cubicBezTo>
                  <a:cubicBezTo>
                    <a:pt x="72" y="3170"/>
                    <a:pt x="1" y="3504"/>
                    <a:pt x="179" y="3766"/>
                  </a:cubicBezTo>
                  <a:cubicBezTo>
                    <a:pt x="286" y="3921"/>
                    <a:pt x="465" y="4028"/>
                    <a:pt x="691" y="4063"/>
                  </a:cubicBezTo>
                  <a:cubicBezTo>
                    <a:pt x="739" y="4063"/>
                    <a:pt x="774" y="4075"/>
                    <a:pt x="822" y="4075"/>
                  </a:cubicBezTo>
                  <a:cubicBezTo>
                    <a:pt x="822" y="4087"/>
                    <a:pt x="822" y="4087"/>
                    <a:pt x="834" y="4099"/>
                  </a:cubicBezTo>
                  <a:cubicBezTo>
                    <a:pt x="870" y="4254"/>
                    <a:pt x="1013" y="4492"/>
                    <a:pt x="1501" y="4492"/>
                  </a:cubicBezTo>
                  <a:lnTo>
                    <a:pt x="1608" y="4492"/>
                  </a:lnTo>
                  <a:cubicBezTo>
                    <a:pt x="1894" y="4480"/>
                    <a:pt x="2096" y="4373"/>
                    <a:pt x="2239" y="4230"/>
                  </a:cubicBezTo>
                  <a:cubicBezTo>
                    <a:pt x="2251" y="4242"/>
                    <a:pt x="2251" y="4254"/>
                    <a:pt x="2263" y="4266"/>
                  </a:cubicBezTo>
                  <a:cubicBezTo>
                    <a:pt x="2358" y="4354"/>
                    <a:pt x="2493" y="4423"/>
                    <a:pt x="2645" y="4423"/>
                  </a:cubicBezTo>
                  <a:cubicBezTo>
                    <a:pt x="2780" y="4423"/>
                    <a:pt x="2927" y="4370"/>
                    <a:pt x="3072" y="4230"/>
                  </a:cubicBezTo>
                  <a:cubicBezTo>
                    <a:pt x="3215" y="4087"/>
                    <a:pt x="3311" y="3921"/>
                    <a:pt x="3358" y="3754"/>
                  </a:cubicBezTo>
                  <a:cubicBezTo>
                    <a:pt x="3393" y="3760"/>
                    <a:pt x="3428" y="3763"/>
                    <a:pt x="3464" y="3763"/>
                  </a:cubicBezTo>
                  <a:cubicBezTo>
                    <a:pt x="3577" y="3763"/>
                    <a:pt x="3696" y="3734"/>
                    <a:pt x="3822" y="3671"/>
                  </a:cubicBezTo>
                  <a:cubicBezTo>
                    <a:pt x="4096" y="3528"/>
                    <a:pt x="4144" y="3230"/>
                    <a:pt x="4132" y="3016"/>
                  </a:cubicBezTo>
                  <a:lnTo>
                    <a:pt x="4132" y="3016"/>
                  </a:lnTo>
                  <a:cubicBezTo>
                    <a:pt x="4150" y="3019"/>
                    <a:pt x="4171" y="3022"/>
                    <a:pt x="4193" y="3022"/>
                  </a:cubicBezTo>
                  <a:cubicBezTo>
                    <a:pt x="4313" y="3022"/>
                    <a:pt x="4479" y="2954"/>
                    <a:pt x="4620" y="2682"/>
                  </a:cubicBezTo>
                  <a:cubicBezTo>
                    <a:pt x="4739" y="2456"/>
                    <a:pt x="4787" y="2254"/>
                    <a:pt x="4775" y="2063"/>
                  </a:cubicBezTo>
                  <a:lnTo>
                    <a:pt x="4775" y="2063"/>
                  </a:lnTo>
                  <a:cubicBezTo>
                    <a:pt x="4797" y="2067"/>
                    <a:pt x="4820" y="2069"/>
                    <a:pt x="4842" y="2069"/>
                  </a:cubicBezTo>
                  <a:cubicBezTo>
                    <a:pt x="4962" y="2069"/>
                    <a:pt x="5079" y="2011"/>
                    <a:pt x="5180" y="1861"/>
                  </a:cubicBezTo>
                  <a:cubicBezTo>
                    <a:pt x="5299" y="1670"/>
                    <a:pt x="5263" y="1385"/>
                    <a:pt x="5156" y="1146"/>
                  </a:cubicBezTo>
                  <a:cubicBezTo>
                    <a:pt x="5204" y="1099"/>
                    <a:pt x="5251" y="1027"/>
                    <a:pt x="5299" y="956"/>
                  </a:cubicBezTo>
                  <a:cubicBezTo>
                    <a:pt x="5466" y="623"/>
                    <a:pt x="5454" y="265"/>
                    <a:pt x="5275" y="99"/>
                  </a:cubicBezTo>
                  <a:cubicBezTo>
                    <a:pt x="5230" y="53"/>
                    <a:pt x="5146" y="1"/>
                    <a:pt x="5013" y="1"/>
                  </a:cubicBezTo>
                  <a:close/>
                </a:path>
              </a:pathLst>
            </a:custGeom>
            <a:solidFill>
              <a:srgbClr val="FB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0" name="Google Shape;2780;p65"/>
            <p:cNvSpPr/>
            <p:nvPr/>
          </p:nvSpPr>
          <p:spPr>
            <a:xfrm>
              <a:off x="5052349" y="2116901"/>
              <a:ext cx="39276" cy="35395"/>
            </a:xfrm>
            <a:custGeom>
              <a:avLst/>
              <a:gdLst/>
              <a:ahLst/>
              <a:cxnLst/>
              <a:rect l="l" t="t" r="r" b="b"/>
              <a:pathLst>
                <a:path w="1275" h="1149" extrusionOk="0">
                  <a:moveTo>
                    <a:pt x="638" y="0"/>
                  </a:moveTo>
                  <a:cubicBezTo>
                    <a:pt x="588" y="0"/>
                    <a:pt x="538" y="7"/>
                    <a:pt x="489" y="21"/>
                  </a:cubicBezTo>
                  <a:cubicBezTo>
                    <a:pt x="179" y="104"/>
                    <a:pt x="0" y="426"/>
                    <a:pt x="84" y="723"/>
                  </a:cubicBezTo>
                  <a:cubicBezTo>
                    <a:pt x="153" y="981"/>
                    <a:pt x="388" y="1148"/>
                    <a:pt x="644" y="1148"/>
                  </a:cubicBezTo>
                  <a:cubicBezTo>
                    <a:pt x="695" y="1148"/>
                    <a:pt x="747" y="1142"/>
                    <a:pt x="798" y="1128"/>
                  </a:cubicBezTo>
                  <a:cubicBezTo>
                    <a:pt x="1096" y="1045"/>
                    <a:pt x="1274" y="723"/>
                    <a:pt x="1191" y="414"/>
                  </a:cubicBezTo>
                  <a:cubicBezTo>
                    <a:pt x="1122" y="166"/>
                    <a:pt x="887" y="0"/>
                    <a:pt x="6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1" name="Google Shape;2781;p65"/>
            <p:cNvSpPr/>
            <p:nvPr/>
          </p:nvSpPr>
          <p:spPr>
            <a:xfrm>
              <a:off x="5139650" y="2065180"/>
              <a:ext cx="39276" cy="35395"/>
            </a:xfrm>
            <a:custGeom>
              <a:avLst/>
              <a:gdLst/>
              <a:ahLst/>
              <a:cxnLst/>
              <a:rect l="l" t="t" r="r" b="b"/>
              <a:pathLst>
                <a:path w="1275" h="1149" extrusionOk="0">
                  <a:moveTo>
                    <a:pt x="637" y="0"/>
                  </a:moveTo>
                  <a:cubicBezTo>
                    <a:pt x="588" y="0"/>
                    <a:pt x="538" y="7"/>
                    <a:pt x="488" y="21"/>
                  </a:cubicBezTo>
                  <a:cubicBezTo>
                    <a:pt x="179" y="104"/>
                    <a:pt x="0" y="426"/>
                    <a:pt x="83" y="735"/>
                  </a:cubicBezTo>
                  <a:cubicBezTo>
                    <a:pt x="153" y="983"/>
                    <a:pt x="388" y="1149"/>
                    <a:pt x="643" y="1149"/>
                  </a:cubicBezTo>
                  <a:cubicBezTo>
                    <a:pt x="694" y="1149"/>
                    <a:pt x="746" y="1142"/>
                    <a:pt x="798" y="1128"/>
                  </a:cubicBezTo>
                  <a:cubicBezTo>
                    <a:pt x="1096" y="1045"/>
                    <a:pt x="1274" y="723"/>
                    <a:pt x="1191" y="426"/>
                  </a:cubicBezTo>
                  <a:cubicBezTo>
                    <a:pt x="1121" y="168"/>
                    <a:pt x="886" y="0"/>
                    <a:pt x="6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2" name="Google Shape;2782;p65"/>
            <p:cNvSpPr/>
            <p:nvPr/>
          </p:nvSpPr>
          <p:spPr>
            <a:xfrm>
              <a:off x="4976045" y="2114653"/>
              <a:ext cx="70451" cy="61364"/>
            </a:xfrm>
            <a:custGeom>
              <a:avLst/>
              <a:gdLst/>
              <a:ahLst/>
              <a:cxnLst/>
              <a:rect l="l" t="t" r="r" b="b"/>
              <a:pathLst>
                <a:path w="2287" h="1992" extrusionOk="0">
                  <a:moveTo>
                    <a:pt x="787" y="0"/>
                  </a:moveTo>
                  <a:cubicBezTo>
                    <a:pt x="586" y="0"/>
                    <a:pt x="391" y="104"/>
                    <a:pt x="275" y="427"/>
                  </a:cubicBezTo>
                  <a:cubicBezTo>
                    <a:pt x="0" y="1179"/>
                    <a:pt x="524" y="1992"/>
                    <a:pt x="1164" y="1992"/>
                  </a:cubicBezTo>
                  <a:cubicBezTo>
                    <a:pt x="1274" y="1992"/>
                    <a:pt x="1388" y="1968"/>
                    <a:pt x="1501" y="1915"/>
                  </a:cubicBezTo>
                  <a:cubicBezTo>
                    <a:pt x="2287" y="1546"/>
                    <a:pt x="1513" y="320"/>
                    <a:pt x="1513" y="320"/>
                  </a:cubicBezTo>
                  <a:cubicBezTo>
                    <a:pt x="1513" y="320"/>
                    <a:pt x="1140" y="0"/>
                    <a:pt x="7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3" name="Google Shape;2783;p65"/>
            <p:cNvSpPr/>
            <p:nvPr/>
          </p:nvSpPr>
          <p:spPr>
            <a:xfrm>
              <a:off x="4998810" y="2132181"/>
              <a:ext cx="25322" cy="24983"/>
            </a:xfrm>
            <a:custGeom>
              <a:avLst/>
              <a:gdLst/>
              <a:ahLst/>
              <a:cxnLst/>
              <a:rect l="l" t="t" r="r" b="b"/>
              <a:pathLst>
                <a:path w="822" h="811" extrusionOk="0">
                  <a:moveTo>
                    <a:pt x="384" y="1"/>
                  </a:moveTo>
                  <a:cubicBezTo>
                    <a:pt x="163" y="1"/>
                    <a:pt x="24" y="418"/>
                    <a:pt x="12" y="465"/>
                  </a:cubicBezTo>
                  <a:cubicBezTo>
                    <a:pt x="0" y="489"/>
                    <a:pt x="12" y="513"/>
                    <a:pt x="36" y="525"/>
                  </a:cubicBezTo>
                  <a:cubicBezTo>
                    <a:pt x="60" y="525"/>
                    <a:pt x="83" y="525"/>
                    <a:pt x="95" y="489"/>
                  </a:cubicBezTo>
                  <a:cubicBezTo>
                    <a:pt x="143" y="334"/>
                    <a:pt x="274" y="84"/>
                    <a:pt x="381" y="84"/>
                  </a:cubicBezTo>
                  <a:cubicBezTo>
                    <a:pt x="453" y="84"/>
                    <a:pt x="584" y="180"/>
                    <a:pt x="726" y="775"/>
                  </a:cubicBezTo>
                  <a:cubicBezTo>
                    <a:pt x="726" y="799"/>
                    <a:pt x="750" y="811"/>
                    <a:pt x="774" y="811"/>
                  </a:cubicBezTo>
                  <a:cubicBezTo>
                    <a:pt x="798" y="811"/>
                    <a:pt x="822" y="787"/>
                    <a:pt x="810" y="763"/>
                  </a:cubicBezTo>
                  <a:cubicBezTo>
                    <a:pt x="691" y="251"/>
                    <a:pt x="548" y="1"/>
                    <a:pt x="393" y="1"/>
                  </a:cubicBezTo>
                  <a:cubicBezTo>
                    <a:pt x="390" y="1"/>
                    <a:pt x="387" y="1"/>
                    <a:pt x="38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4" name="Google Shape;2784;p65"/>
            <p:cNvSpPr/>
            <p:nvPr/>
          </p:nvSpPr>
          <p:spPr>
            <a:xfrm>
              <a:off x="4947704" y="1967682"/>
              <a:ext cx="202604" cy="153686"/>
            </a:xfrm>
            <a:custGeom>
              <a:avLst/>
              <a:gdLst/>
              <a:ahLst/>
              <a:cxnLst/>
              <a:rect l="l" t="t" r="r" b="b"/>
              <a:pathLst>
                <a:path w="6577" h="4989" extrusionOk="0">
                  <a:moveTo>
                    <a:pt x="3414" y="0"/>
                  </a:moveTo>
                  <a:cubicBezTo>
                    <a:pt x="2843" y="0"/>
                    <a:pt x="2269" y="177"/>
                    <a:pt x="1766" y="650"/>
                  </a:cubicBezTo>
                  <a:cubicBezTo>
                    <a:pt x="1" y="2302"/>
                    <a:pt x="1341" y="4989"/>
                    <a:pt x="1627" y="4989"/>
                  </a:cubicBezTo>
                  <a:cubicBezTo>
                    <a:pt x="1640" y="4989"/>
                    <a:pt x="1651" y="4983"/>
                    <a:pt x="1659" y="4972"/>
                  </a:cubicBezTo>
                  <a:cubicBezTo>
                    <a:pt x="3909" y="1948"/>
                    <a:pt x="6576" y="1460"/>
                    <a:pt x="6576" y="1460"/>
                  </a:cubicBezTo>
                  <a:cubicBezTo>
                    <a:pt x="6430" y="1235"/>
                    <a:pt x="4928" y="0"/>
                    <a:pt x="34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5" name="Google Shape;2785;p65"/>
            <p:cNvSpPr/>
            <p:nvPr/>
          </p:nvSpPr>
          <p:spPr>
            <a:xfrm>
              <a:off x="5032541" y="2003816"/>
              <a:ext cx="103813" cy="49196"/>
            </a:xfrm>
            <a:custGeom>
              <a:avLst/>
              <a:gdLst/>
              <a:ahLst/>
              <a:cxnLst/>
              <a:rect l="l" t="t" r="r" b="b"/>
              <a:pathLst>
                <a:path w="3370" h="1597" extrusionOk="0">
                  <a:moveTo>
                    <a:pt x="2747" y="0"/>
                  </a:moveTo>
                  <a:cubicBezTo>
                    <a:pt x="2293" y="0"/>
                    <a:pt x="1758" y="196"/>
                    <a:pt x="1167" y="584"/>
                  </a:cubicBezTo>
                  <a:cubicBezTo>
                    <a:pt x="512" y="1013"/>
                    <a:pt x="12" y="1525"/>
                    <a:pt x="12" y="1525"/>
                  </a:cubicBezTo>
                  <a:cubicBezTo>
                    <a:pt x="1" y="1549"/>
                    <a:pt x="1" y="1572"/>
                    <a:pt x="12" y="1584"/>
                  </a:cubicBezTo>
                  <a:cubicBezTo>
                    <a:pt x="24" y="1596"/>
                    <a:pt x="36" y="1596"/>
                    <a:pt x="48" y="1596"/>
                  </a:cubicBezTo>
                  <a:cubicBezTo>
                    <a:pt x="60" y="1596"/>
                    <a:pt x="72" y="1596"/>
                    <a:pt x="72" y="1584"/>
                  </a:cubicBezTo>
                  <a:cubicBezTo>
                    <a:pt x="92" y="1564"/>
                    <a:pt x="1534" y="87"/>
                    <a:pt x="2740" y="87"/>
                  </a:cubicBezTo>
                  <a:cubicBezTo>
                    <a:pt x="2934" y="87"/>
                    <a:pt x="3123" y="126"/>
                    <a:pt x="3299" y="215"/>
                  </a:cubicBezTo>
                  <a:cubicBezTo>
                    <a:pt x="3322" y="215"/>
                    <a:pt x="3346" y="215"/>
                    <a:pt x="3358" y="191"/>
                  </a:cubicBezTo>
                  <a:cubicBezTo>
                    <a:pt x="3370" y="167"/>
                    <a:pt x="3358" y="144"/>
                    <a:pt x="3334" y="132"/>
                  </a:cubicBezTo>
                  <a:cubicBezTo>
                    <a:pt x="3159" y="44"/>
                    <a:pt x="2962" y="0"/>
                    <a:pt x="274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6" name="Google Shape;2786;p65"/>
            <p:cNvSpPr/>
            <p:nvPr/>
          </p:nvSpPr>
          <p:spPr>
            <a:xfrm>
              <a:off x="5031802" y="2231496"/>
              <a:ext cx="90259" cy="46700"/>
            </a:xfrm>
            <a:custGeom>
              <a:avLst/>
              <a:gdLst/>
              <a:ahLst/>
              <a:cxnLst/>
              <a:rect l="l" t="t" r="r" b="b"/>
              <a:pathLst>
                <a:path w="2930" h="1516" extrusionOk="0">
                  <a:moveTo>
                    <a:pt x="135" y="0"/>
                  </a:moveTo>
                  <a:cubicBezTo>
                    <a:pt x="120" y="0"/>
                    <a:pt x="96" y="20"/>
                    <a:pt x="96" y="39"/>
                  </a:cubicBezTo>
                  <a:cubicBezTo>
                    <a:pt x="96" y="63"/>
                    <a:pt x="1" y="575"/>
                    <a:pt x="394" y="992"/>
                  </a:cubicBezTo>
                  <a:cubicBezTo>
                    <a:pt x="715" y="1337"/>
                    <a:pt x="1263" y="1516"/>
                    <a:pt x="2025" y="1516"/>
                  </a:cubicBezTo>
                  <a:cubicBezTo>
                    <a:pt x="2287" y="1516"/>
                    <a:pt x="2572" y="1492"/>
                    <a:pt x="2882" y="1444"/>
                  </a:cubicBezTo>
                  <a:cubicBezTo>
                    <a:pt x="2906" y="1444"/>
                    <a:pt x="2930" y="1420"/>
                    <a:pt x="2930" y="1397"/>
                  </a:cubicBezTo>
                  <a:cubicBezTo>
                    <a:pt x="2918" y="1373"/>
                    <a:pt x="2894" y="1361"/>
                    <a:pt x="2870" y="1361"/>
                  </a:cubicBezTo>
                  <a:cubicBezTo>
                    <a:pt x="2564" y="1401"/>
                    <a:pt x="2281" y="1421"/>
                    <a:pt x="2024" y="1421"/>
                  </a:cubicBezTo>
                  <a:cubicBezTo>
                    <a:pt x="1292" y="1421"/>
                    <a:pt x="762" y="1258"/>
                    <a:pt x="453" y="932"/>
                  </a:cubicBezTo>
                  <a:cubicBezTo>
                    <a:pt x="96" y="539"/>
                    <a:pt x="179" y="51"/>
                    <a:pt x="179" y="51"/>
                  </a:cubicBezTo>
                  <a:cubicBezTo>
                    <a:pt x="191" y="27"/>
                    <a:pt x="167" y="4"/>
                    <a:pt x="144" y="4"/>
                  </a:cubicBezTo>
                  <a:cubicBezTo>
                    <a:pt x="141" y="1"/>
                    <a:pt x="138" y="0"/>
                    <a:pt x="13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7" name="Google Shape;2787;p65"/>
            <p:cNvSpPr/>
            <p:nvPr/>
          </p:nvSpPr>
          <p:spPr>
            <a:xfrm>
              <a:off x="5087189" y="2225366"/>
              <a:ext cx="67894" cy="9550"/>
            </a:xfrm>
            <a:custGeom>
              <a:avLst/>
              <a:gdLst/>
              <a:ahLst/>
              <a:cxnLst/>
              <a:rect l="l" t="t" r="r" b="b"/>
              <a:pathLst>
                <a:path w="2204" h="310" extrusionOk="0">
                  <a:moveTo>
                    <a:pt x="48" y="0"/>
                  </a:moveTo>
                  <a:cubicBezTo>
                    <a:pt x="24" y="0"/>
                    <a:pt x="1" y="12"/>
                    <a:pt x="1" y="36"/>
                  </a:cubicBezTo>
                  <a:cubicBezTo>
                    <a:pt x="1" y="60"/>
                    <a:pt x="24" y="83"/>
                    <a:pt x="48" y="83"/>
                  </a:cubicBezTo>
                  <a:cubicBezTo>
                    <a:pt x="60" y="83"/>
                    <a:pt x="1739" y="179"/>
                    <a:pt x="2144" y="298"/>
                  </a:cubicBezTo>
                  <a:cubicBezTo>
                    <a:pt x="2144" y="310"/>
                    <a:pt x="2144" y="310"/>
                    <a:pt x="2156" y="310"/>
                  </a:cubicBezTo>
                  <a:cubicBezTo>
                    <a:pt x="2167" y="310"/>
                    <a:pt x="2191" y="298"/>
                    <a:pt x="2191" y="274"/>
                  </a:cubicBezTo>
                  <a:cubicBezTo>
                    <a:pt x="2203" y="250"/>
                    <a:pt x="2191" y="226"/>
                    <a:pt x="2167" y="214"/>
                  </a:cubicBezTo>
                  <a:cubicBezTo>
                    <a:pt x="1751" y="95"/>
                    <a:pt x="120" y="0"/>
                    <a:pt x="4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8" name="Google Shape;2788;p65"/>
            <p:cNvSpPr/>
            <p:nvPr/>
          </p:nvSpPr>
          <p:spPr>
            <a:xfrm>
              <a:off x="5327068" y="2211627"/>
              <a:ext cx="17990" cy="16696"/>
            </a:xfrm>
            <a:custGeom>
              <a:avLst/>
              <a:gdLst/>
              <a:ahLst/>
              <a:cxnLst/>
              <a:rect l="l" t="t" r="r" b="b"/>
              <a:pathLst>
                <a:path w="584" h="542" extrusionOk="0">
                  <a:moveTo>
                    <a:pt x="526" y="1"/>
                  </a:moveTo>
                  <a:cubicBezTo>
                    <a:pt x="520" y="1"/>
                    <a:pt x="515" y="2"/>
                    <a:pt x="512" y="6"/>
                  </a:cubicBezTo>
                  <a:cubicBezTo>
                    <a:pt x="500" y="18"/>
                    <a:pt x="191" y="208"/>
                    <a:pt x="12" y="470"/>
                  </a:cubicBezTo>
                  <a:cubicBezTo>
                    <a:pt x="0" y="494"/>
                    <a:pt x="0" y="518"/>
                    <a:pt x="24" y="529"/>
                  </a:cubicBezTo>
                  <a:cubicBezTo>
                    <a:pt x="36" y="541"/>
                    <a:pt x="36" y="541"/>
                    <a:pt x="48" y="541"/>
                  </a:cubicBezTo>
                  <a:cubicBezTo>
                    <a:pt x="60" y="541"/>
                    <a:pt x="72" y="529"/>
                    <a:pt x="84" y="518"/>
                  </a:cubicBezTo>
                  <a:cubicBezTo>
                    <a:pt x="250" y="268"/>
                    <a:pt x="548" y="89"/>
                    <a:pt x="548" y="77"/>
                  </a:cubicBezTo>
                  <a:cubicBezTo>
                    <a:pt x="572" y="77"/>
                    <a:pt x="584" y="41"/>
                    <a:pt x="572" y="29"/>
                  </a:cubicBezTo>
                  <a:cubicBezTo>
                    <a:pt x="563" y="12"/>
                    <a:pt x="542" y="1"/>
                    <a:pt x="52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9" name="Google Shape;2789;p65"/>
            <p:cNvSpPr/>
            <p:nvPr/>
          </p:nvSpPr>
          <p:spPr>
            <a:xfrm>
              <a:off x="5335847" y="2216401"/>
              <a:ext cx="17651" cy="15218"/>
            </a:xfrm>
            <a:custGeom>
              <a:avLst/>
              <a:gdLst/>
              <a:ahLst/>
              <a:cxnLst/>
              <a:rect l="l" t="t" r="r" b="b"/>
              <a:pathLst>
                <a:path w="573" h="494" extrusionOk="0">
                  <a:moveTo>
                    <a:pt x="515" y="1"/>
                  </a:moveTo>
                  <a:cubicBezTo>
                    <a:pt x="509" y="1"/>
                    <a:pt x="504" y="2"/>
                    <a:pt x="501" y="5"/>
                  </a:cubicBezTo>
                  <a:cubicBezTo>
                    <a:pt x="489" y="17"/>
                    <a:pt x="191" y="208"/>
                    <a:pt x="13" y="422"/>
                  </a:cubicBezTo>
                  <a:cubicBezTo>
                    <a:pt x="1" y="446"/>
                    <a:pt x="1" y="470"/>
                    <a:pt x="25" y="482"/>
                  </a:cubicBezTo>
                  <a:cubicBezTo>
                    <a:pt x="25" y="494"/>
                    <a:pt x="37" y="494"/>
                    <a:pt x="49" y="494"/>
                  </a:cubicBezTo>
                  <a:cubicBezTo>
                    <a:pt x="61" y="494"/>
                    <a:pt x="72" y="494"/>
                    <a:pt x="84" y="482"/>
                  </a:cubicBezTo>
                  <a:cubicBezTo>
                    <a:pt x="251" y="267"/>
                    <a:pt x="537" y="89"/>
                    <a:pt x="549" y="89"/>
                  </a:cubicBezTo>
                  <a:cubicBezTo>
                    <a:pt x="561" y="77"/>
                    <a:pt x="572" y="41"/>
                    <a:pt x="561" y="29"/>
                  </a:cubicBezTo>
                  <a:cubicBezTo>
                    <a:pt x="552" y="12"/>
                    <a:pt x="530" y="1"/>
                    <a:pt x="51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0" name="Google Shape;2790;p65"/>
            <p:cNvSpPr/>
            <p:nvPr/>
          </p:nvSpPr>
          <p:spPr>
            <a:xfrm>
              <a:off x="5341361" y="2223363"/>
              <a:ext cx="20208" cy="14478"/>
            </a:xfrm>
            <a:custGeom>
              <a:avLst/>
              <a:gdLst/>
              <a:ahLst/>
              <a:cxnLst/>
              <a:rect l="l" t="t" r="r" b="b"/>
              <a:pathLst>
                <a:path w="656" h="470" extrusionOk="0">
                  <a:moveTo>
                    <a:pt x="603" y="1"/>
                  </a:moveTo>
                  <a:cubicBezTo>
                    <a:pt x="597" y="1"/>
                    <a:pt x="590" y="2"/>
                    <a:pt x="584" y="6"/>
                  </a:cubicBezTo>
                  <a:cubicBezTo>
                    <a:pt x="572" y="17"/>
                    <a:pt x="143" y="196"/>
                    <a:pt x="12" y="398"/>
                  </a:cubicBezTo>
                  <a:cubicBezTo>
                    <a:pt x="1" y="422"/>
                    <a:pt x="12" y="446"/>
                    <a:pt x="36" y="458"/>
                  </a:cubicBezTo>
                  <a:cubicBezTo>
                    <a:pt x="36" y="458"/>
                    <a:pt x="48" y="470"/>
                    <a:pt x="60" y="470"/>
                  </a:cubicBezTo>
                  <a:cubicBezTo>
                    <a:pt x="72" y="470"/>
                    <a:pt x="84" y="458"/>
                    <a:pt x="96" y="446"/>
                  </a:cubicBezTo>
                  <a:cubicBezTo>
                    <a:pt x="203" y="268"/>
                    <a:pt x="620" y="89"/>
                    <a:pt x="620" y="89"/>
                  </a:cubicBezTo>
                  <a:cubicBezTo>
                    <a:pt x="644" y="77"/>
                    <a:pt x="655" y="53"/>
                    <a:pt x="644" y="29"/>
                  </a:cubicBezTo>
                  <a:cubicBezTo>
                    <a:pt x="635" y="12"/>
                    <a:pt x="620" y="1"/>
                    <a:pt x="60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1" name="Google Shape;2791;p65"/>
            <p:cNvSpPr/>
            <p:nvPr/>
          </p:nvSpPr>
          <p:spPr>
            <a:xfrm>
              <a:off x="5188784" y="1927543"/>
              <a:ext cx="25691" cy="26061"/>
            </a:xfrm>
            <a:custGeom>
              <a:avLst/>
              <a:gdLst/>
              <a:ahLst/>
              <a:cxnLst/>
              <a:rect l="l" t="t" r="r" b="b"/>
              <a:pathLst>
                <a:path w="834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26"/>
                  </a:cubicBezTo>
                  <a:cubicBezTo>
                    <a:pt x="489" y="310"/>
                    <a:pt x="489" y="334"/>
                    <a:pt x="501" y="346"/>
                  </a:cubicBezTo>
                  <a:cubicBezTo>
                    <a:pt x="513" y="369"/>
                    <a:pt x="536" y="369"/>
                    <a:pt x="620" y="405"/>
                  </a:cubicBezTo>
                  <a:cubicBezTo>
                    <a:pt x="644" y="405"/>
                    <a:pt x="679" y="429"/>
                    <a:pt x="703" y="441"/>
                  </a:cubicBezTo>
                  <a:cubicBezTo>
                    <a:pt x="655" y="453"/>
                    <a:pt x="596" y="477"/>
                    <a:pt x="536" y="500"/>
                  </a:cubicBezTo>
                  <a:cubicBezTo>
                    <a:pt x="524" y="500"/>
                    <a:pt x="513" y="512"/>
                    <a:pt x="513" y="524"/>
                  </a:cubicBezTo>
                  <a:cubicBezTo>
                    <a:pt x="477" y="596"/>
                    <a:pt x="441" y="667"/>
                    <a:pt x="417" y="715"/>
                  </a:cubicBezTo>
                  <a:cubicBezTo>
                    <a:pt x="393" y="667"/>
                    <a:pt x="370" y="584"/>
                    <a:pt x="358" y="512"/>
                  </a:cubicBezTo>
                  <a:cubicBezTo>
                    <a:pt x="358" y="500"/>
                    <a:pt x="334" y="488"/>
                    <a:pt x="322" y="477"/>
                  </a:cubicBezTo>
                  <a:cubicBezTo>
                    <a:pt x="251" y="465"/>
                    <a:pt x="179" y="453"/>
                    <a:pt x="132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58" y="334"/>
                    <a:pt x="358" y="322"/>
                    <a:pt x="370" y="310"/>
                  </a:cubicBezTo>
                  <a:cubicBezTo>
                    <a:pt x="393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3" y="0"/>
                    <a:pt x="298" y="262"/>
                  </a:cubicBezTo>
                  <a:cubicBezTo>
                    <a:pt x="12" y="381"/>
                    <a:pt x="12" y="417"/>
                    <a:pt x="1" y="429"/>
                  </a:cubicBezTo>
                  <a:cubicBezTo>
                    <a:pt x="1" y="441"/>
                    <a:pt x="1" y="465"/>
                    <a:pt x="12" y="477"/>
                  </a:cubicBezTo>
                  <a:cubicBezTo>
                    <a:pt x="24" y="488"/>
                    <a:pt x="36" y="512"/>
                    <a:pt x="274" y="560"/>
                  </a:cubicBezTo>
                  <a:cubicBezTo>
                    <a:pt x="346" y="846"/>
                    <a:pt x="382" y="846"/>
                    <a:pt x="405" y="846"/>
                  </a:cubicBezTo>
                  <a:lnTo>
                    <a:pt x="417" y="846"/>
                  </a:lnTo>
                  <a:cubicBezTo>
                    <a:pt x="441" y="846"/>
                    <a:pt x="465" y="846"/>
                    <a:pt x="584" y="572"/>
                  </a:cubicBezTo>
                  <a:cubicBezTo>
                    <a:pt x="667" y="548"/>
                    <a:pt x="786" y="500"/>
                    <a:pt x="822" y="477"/>
                  </a:cubicBezTo>
                  <a:cubicBezTo>
                    <a:pt x="834" y="465"/>
                    <a:pt x="834" y="441"/>
                    <a:pt x="834" y="429"/>
                  </a:cubicBezTo>
                  <a:cubicBezTo>
                    <a:pt x="834" y="393"/>
                    <a:pt x="786" y="369"/>
                    <a:pt x="644" y="322"/>
                  </a:cubicBezTo>
                  <a:cubicBezTo>
                    <a:pt x="620" y="310"/>
                    <a:pt x="596" y="298"/>
                    <a:pt x="572" y="298"/>
                  </a:cubicBezTo>
                  <a:cubicBezTo>
                    <a:pt x="572" y="274"/>
                    <a:pt x="560" y="238"/>
                    <a:pt x="560" y="215"/>
                  </a:cubicBezTo>
                  <a:cubicBezTo>
                    <a:pt x="524" y="96"/>
                    <a:pt x="513" y="48"/>
                    <a:pt x="501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2" name="Google Shape;2792;p65"/>
            <p:cNvSpPr/>
            <p:nvPr/>
          </p:nvSpPr>
          <p:spPr>
            <a:xfrm>
              <a:off x="4928020" y="2177680"/>
              <a:ext cx="26061" cy="25691"/>
            </a:xfrm>
            <a:custGeom>
              <a:avLst/>
              <a:gdLst/>
              <a:ahLst/>
              <a:cxnLst/>
              <a:rect l="l" t="t" r="r" b="b"/>
              <a:pathLst>
                <a:path w="846" h="834" extrusionOk="0">
                  <a:moveTo>
                    <a:pt x="453" y="131"/>
                  </a:moveTo>
                  <a:cubicBezTo>
                    <a:pt x="453" y="155"/>
                    <a:pt x="465" y="203"/>
                    <a:pt x="476" y="227"/>
                  </a:cubicBezTo>
                  <a:cubicBezTo>
                    <a:pt x="488" y="310"/>
                    <a:pt x="500" y="334"/>
                    <a:pt x="512" y="346"/>
                  </a:cubicBezTo>
                  <a:cubicBezTo>
                    <a:pt x="524" y="358"/>
                    <a:pt x="536" y="369"/>
                    <a:pt x="619" y="393"/>
                  </a:cubicBezTo>
                  <a:cubicBezTo>
                    <a:pt x="643" y="405"/>
                    <a:pt x="679" y="417"/>
                    <a:pt x="703" y="429"/>
                  </a:cubicBezTo>
                  <a:cubicBezTo>
                    <a:pt x="655" y="453"/>
                    <a:pt x="596" y="477"/>
                    <a:pt x="536" y="488"/>
                  </a:cubicBezTo>
                  <a:cubicBezTo>
                    <a:pt x="524" y="500"/>
                    <a:pt x="512" y="512"/>
                    <a:pt x="512" y="512"/>
                  </a:cubicBezTo>
                  <a:cubicBezTo>
                    <a:pt x="476" y="584"/>
                    <a:pt x="441" y="667"/>
                    <a:pt x="417" y="715"/>
                  </a:cubicBezTo>
                  <a:cubicBezTo>
                    <a:pt x="405" y="655"/>
                    <a:pt x="381" y="572"/>
                    <a:pt x="357" y="500"/>
                  </a:cubicBezTo>
                  <a:cubicBezTo>
                    <a:pt x="357" y="488"/>
                    <a:pt x="346" y="477"/>
                    <a:pt x="322" y="477"/>
                  </a:cubicBezTo>
                  <a:cubicBezTo>
                    <a:pt x="262" y="465"/>
                    <a:pt x="179" y="441"/>
                    <a:pt x="131" y="429"/>
                  </a:cubicBezTo>
                  <a:cubicBezTo>
                    <a:pt x="179" y="405"/>
                    <a:pt x="274" y="358"/>
                    <a:pt x="346" y="334"/>
                  </a:cubicBezTo>
                  <a:cubicBezTo>
                    <a:pt x="357" y="322"/>
                    <a:pt x="369" y="322"/>
                    <a:pt x="369" y="310"/>
                  </a:cubicBezTo>
                  <a:cubicBezTo>
                    <a:pt x="393" y="250"/>
                    <a:pt x="429" y="179"/>
                    <a:pt x="453" y="131"/>
                  </a:cubicBezTo>
                  <a:close/>
                  <a:moveTo>
                    <a:pt x="465" y="0"/>
                  </a:moveTo>
                  <a:cubicBezTo>
                    <a:pt x="429" y="0"/>
                    <a:pt x="393" y="0"/>
                    <a:pt x="298" y="262"/>
                  </a:cubicBezTo>
                  <a:cubicBezTo>
                    <a:pt x="24" y="369"/>
                    <a:pt x="12" y="405"/>
                    <a:pt x="12" y="429"/>
                  </a:cubicBezTo>
                  <a:cubicBezTo>
                    <a:pt x="0" y="441"/>
                    <a:pt x="12" y="453"/>
                    <a:pt x="12" y="465"/>
                  </a:cubicBezTo>
                  <a:cubicBezTo>
                    <a:pt x="24" y="477"/>
                    <a:pt x="48" y="512"/>
                    <a:pt x="286" y="548"/>
                  </a:cubicBezTo>
                  <a:cubicBezTo>
                    <a:pt x="357" y="834"/>
                    <a:pt x="381" y="834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67" y="536"/>
                    <a:pt x="798" y="488"/>
                    <a:pt x="822" y="465"/>
                  </a:cubicBezTo>
                  <a:cubicBezTo>
                    <a:pt x="834" y="453"/>
                    <a:pt x="846" y="441"/>
                    <a:pt x="834" y="417"/>
                  </a:cubicBezTo>
                  <a:cubicBezTo>
                    <a:pt x="834" y="381"/>
                    <a:pt x="798" y="369"/>
                    <a:pt x="655" y="310"/>
                  </a:cubicBezTo>
                  <a:cubicBezTo>
                    <a:pt x="631" y="310"/>
                    <a:pt x="596" y="298"/>
                    <a:pt x="584" y="286"/>
                  </a:cubicBezTo>
                  <a:cubicBezTo>
                    <a:pt x="572" y="274"/>
                    <a:pt x="572" y="238"/>
                    <a:pt x="560" y="203"/>
                  </a:cubicBezTo>
                  <a:cubicBezTo>
                    <a:pt x="536" y="96"/>
                    <a:pt x="512" y="36"/>
                    <a:pt x="500" y="12"/>
                  </a:cubicBezTo>
                  <a:cubicBezTo>
                    <a:pt x="488" y="0"/>
                    <a:pt x="476" y="0"/>
                    <a:pt x="46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3" name="Google Shape;2793;p65"/>
            <p:cNvSpPr/>
            <p:nvPr/>
          </p:nvSpPr>
          <p:spPr>
            <a:xfrm>
              <a:off x="5320814" y="2303118"/>
              <a:ext cx="25722" cy="26061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53" y="203"/>
                    <a:pt x="465" y="226"/>
                  </a:cubicBezTo>
                  <a:cubicBezTo>
                    <a:pt x="489" y="310"/>
                    <a:pt x="489" y="334"/>
                    <a:pt x="501" y="346"/>
                  </a:cubicBezTo>
                  <a:cubicBezTo>
                    <a:pt x="513" y="369"/>
                    <a:pt x="537" y="369"/>
                    <a:pt x="608" y="405"/>
                  </a:cubicBezTo>
                  <a:cubicBezTo>
                    <a:pt x="632" y="405"/>
                    <a:pt x="668" y="429"/>
                    <a:pt x="703" y="441"/>
                  </a:cubicBezTo>
                  <a:cubicBezTo>
                    <a:pt x="656" y="453"/>
                    <a:pt x="584" y="476"/>
                    <a:pt x="525" y="500"/>
                  </a:cubicBezTo>
                  <a:cubicBezTo>
                    <a:pt x="513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8" y="715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8" y="453"/>
                    <a:pt x="120" y="441"/>
                  </a:cubicBezTo>
                  <a:cubicBezTo>
                    <a:pt x="179" y="405"/>
                    <a:pt x="263" y="369"/>
                    <a:pt x="334" y="334"/>
                  </a:cubicBezTo>
                  <a:cubicBezTo>
                    <a:pt x="346" y="334"/>
                    <a:pt x="358" y="322"/>
                    <a:pt x="358" y="310"/>
                  </a:cubicBezTo>
                  <a:cubicBezTo>
                    <a:pt x="382" y="250"/>
                    <a:pt x="418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7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7" y="512"/>
                    <a:pt x="275" y="560"/>
                  </a:cubicBezTo>
                  <a:cubicBezTo>
                    <a:pt x="346" y="846"/>
                    <a:pt x="370" y="846"/>
                    <a:pt x="406" y="846"/>
                  </a:cubicBezTo>
                  <a:cubicBezTo>
                    <a:pt x="441" y="846"/>
                    <a:pt x="465" y="846"/>
                    <a:pt x="584" y="572"/>
                  </a:cubicBezTo>
                  <a:cubicBezTo>
                    <a:pt x="668" y="548"/>
                    <a:pt x="787" y="500"/>
                    <a:pt x="822" y="476"/>
                  </a:cubicBezTo>
                  <a:cubicBezTo>
                    <a:pt x="834" y="465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9" y="215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4" name="Google Shape;2794;p65"/>
            <p:cNvSpPr/>
            <p:nvPr/>
          </p:nvSpPr>
          <p:spPr>
            <a:xfrm>
              <a:off x="4797807" y="2260206"/>
              <a:ext cx="19099" cy="19469"/>
            </a:xfrm>
            <a:custGeom>
              <a:avLst/>
              <a:gdLst/>
              <a:ahLst/>
              <a:cxnLst/>
              <a:rect l="l" t="t" r="r" b="b"/>
              <a:pathLst>
                <a:path w="620" h="632" extrusionOk="0">
                  <a:moveTo>
                    <a:pt x="310" y="95"/>
                  </a:moveTo>
                  <a:cubicBezTo>
                    <a:pt x="441" y="95"/>
                    <a:pt x="536" y="191"/>
                    <a:pt x="536" y="322"/>
                  </a:cubicBezTo>
                  <a:cubicBezTo>
                    <a:pt x="536" y="441"/>
                    <a:pt x="441" y="536"/>
                    <a:pt x="310" y="536"/>
                  </a:cubicBezTo>
                  <a:cubicBezTo>
                    <a:pt x="251" y="536"/>
                    <a:pt x="191" y="512"/>
                    <a:pt x="155" y="476"/>
                  </a:cubicBezTo>
                  <a:cubicBezTo>
                    <a:pt x="120" y="429"/>
                    <a:pt x="96" y="381"/>
                    <a:pt x="96" y="322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3" y="0"/>
                    <a:pt x="1" y="143"/>
                    <a:pt x="1" y="310"/>
                  </a:cubicBezTo>
                  <a:cubicBezTo>
                    <a:pt x="1" y="393"/>
                    <a:pt x="36" y="476"/>
                    <a:pt x="96" y="536"/>
                  </a:cubicBezTo>
                  <a:cubicBezTo>
                    <a:pt x="155" y="596"/>
                    <a:pt x="227" y="631"/>
                    <a:pt x="310" y="631"/>
                  </a:cubicBezTo>
                  <a:cubicBezTo>
                    <a:pt x="489" y="631"/>
                    <a:pt x="620" y="488"/>
                    <a:pt x="620" y="322"/>
                  </a:cubicBezTo>
                  <a:cubicBezTo>
                    <a:pt x="620" y="143"/>
                    <a:pt x="489" y="12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5" name="Google Shape;2795;p65"/>
            <p:cNvSpPr/>
            <p:nvPr/>
          </p:nvSpPr>
          <p:spPr>
            <a:xfrm>
              <a:off x="4947828" y="1970085"/>
              <a:ext cx="19469" cy="19099"/>
            </a:xfrm>
            <a:custGeom>
              <a:avLst/>
              <a:gdLst/>
              <a:ahLst/>
              <a:cxnLst/>
              <a:rect l="l" t="t" r="r" b="b"/>
              <a:pathLst>
                <a:path w="632" h="620" extrusionOk="0">
                  <a:moveTo>
                    <a:pt x="322" y="84"/>
                  </a:moveTo>
                  <a:cubicBezTo>
                    <a:pt x="381" y="84"/>
                    <a:pt x="429" y="108"/>
                    <a:pt x="476" y="155"/>
                  </a:cubicBezTo>
                  <a:cubicBezTo>
                    <a:pt x="512" y="191"/>
                    <a:pt x="536" y="250"/>
                    <a:pt x="536" y="310"/>
                  </a:cubicBezTo>
                  <a:cubicBezTo>
                    <a:pt x="536" y="429"/>
                    <a:pt x="441" y="536"/>
                    <a:pt x="322" y="536"/>
                  </a:cubicBezTo>
                  <a:cubicBezTo>
                    <a:pt x="191" y="536"/>
                    <a:pt x="95" y="429"/>
                    <a:pt x="95" y="310"/>
                  </a:cubicBezTo>
                  <a:cubicBezTo>
                    <a:pt x="95" y="191"/>
                    <a:pt x="191" y="84"/>
                    <a:pt x="322" y="84"/>
                  </a:cubicBezTo>
                  <a:close/>
                  <a:moveTo>
                    <a:pt x="322" y="0"/>
                  </a:moveTo>
                  <a:cubicBezTo>
                    <a:pt x="143" y="0"/>
                    <a:pt x="12" y="143"/>
                    <a:pt x="12" y="310"/>
                  </a:cubicBezTo>
                  <a:cubicBezTo>
                    <a:pt x="0" y="477"/>
                    <a:pt x="143" y="620"/>
                    <a:pt x="322" y="620"/>
                  </a:cubicBezTo>
                  <a:cubicBezTo>
                    <a:pt x="488" y="620"/>
                    <a:pt x="631" y="477"/>
                    <a:pt x="619" y="310"/>
                  </a:cubicBezTo>
                  <a:cubicBezTo>
                    <a:pt x="631" y="227"/>
                    <a:pt x="595" y="155"/>
                    <a:pt x="536" y="96"/>
                  </a:cubicBezTo>
                  <a:cubicBezTo>
                    <a:pt x="476" y="36"/>
                    <a:pt x="405" y="0"/>
                    <a:pt x="32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6" name="Google Shape;2796;p65"/>
            <p:cNvSpPr/>
            <p:nvPr/>
          </p:nvSpPr>
          <p:spPr>
            <a:xfrm>
              <a:off x="5256278" y="2128145"/>
              <a:ext cx="19099" cy="19130"/>
            </a:xfrm>
            <a:custGeom>
              <a:avLst/>
              <a:gdLst/>
              <a:ahLst/>
              <a:cxnLst/>
              <a:rect l="l" t="t" r="r" b="b"/>
              <a:pathLst>
                <a:path w="620" h="621" extrusionOk="0">
                  <a:moveTo>
                    <a:pt x="310" y="84"/>
                  </a:moveTo>
                  <a:cubicBezTo>
                    <a:pt x="369" y="84"/>
                    <a:pt x="429" y="108"/>
                    <a:pt x="477" y="156"/>
                  </a:cubicBezTo>
                  <a:cubicBezTo>
                    <a:pt x="512" y="191"/>
                    <a:pt x="536" y="251"/>
                    <a:pt x="536" y="311"/>
                  </a:cubicBezTo>
                  <a:cubicBezTo>
                    <a:pt x="536" y="430"/>
                    <a:pt x="441" y="537"/>
                    <a:pt x="310" y="537"/>
                  </a:cubicBezTo>
                  <a:cubicBezTo>
                    <a:pt x="191" y="537"/>
                    <a:pt x="96" y="430"/>
                    <a:pt x="96" y="311"/>
                  </a:cubicBezTo>
                  <a:cubicBezTo>
                    <a:pt x="96" y="191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3" y="1"/>
                    <a:pt x="0" y="144"/>
                    <a:pt x="0" y="311"/>
                  </a:cubicBezTo>
                  <a:cubicBezTo>
                    <a:pt x="0" y="477"/>
                    <a:pt x="143" y="620"/>
                    <a:pt x="310" y="620"/>
                  </a:cubicBezTo>
                  <a:cubicBezTo>
                    <a:pt x="488" y="620"/>
                    <a:pt x="619" y="477"/>
                    <a:pt x="619" y="311"/>
                  </a:cubicBezTo>
                  <a:cubicBezTo>
                    <a:pt x="619" y="227"/>
                    <a:pt x="596" y="156"/>
                    <a:pt x="536" y="96"/>
                  </a:cubicBezTo>
                  <a:cubicBezTo>
                    <a:pt x="477" y="37"/>
                    <a:pt x="393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7" name="Google Shape;2797;p65"/>
            <p:cNvSpPr/>
            <p:nvPr/>
          </p:nvSpPr>
          <p:spPr>
            <a:xfrm>
              <a:off x="5233113" y="2020851"/>
              <a:ext cx="101502" cy="57482"/>
            </a:xfrm>
            <a:custGeom>
              <a:avLst/>
              <a:gdLst/>
              <a:ahLst/>
              <a:cxnLst/>
              <a:rect l="l" t="t" r="r" b="b"/>
              <a:pathLst>
                <a:path w="3295" h="1866" extrusionOk="0">
                  <a:moveTo>
                    <a:pt x="1998" y="0"/>
                  </a:moveTo>
                  <a:cubicBezTo>
                    <a:pt x="1847" y="0"/>
                    <a:pt x="1713" y="81"/>
                    <a:pt x="1621" y="189"/>
                  </a:cubicBezTo>
                  <a:lnTo>
                    <a:pt x="1621" y="189"/>
                  </a:lnTo>
                  <a:cubicBezTo>
                    <a:pt x="1559" y="137"/>
                    <a:pt x="1477" y="91"/>
                    <a:pt x="1371" y="55"/>
                  </a:cubicBezTo>
                  <a:cubicBezTo>
                    <a:pt x="1287" y="28"/>
                    <a:pt x="1215" y="16"/>
                    <a:pt x="1155" y="16"/>
                  </a:cubicBezTo>
                  <a:cubicBezTo>
                    <a:pt x="761" y="16"/>
                    <a:pt x="824" y="507"/>
                    <a:pt x="824" y="507"/>
                  </a:cubicBezTo>
                  <a:cubicBezTo>
                    <a:pt x="783" y="481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0"/>
                  </a:cubicBezTo>
                  <a:cubicBezTo>
                    <a:pt x="555" y="1500"/>
                    <a:pt x="683" y="1546"/>
                    <a:pt x="793" y="1554"/>
                  </a:cubicBezTo>
                  <a:lnTo>
                    <a:pt x="793" y="1554"/>
                  </a:lnTo>
                  <a:cubicBezTo>
                    <a:pt x="829" y="1718"/>
                    <a:pt x="945" y="1860"/>
                    <a:pt x="1193" y="1865"/>
                  </a:cubicBezTo>
                  <a:cubicBezTo>
                    <a:pt x="1206" y="1865"/>
                    <a:pt x="1220" y="1865"/>
                    <a:pt x="1233" y="1865"/>
                  </a:cubicBezTo>
                  <a:cubicBezTo>
                    <a:pt x="1569" y="1865"/>
                    <a:pt x="1796" y="1789"/>
                    <a:pt x="1926" y="1676"/>
                  </a:cubicBezTo>
                  <a:lnTo>
                    <a:pt x="1926" y="1676"/>
                  </a:lnTo>
                  <a:cubicBezTo>
                    <a:pt x="1952" y="1713"/>
                    <a:pt x="1985" y="1748"/>
                    <a:pt x="2026" y="1781"/>
                  </a:cubicBezTo>
                  <a:cubicBezTo>
                    <a:pt x="2083" y="1827"/>
                    <a:pt x="2152" y="1848"/>
                    <a:pt x="2228" y="1848"/>
                  </a:cubicBezTo>
                  <a:cubicBezTo>
                    <a:pt x="2660" y="1848"/>
                    <a:pt x="3294" y="1178"/>
                    <a:pt x="2919" y="793"/>
                  </a:cubicBezTo>
                  <a:cubicBezTo>
                    <a:pt x="2817" y="683"/>
                    <a:pt x="2708" y="641"/>
                    <a:pt x="2606" y="641"/>
                  </a:cubicBezTo>
                  <a:cubicBezTo>
                    <a:pt x="2596" y="641"/>
                    <a:pt x="2585" y="641"/>
                    <a:pt x="2574" y="642"/>
                  </a:cubicBezTo>
                  <a:lnTo>
                    <a:pt x="2574" y="642"/>
                  </a:lnTo>
                  <a:cubicBezTo>
                    <a:pt x="2579" y="451"/>
                    <a:pt x="2486" y="231"/>
                    <a:pt x="2253" y="79"/>
                  </a:cubicBezTo>
                  <a:cubicBezTo>
                    <a:pt x="2165" y="24"/>
                    <a:pt x="2079" y="0"/>
                    <a:pt x="19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8" name="Google Shape;2798;p65"/>
            <p:cNvSpPr/>
            <p:nvPr/>
          </p:nvSpPr>
          <p:spPr>
            <a:xfrm>
              <a:off x="5237579" y="2019588"/>
              <a:ext cx="91337" cy="60193"/>
            </a:xfrm>
            <a:custGeom>
              <a:avLst/>
              <a:gdLst/>
              <a:ahLst/>
              <a:cxnLst/>
              <a:rect l="l" t="t" r="r" b="b"/>
              <a:pathLst>
                <a:path w="2965" h="1954" extrusionOk="0">
                  <a:moveTo>
                    <a:pt x="1488" y="298"/>
                  </a:moveTo>
                  <a:cubicBezTo>
                    <a:pt x="1596" y="417"/>
                    <a:pt x="1619" y="548"/>
                    <a:pt x="1596" y="632"/>
                  </a:cubicBezTo>
                  <a:cubicBezTo>
                    <a:pt x="1574" y="683"/>
                    <a:pt x="1543" y="707"/>
                    <a:pt x="1508" y="707"/>
                  </a:cubicBezTo>
                  <a:cubicBezTo>
                    <a:pt x="1487" y="707"/>
                    <a:pt x="1464" y="698"/>
                    <a:pt x="1441" y="679"/>
                  </a:cubicBezTo>
                  <a:cubicBezTo>
                    <a:pt x="1357" y="608"/>
                    <a:pt x="1381" y="441"/>
                    <a:pt x="1488" y="298"/>
                  </a:cubicBezTo>
                  <a:close/>
                  <a:moveTo>
                    <a:pt x="2381" y="739"/>
                  </a:moveTo>
                  <a:lnTo>
                    <a:pt x="2381" y="739"/>
                  </a:lnTo>
                  <a:cubicBezTo>
                    <a:pt x="2369" y="894"/>
                    <a:pt x="2262" y="1013"/>
                    <a:pt x="2131" y="1025"/>
                  </a:cubicBezTo>
                  <a:cubicBezTo>
                    <a:pt x="2119" y="1037"/>
                    <a:pt x="2119" y="1037"/>
                    <a:pt x="2108" y="1037"/>
                  </a:cubicBezTo>
                  <a:cubicBezTo>
                    <a:pt x="2072" y="1037"/>
                    <a:pt x="2072" y="1025"/>
                    <a:pt x="2072" y="1013"/>
                  </a:cubicBezTo>
                  <a:cubicBezTo>
                    <a:pt x="2072" y="941"/>
                    <a:pt x="2203" y="775"/>
                    <a:pt x="2381" y="739"/>
                  </a:cubicBezTo>
                  <a:close/>
                  <a:moveTo>
                    <a:pt x="822" y="1144"/>
                  </a:moveTo>
                  <a:cubicBezTo>
                    <a:pt x="845" y="1144"/>
                    <a:pt x="869" y="1168"/>
                    <a:pt x="881" y="1179"/>
                  </a:cubicBezTo>
                  <a:cubicBezTo>
                    <a:pt x="941" y="1263"/>
                    <a:pt x="965" y="1346"/>
                    <a:pt x="929" y="1429"/>
                  </a:cubicBezTo>
                  <a:cubicBezTo>
                    <a:pt x="893" y="1501"/>
                    <a:pt x="798" y="1549"/>
                    <a:pt x="679" y="1549"/>
                  </a:cubicBezTo>
                  <a:cubicBezTo>
                    <a:pt x="667" y="1406"/>
                    <a:pt x="703" y="1251"/>
                    <a:pt x="762" y="1179"/>
                  </a:cubicBezTo>
                  <a:cubicBezTo>
                    <a:pt x="786" y="1156"/>
                    <a:pt x="810" y="1144"/>
                    <a:pt x="822" y="1144"/>
                  </a:cubicBezTo>
                  <a:close/>
                  <a:moveTo>
                    <a:pt x="1810" y="1275"/>
                  </a:moveTo>
                  <a:cubicBezTo>
                    <a:pt x="1822" y="1275"/>
                    <a:pt x="1834" y="1287"/>
                    <a:pt x="1846" y="1334"/>
                  </a:cubicBezTo>
                  <a:cubicBezTo>
                    <a:pt x="1881" y="1453"/>
                    <a:pt x="1869" y="1560"/>
                    <a:pt x="1786" y="1644"/>
                  </a:cubicBezTo>
                  <a:cubicBezTo>
                    <a:pt x="1715" y="1525"/>
                    <a:pt x="1727" y="1394"/>
                    <a:pt x="1762" y="1322"/>
                  </a:cubicBezTo>
                  <a:cubicBezTo>
                    <a:pt x="1786" y="1287"/>
                    <a:pt x="1798" y="1275"/>
                    <a:pt x="1810" y="1275"/>
                  </a:cubicBezTo>
                  <a:close/>
                  <a:moveTo>
                    <a:pt x="1856" y="85"/>
                  </a:moveTo>
                  <a:cubicBezTo>
                    <a:pt x="1934" y="85"/>
                    <a:pt x="2012" y="107"/>
                    <a:pt x="2084" y="156"/>
                  </a:cubicBezTo>
                  <a:cubicBezTo>
                    <a:pt x="2274" y="275"/>
                    <a:pt x="2381" y="453"/>
                    <a:pt x="2393" y="644"/>
                  </a:cubicBezTo>
                  <a:cubicBezTo>
                    <a:pt x="2155" y="679"/>
                    <a:pt x="1988" y="894"/>
                    <a:pt x="1988" y="1013"/>
                  </a:cubicBezTo>
                  <a:cubicBezTo>
                    <a:pt x="1988" y="1060"/>
                    <a:pt x="2024" y="1120"/>
                    <a:pt x="2108" y="1120"/>
                  </a:cubicBezTo>
                  <a:lnTo>
                    <a:pt x="2143" y="1120"/>
                  </a:lnTo>
                  <a:cubicBezTo>
                    <a:pt x="2322" y="1096"/>
                    <a:pt x="2453" y="929"/>
                    <a:pt x="2477" y="727"/>
                  </a:cubicBezTo>
                  <a:cubicBezTo>
                    <a:pt x="2572" y="727"/>
                    <a:pt x="2667" y="775"/>
                    <a:pt x="2750" y="858"/>
                  </a:cubicBezTo>
                  <a:cubicBezTo>
                    <a:pt x="2881" y="1013"/>
                    <a:pt x="2846" y="1191"/>
                    <a:pt x="2798" y="1310"/>
                  </a:cubicBezTo>
                  <a:cubicBezTo>
                    <a:pt x="2679" y="1584"/>
                    <a:pt x="2334" y="1846"/>
                    <a:pt x="2084" y="1846"/>
                  </a:cubicBezTo>
                  <a:cubicBezTo>
                    <a:pt x="2012" y="1846"/>
                    <a:pt x="1953" y="1822"/>
                    <a:pt x="1905" y="1787"/>
                  </a:cubicBezTo>
                  <a:cubicBezTo>
                    <a:pt x="1881" y="1763"/>
                    <a:pt x="1857" y="1739"/>
                    <a:pt x="1834" y="1715"/>
                  </a:cubicBezTo>
                  <a:cubicBezTo>
                    <a:pt x="1941" y="1608"/>
                    <a:pt x="1977" y="1453"/>
                    <a:pt x="1929" y="1310"/>
                  </a:cubicBezTo>
                  <a:cubicBezTo>
                    <a:pt x="1893" y="1203"/>
                    <a:pt x="1834" y="1179"/>
                    <a:pt x="1810" y="1179"/>
                  </a:cubicBezTo>
                  <a:cubicBezTo>
                    <a:pt x="1762" y="1179"/>
                    <a:pt x="1715" y="1215"/>
                    <a:pt x="1679" y="1275"/>
                  </a:cubicBezTo>
                  <a:cubicBezTo>
                    <a:pt x="1631" y="1382"/>
                    <a:pt x="1619" y="1549"/>
                    <a:pt x="1715" y="1703"/>
                  </a:cubicBezTo>
                  <a:cubicBezTo>
                    <a:pt x="1619" y="1787"/>
                    <a:pt x="1429" y="1870"/>
                    <a:pt x="1084" y="1870"/>
                  </a:cubicBezTo>
                  <a:lnTo>
                    <a:pt x="1048" y="1870"/>
                  </a:lnTo>
                  <a:cubicBezTo>
                    <a:pt x="834" y="1858"/>
                    <a:pt x="738" y="1751"/>
                    <a:pt x="703" y="1644"/>
                  </a:cubicBezTo>
                  <a:cubicBezTo>
                    <a:pt x="845" y="1632"/>
                    <a:pt x="953" y="1572"/>
                    <a:pt x="1000" y="1453"/>
                  </a:cubicBezTo>
                  <a:cubicBezTo>
                    <a:pt x="1060" y="1346"/>
                    <a:pt x="1036" y="1227"/>
                    <a:pt x="953" y="1120"/>
                  </a:cubicBezTo>
                  <a:cubicBezTo>
                    <a:pt x="905" y="1060"/>
                    <a:pt x="857" y="1048"/>
                    <a:pt x="822" y="1048"/>
                  </a:cubicBezTo>
                  <a:cubicBezTo>
                    <a:pt x="786" y="1048"/>
                    <a:pt x="738" y="1072"/>
                    <a:pt x="703" y="1120"/>
                  </a:cubicBezTo>
                  <a:cubicBezTo>
                    <a:pt x="631" y="1203"/>
                    <a:pt x="572" y="1370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83" y="1239"/>
                    <a:pt x="131" y="1001"/>
                    <a:pt x="155" y="918"/>
                  </a:cubicBezTo>
                  <a:cubicBezTo>
                    <a:pt x="226" y="715"/>
                    <a:pt x="405" y="548"/>
                    <a:pt x="560" y="548"/>
                  </a:cubicBezTo>
                  <a:cubicBezTo>
                    <a:pt x="595" y="548"/>
                    <a:pt x="631" y="560"/>
                    <a:pt x="667" y="572"/>
                  </a:cubicBezTo>
                  <a:cubicBezTo>
                    <a:pt x="673" y="578"/>
                    <a:pt x="679" y="581"/>
                    <a:pt x="685" y="581"/>
                  </a:cubicBezTo>
                  <a:cubicBezTo>
                    <a:pt x="691" y="581"/>
                    <a:pt x="697" y="578"/>
                    <a:pt x="703" y="572"/>
                  </a:cubicBezTo>
                  <a:cubicBezTo>
                    <a:pt x="726" y="572"/>
                    <a:pt x="726" y="548"/>
                    <a:pt x="726" y="537"/>
                  </a:cubicBezTo>
                  <a:cubicBezTo>
                    <a:pt x="726" y="537"/>
                    <a:pt x="703" y="298"/>
                    <a:pt x="810" y="179"/>
                  </a:cubicBezTo>
                  <a:cubicBezTo>
                    <a:pt x="851" y="125"/>
                    <a:pt x="915" y="98"/>
                    <a:pt x="998" y="98"/>
                  </a:cubicBezTo>
                  <a:cubicBezTo>
                    <a:pt x="1060" y="98"/>
                    <a:pt x="1133" y="113"/>
                    <a:pt x="1215" y="144"/>
                  </a:cubicBezTo>
                  <a:cubicBezTo>
                    <a:pt x="1286" y="167"/>
                    <a:pt x="1357" y="203"/>
                    <a:pt x="1417" y="239"/>
                  </a:cubicBezTo>
                  <a:cubicBezTo>
                    <a:pt x="1298" y="406"/>
                    <a:pt x="1250" y="620"/>
                    <a:pt x="1381" y="739"/>
                  </a:cubicBezTo>
                  <a:cubicBezTo>
                    <a:pt x="1420" y="773"/>
                    <a:pt x="1463" y="789"/>
                    <a:pt x="1505" y="789"/>
                  </a:cubicBezTo>
                  <a:cubicBezTo>
                    <a:pt x="1579" y="789"/>
                    <a:pt x="1648" y="739"/>
                    <a:pt x="1679" y="656"/>
                  </a:cubicBezTo>
                  <a:cubicBezTo>
                    <a:pt x="1715" y="548"/>
                    <a:pt x="1691" y="370"/>
                    <a:pt x="1536" y="227"/>
                  </a:cubicBezTo>
                  <a:cubicBezTo>
                    <a:pt x="1628" y="135"/>
                    <a:pt x="1742" y="85"/>
                    <a:pt x="1856" y="85"/>
                  </a:cubicBezTo>
                  <a:close/>
                  <a:moveTo>
                    <a:pt x="1857" y="1"/>
                  </a:moveTo>
                  <a:cubicBezTo>
                    <a:pt x="1715" y="1"/>
                    <a:pt x="1572" y="60"/>
                    <a:pt x="1465" y="179"/>
                  </a:cubicBezTo>
                  <a:cubicBezTo>
                    <a:pt x="1405" y="132"/>
                    <a:pt x="1322" y="96"/>
                    <a:pt x="1238" y="60"/>
                  </a:cubicBezTo>
                  <a:cubicBezTo>
                    <a:pt x="1151" y="33"/>
                    <a:pt x="1073" y="19"/>
                    <a:pt x="1004" y="19"/>
                  </a:cubicBezTo>
                  <a:cubicBezTo>
                    <a:pt x="893" y="19"/>
                    <a:pt x="804" y="54"/>
                    <a:pt x="738" y="120"/>
                  </a:cubicBezTo>
                  <a:cubicBezTo>
                    <a:pt x="643" y="227"/>
                    <a:pt x="631" y="382"/>
                    <a:pt x="631" y="477"/>
                  </a:cubicBezTo>
                  <a:cubicBezTo>
                    <a:pt x="607" y="465"/>
                    <a:pt x="584" y="465"/>
                    <a:pt x="560" y="465"/>
                  </a:cubicBezTo>
                  <a:cubicBezTo>
                    <a:pt x="369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72"/>
                    <a:pt x="500" y="1620"/>
                    <a:pt x="607" y="1644"/>
                  </a:cubicBezTo>
                  <a:cubicBezTo>
                    <a:pt x="667" y="1834"/>
                    <a:pt x="822" y="1953"/>
                    <a:pt x="1048" y="1953"/>
                  </a:cubicBezTo>
                  <a:lnTo>
                    <a:pt x="1095" y="1953"/>
                  </a:lnTo>
                  <a:cubicBezTo>
                    <a:pt x="1393" y="1953"/>
                    <a:pt x="1619" y="1894"/>
                    <a:pt x="1774" y="1775"/>
                  </a:cubicBezTo>
                  <a:cubicBezTo>
                    <a:pt x="1798" y="1810"/>
                    <a:pt x="1822" y="1834"/>
                    <a:pt x="1846" y="1858"/>
                  </a:cubicBezTo>
                  <a:cubicBezTo>
                    <a:pt x="1917" y="1906"/>
                    <a:pt x="1988" y="1930"/>
                    <a:pt x="2084" y="1930"/>
                  </a:cubicBezTo>
                  <a:cubicBezTo>
                    <a:pt x="2369" y="1930"/>
                    <a:pt x="2739" y="1656"/>
                    <a:pt x="2881" y="1346"/>
                  </a:cubicBezTo>
                  <a:cubicBezTo>
                    <a:pt x="2965" y="1144"/>
                    <a:pt x="2941" y="941"/>
                    <a:pt x="2810" y="798"/>
                  </a:cubicBezTo>
                  <a:cubicBezTo>
                    <a:pt x="2703" y="691"/>
                    <a:pt x="2596" y="644"/>
                    <a:pt x="2477" y="644"/>
                  </a:cubicBezTo>
                  <a:cubicBezTo>
                    <a:pt x="2465" y="417"/>
                    <a:pt x="2334" y="215"/>
                    <a:pt x="2131" y="84"/>
                  </a:cubicBezTo>
                  <a:cubicBezTo>
                    <a:pt x="2036" y="25"/>
                    <a:pt x="1953" y="1"/>
                    <a:pt x="185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9" name="Google Shape;2799;p65"/>
            <p:cNvSpPr/>
            <p:nvPr/>
          </p:nvSpPr>
          <p:spPr>
            <a:xfrm>
              <a:off x="4784962" y="2177464"/>
              <a:ext cx="101502" cy="57482"/>
            </a:xfrm>
            <a:custGeom>
              <a:avLst/>
              <a:gdLst/>
              <a:ahLst/>
              <a:cxnLst/>
              <a:rect l="l" t="t" r="r" b="b"/>
              <a:pathLst>
                <a:path w="3295" h="1866" extrusionOk="0">
                  <a:moveTo>
                    <a:pt x="2002" y="0"/>
                  </a:moveTo>
                  <a:cubicBezTo>
                    <a:pt x="1854" y="0"/>
                    <a:pt x="1722" y="81"/>
                    <a:pt x="1629" y="188"/>
                  </a:cubicBezTo>
                  <a:lnTo>
                    <a:pt x="1629" y="188"/>
                  </a:lnTo>
                  <a:cubicBezTo>
                    <a:pt x="1568" y="137"/>
                    <a:pt x="1486" y="90"/>
                    <a:pt x="1382" y="55"/>
                  </a:cubicBezTo>
                  <a:cubicBezTo>
                    <a:pt x="1295" y="25"/>
                    <a:pt x="1221" y="12"/>
                    <a:pt x="1159" y="12"/>
                  </a:cubicBezTo>
                  <a:cubicBezTo>
                    <a:pt x="772" y="12"/>
                    <a:pt x="834" y="507"/>
                    <a:pt x="834" y="507"/>
                  </a:cubicBezTo>
                  <a:cubicBezTo>
                    <a:pt x="794" y="481"/>
                    <a:pt x="750" y="470"/>
                    <a:pt x="705" y="470"/>
                  </a:cubicBezTo>
                  <a:cubicBezTo>
                    <a:pt x="380" y="470"/>
                    <a:pt x="1" y="1087"/>
                    <a:pt x="429" y="1400"/>
                  </a:cubicBezTo>
                  <a:cubicBezTo>
                    <a:pt x="561" y="1499"/>
                    <a:pt x="687" y="1544"/>
                    <a:pt x="794" y="1551"/>
                  </a:cubicBezTo>
                  <a:lnTo>
                    <a:pt x="794" y="1551"/>
                  </a:lnTo>
                  <a:cubicBezTo>
                    <a:pt x="831" y="1716"/>
                    <a:pt x="950" y="1860"/>
                    <a:pt x="1203" y="1865"/>
                  </a:cubicBezTo>
                  <a:cubicBezTo>
                    <a:pt x="1216" y="1865"/>
                    <a:pt x="1230" y="1865"/>
                    <a:pt x="1242" y="1865"/>
                  </a:cubicBezTo>
                  <a:cubicBezTo>
                    <a:pt x="1577" y="1865"/>
                    <a:pt x="1803" y="1787"/>
                    <a:pt x="1930" y="1672"/>
                  </a:cubicBezTo>
                  <a:lnTo>
                    <a:pt x="1930" y="1672"/>
                  </a:lnTo>
                  <a:cubicBezTo>
                    <a:pt x="1958" y="1710"/>
                    <a:pt x="1993" y="1747"/>
                    <a:pt x="2037" y="1781"/>
                  </a:cubicBezTo>
                  <a:cubicBezTo>
                    <a:pt x="2093" y="1827"/>
                    <a:pt x="2163" y="1848"/>
                    <a:pt x="2238" y="1848"/>
                  </a:cubicBezTo>
                  <a:cubicBezTo>
                    <a:pt x="2667" y="1848"/>
                    <a:pt x="3295" y="1178"/>
                    <a:pt x="2930" y="793"/>
                  </a:cubicBezTo>
                  <a:cubicBezTo>
                    <a:pt x="2828" y="683"/>
                    <a:pt x="2718" y="641"/>
                    <a:pt x="2615" y="641"/>
                  </a:cubicBezTo>
                  <a:cubicBezTo>
                    <a:pt x="2604" y="641"/>
                    <a:pt x="2593" y="641"/>
                    <a:pt x="2582" y="642"/>
                  </a:cubicBezTo>
                  <a:lnTo>
                    <a:pt x="2582" y="642"/>
                  </a:lnTo>
                  <a:cubicBezTo>
                    <a:pt x="2588" y="449"/>
                    <a:pt x="2492" y="226"/>
                    <a:pt x="2251" y="79"/>
                  </a:cubicBezTo>
                  <a:cubicBezTo>
                    <a:pt x="2166" y="24"/>
                    <a:pt x="2082" y="0"/>
                    <a:pt x="20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0" name="Google Shape;2800;p65"/>
            <p:cNvSpPr/>
            <p:nvPr/>
          </p:nvSpPr>
          <p:spPr>
            <a:xfrm>
              <a:off x="4789367" y="2175831"/>
              <a:ext cx="91737" cy="60563"/>
            </a:xfrm>
            <a:custGeom>
              <a:avLst/>
              <a:gdLst/>
              <a:ahLst/>
              <a:cxnLst/>
              <a:rect l="l" t="t" r="r" b="b"/>
              <a:pathLst>
                <a:path w="2978" h="1966" extrusionOk="0">
                  <a:moveTo>
                    <a:pt x="1489" y="310"/>
                  </a:moveTo>
                  <a:cubicBezTo>
                    <a:pt x="1608" y="418"/>
                    <a:pt x="1632" y="560"/>
                    <a:pt x="1596" y="644"/>
                  </a:cubicBezTo>
                  <a:cubicBezTo>
                    <a:pt x="1581" y="690"/>
                    <a:pt x="1550" y="716"/>
                    <a:pt x="1515" y="716"/>
                  </a:cubicBezTo>
                  <a:cubicBezTo>
                    <a:pt x="1495" y="716"/>
                    <a:pt x="1474" y="708"/>
                    <a:pt x="1453" y="691"/>
                  </a:cubicBezTo>
                  <a:cubicBezTo>
                    <a:pt x="1370" y="620"/>
                    <a:pt x="1382" y="453"/>
                    <a:pt x="1489" y="310"/>
                  </a:cubicBezTo>
                  <a:close/>
                  <a:moveTo>
                    <a:pt x="2394" y="751"/>
                  </a:moveTo>
                  <a:lnTo>
                    <a:pt x="2394" y="751"/>
                  </a:lnTo>
                  <a:cubicBezTo>
                    <a:pt x="2370" y="906"/>
                    <a:pt x="2275" y="1025"/>
                    <a:pt x="2144" y="1037"/>
                  </a:cubicBezTo>
                  <a:lnTo>
                    <a:pt x="2120" y="1037"/>
                  </a:lnTo>
                  <a:cubicBezTo>
                    <a:pt x="2084" y="1037"/>
                    <a:pt x="2084" y="1037"/>
                    <a:pt x="2084" y="1025"/>
                  </a:cubicBezTo>
                  <a:cubicBezTo>
                    <a:pt x="2084" y="953"/>
                    <a:pt x="2203" y="787"/>
                    <a:pt x="2394" y="751"/>
                  </a:cubicBezTo>
                  <a:close/>
                  <a:moveTo>
                    <a:pt x="834" y="1156"/>
                  </a:moveTo>
                  <a:cubicBezTo>
                    <a:pt x="858" y="1156"/>
                    <a:pt x="870" y="1168"/>
                    <a:pt x="894" y="1191"/>
                  </a:cubicBezTo>
                  <a:cubicBezTo>
                    <a:pt x="953" y="1275"/>
                    <a:pt x="965" y="1358"/>
                    <a:pt x="929" y="1441"/>
                  </a:cubicBezTo>
                  <a:cubicBezTo>
                    <a:pt x="894" y="1513"/>
                    <a:pt x="798" y="1560"/>
                    <a:pt x="691" y="1560"/>
                  </a:cubicBezTo>
                  <a:cubicBezTo>
                    <a:pt x="667" y="1418"/>
                    <a:pt x="715" y="1263"/>
                    <a:pt x="775" y="1191"/>
                  </a:cubicBezTo>
                  <a:cubicBezTo>
                    <a:pt x="786" y="1168"/>
                    <a:pt x="810" y="1156"/>
                    <a:pt x="834" y="1156"/>
                  </a:cubicBezTo>
                  <a:close/>
                  <a:moveTo>
                    <a:pt x="1810" y="1275"/>
                  </a:moveTo>
                  <a:cubicBezTo>
                    <a:pt x="1822" y="1275"/>
                    <a:pt x="1846" y="1299"/>
                    <a:pt x="1858" y="1346"/>
                  </a:cubicBezTo>
                  <a:cubicBezTo>
                    <a:pt x="1894" y="1465"/>
                    <a:pt x="1870" y="1572"/>
                    <a:pt x="1799" y="1656"/>
                  </a:cubicBezTo>
                  <a:cubicBezTo>
                    <a:pt x="1727" y="1537"/>
                    <a:pt x="1727" y="1406"/>
                    <a:pt x="1775" y="1322"/>
                  </a:cubicBezTo>
                  <a:cubicBezTo>
                    <a:pt x="1787" y="1299"/>
                    <a:pt x="1810" y="1275"/>
                    <a:pt x="1810" y="1275"/>
                  </a:cubicBezTo>
                  <a:close/>
                  <a:moveTo>
                    <a:pt x="1864" y="97"/>
                  </a:moveTo>
                  <a:cubicBezTo>
                    <a:pt x="1941" y="97"/>
                    <a:pt x="2019" y="119"/>
                    <a:pt x="2096" y="167"/>
                  </a:cubicBezTo>
                  <a:cubicBezTo>
                    <a:pt x="2275" y="287"/>
                    <a:pt x="2394" y="465"/>
                    <a:pt x="2394" y="656"/>
                  </a:cubicBezTo>
                  <a:cubicBezTo>
                    <a:pt x="2168" y="691"/>
                    <a:pt x="1989" y="906"/>
                    <a:pt x="2001" y="1025"/>
                  </a:cubicBezTo>
                  <a:cubicBezTo>
                    <a:pt x="2001" y="1072"/>
                    <a:pt x="2037" y="1132"/>
                    <a:pt x="2120" y="1132"/>
                  </a:cubicBezTo>
                  <a:cubicBezTo>
                    <a:pt x="2132" y="1132"/>
                    <a:pt x="2144" y="1132"/>
                    <a:pt x="2156" y="1120"/>
                  </a:cubicBezTo>
                  <a:cubicBezTo>
                    <a:pt x="2334" y="1108"/>
                    <a:pt x="2465" y="941"/>
                    <a:pt x="2477" y="739"/>
                  </a:cubicBezTo>
                  <a:cubicBezTo>
                    <a:pt x="2584" y="739"/>
                    <a:pt x="2668" y="787"/>
                    <a:pt x="2751" y="870"/>
                  </a:cubicBezTo>
                  <a:cubicBezTo>
                    <a:pt x="2894" y="1025"/>
                    <a:pt x="2858" y="1191"/>
                    <a:pt x="2811" y="1322"/>
                  </a:cubicBezTo>
                  <a:cubicBezTo>
                    <a:pt x="2691" y="1596"/>
                    <a:pt x="2346" y="1858"/>
                    <a:pt x="2096" y="1858"/>
                  </a:cubicBezTo>
                  <a:cubicBezTo>
                    <a:pt x="2025" y="1858"/>
                    <a:pt x="1965" y="1834"/>
                    <a:pt x="1918" y="1799"/>
                  </a:cubicBezTo>
                  <a:cubicBezTo>
                    <a:pt x="1894" y="1775"/>
                    <a:pt x="1870" y="1751"/>
                    <a:pt x="1846" y="1727"/>
                  </a:cubicBezTo>
                  <a:cubicBezTo>
                    <a:pt x="1953" y="1620"/>
                    <a:pt x="1989" y="1465"/>
                    <a:pt x="1941" y="1322"/>
                  </a:cubicBezTo>
                  <a:cubicBezTo>
                    <a:pt x="1906" y="1203"/>
                    <a:pt x="1846" y="1191"/>
                    <a:pt x="1822" y="1191"/>
                  </a:cubicBezTo>
                  <a:cubicBezTo>
                    <a:pt x="1775" y="1191"/>
                    <a:pt x="1727" y="1227"/>
                    <a:pt x="1691" y="1287"/>
                  </a:cubicBezTo>
                  <a:cubicBezTo>
                    <a:pt x="1644" y="1394"/>
                    <a:pt x="1632" y="1560"/>
                    <a:pt x="1727" y="1715"/>
                  </a:cubicBezTo>
                  <a:cubicBezTo>
                    <a:pt x="1632" y="1799"/>
                    <a:pt x="1441" y="1882"/>
                    <a:pt x="1096" y="1882"/>
                  </a:cubicBezTo>
                  <a:lnTo>
                    <a:pt x="1060" y="1882"/>
                  </a:lnTo>
                  <a:cubicBezTo>
                    <a:pt x="846" y="1870"/>
                    <a:pt x="751" y="1763"/>
                    <a:pt x="715" y="1656"/>
                  </a:cubicBezTo>
                  <a:cubicBezTo>
                    <a:pt x="846" y="1644"/>
                    <a:pt x="965" y="1572"/>
                    <a:pt x="1013" y="1465"/>
                  </a:cubicBezTo>
                  <a:cubicBezTo>
                    <a:pt x="1060" y="1358"/>
                    <a:pt x="1048" y="1239"/>
                    <a:pt x="965" y="1132"/>
                  </a:cubicBezTo>
                  <a:cubicBezTo>
                    <a:pt x="917" y="1072"/>
                    <a:pt x="870" y="1060"/>
                    <a:pt x="834" y="1060"/>
                  </a:cubicBezTo>
                  <a:cubicBezTo>
                    <a:pt x="786" y="1060"/>
                    <a:pt x="739" y="1084"/>
                    <a:pt x="703" y="1132"/>
                  </a:cubicBezTo>
                  <a:cubicBezTo>
                    <a:pt x="632" y="1215"/>
                    <a:pt x="584" y="1382"/>
                    <a:pt x="608" y="1549"/>
                  </a:cubicBezTo>
                  <a:cubicBezTo>
                    <a:pt x="513" y="1537"/>
                    <a:pt x="405" y="1489"/>
                    <a:pt x="310" y="1418"/>
                  </a:cubicBezTo>
                  <a:cubicBezTo>
                    <a:pt x="96" y="1251"/>
                    <a:pt x="132" y="1013"/>
                    <a:pt x="167" y="929"/>
                  </a:cubicBezTo>
                  <a:cubicBezTo>
                    <a:pt x="239" y="727"/>
                    <a:pt x="417" y="560"/>
                    <a:pt x="560" y="560"/>
                  </a:cubicBezTo>
                  <a:cubicBezTo>
                    <a:pt x="608" y="560"/>
                    <a:pt x="644" y="572"/>
                    <a:pt x="667" y="584"/>
                  </a:cubicBezTo>
                  <a:cubicBezTo>
                    <a:pt x="673" y="590"/>
                    <a:pt x="682" y="593"/>
                    <a:pt x="691" y="593"/>
                  </a:cubicBezTo>
                  <a:cubicBezTo>
                    <a:pt x="700" y="593"/>
                    <a:pt x="709" y="590"/>
                    <a:pt x="715" y="584"/>
                  </a:cubicBezTo>
                  <a:cubicBezTo>
                    <a:pt x="727" y="584"/>
                    <a:pt x="739" y="560"/>
                    <a:pt x="739" y="548"/>
                  </a:cubicBezTo>
                  <a:cubicBezTo>
                    <a:pt x="739" y="548"/>
                    <a:pt x="703" y="310"/>
                    <a:pt x="810" y="191"/>
                  </a:cubicBezTo>
                  <a:cubicBezTo>
                    <a:pt x="858" y="137"/>
                    <a:pt x="925" y="110"/>
                    <a:pt x="1009" y="110"/>
                  </a:cubicBezTo>
                  <a:cubicBezTo>
                    <a:pt x="1072" y="110"/>
                    <a:pt x="1145" y="125"/>
                    <a:pt x="1227" y="156"/>
                  </a:cubicBezTo>
                  <a:cubicBezTo>
                    <a:pt x="1298" y="179"/>
                    <a:pt x="1370" y="215"/>
                    <a:pt x="1429" y="251"/>
                  </a:cubicBezTo>
                  <a:cubicBezTo>
                    <a:pt x="1310" y="418"/>
                    <a:pt x="1263" y="632"/>
                    <a:pt x="1394" y="751"/>
                  </a:cubicBezTo>
                  <a:cubicBezTo>
                    <a:pt x="1432" y="785"/>
                    <a:pt x="1474" y="801"/>
                    <a:pt x="1514" y="801"/>
                  </a:cubicBezTo>
                  <a:cubicBezTo>
                    <a:pt x="1584" y="801"/>
                    <a:pt x="1649" y="751"/>
                    <a:pt x="1679" y="668"/>
                  </a:cubicBezTo>
                  <a:cubicBezTo>
                    <a:pt x="1727" y="560"/>
                    <a:pt x="1691" y="382"/>
                    <a:pt x="1548" y="239"/>
                  </a:cubicBezTo>
                  <a:cubicBezTo>
                    <a:pt x="1641" y="147"/>
                    <a:pt x="1750" y="97"/>
                    <a:pt x="1864" y="97"/>
                  </a:cubicBezTo>
                  <a:close/>
                  <a:moveTo>
                    <a:pt x="1858" y="1"/>
                  </a:moveTo>
                  <a:cubicBezTo>
                    <a:pt x="1727" y="1"/>
                    <a:pt x="1584" y="72"/>
                    <a:pt x="1477" y="179"/>
                  </a:cubicBezTo>
                  <a:cubicBezTo>
                    <a:pt x="1406" y="132"/>
                    <a:pt x="1334" y="96"/>
                    <a:pt x="1251" y="72"/>
                  </a:cubicBezTo>
                  <a:cubicBezTo>
                    <a:pt x="1161" y="39"/>
                    <a:pt x="1078" y="23"/>
                    <a:pt x="1006" y="23"/>
                  </a:cubicBezTo>
                  <a:cubicBezTo>
                    <a:pt x="896" y="23"/>
                    <a:pt x="808" y="60"/>
                    <a:pt x="751" y="132"/>
                  </a:cubicBezTo>
                  <a:cubicBezTo>
                    <a:pt x="656" y="239"/>
                    <a:pt x="644" y="394"/>
                    <a:pt x="644" y="489"/>
                  </a:cubicBezTo>
                  <a:cubicBezTo>
                    <a:pt x="620" y="477"/>
                    <a:pt x="584" y="477"/>
                    <a:pt x="560" y="477"/>
                  </a:cubicBezTo>
                  <a:cubicBezTo>
                    <a:pt x="370" y="477"/>
                    <a:pt x="155" y="668"/>
                    <a:pt x="84" y="906"/>
                  </a:cubicBezTo>
                  <a:cubicBezTo>
                    <a:pt x="1" y="1132"/>
                    <a:pt x="72" y="1346"/>
                    <a:pt x="263" y="1489"/>
                  </a:cubicBezTo>
                  <a:cubicBezTo>
                    <a:pt x="382" y="1572"/>
                    <a:pt x="501" y="1632"/>
                    <a:pt x="620" y="1644"/>
                  </a:cubicBezTo>
                  <a:cubicBezTo>
                    <a:pt x="679" y="1846"/>
                    <a:pt x="834" y="1965"/>
                    <a:pt x="1060" y="1965"/>
                  </a:cubicBezTo>
                  <a:lnTo>
                    <a:pt x="1096" y="1965"/>
                  </a:lnTo>
                  <a:cubicBezTo>
                    <a:pt x="1394" y="1965"/>
                    <a:pt x="1632" y="1906"/>
                    <a:pt x="1775" y="1787"/>
                  </a:cubicBezTo>
                  <a:cubicBezTo>
                    <a:pt x="1799" y="1811"/>
                    <a:pt x="1834" y="1846"/>
                    <a:pt x="1858" y="1870"/>
                  </a:cubicBezTo>
                  <a:cubicBezTo>
                    <a:pt x="1918" y="1918"/>
                    <a:pt x="2001" y="1941"/>
                    <a:pt x="2084" y="1941"/>
                  </a:cubicBezTo>
                  <a:cubicBezTo>
                    <a:pt x="2382" y="1941"/>
                    <a:pt x="2751" y="1668"/>
                    <a:pt x="2882" y="1358"/>
                  </a:cubicBezTo>
                  <a:cubicBezTo>
                    <a:pt x="2977" y="1144"/>
                    <a:pt x="2953" y="953"/>
                    <a:pt x="2811" y="810"/>
                  </a:cubicBezTo>
                  <a:cubicBezTo>
                    <a:pt x="2715" y="703"/>
                    <a:pt x="2608" y="644"/>
                    <a:pt x="2477" y="644"/>
                  </a:cubicBezTo>
                  <a:cubicBezTo>
                    <a:pt x="2465" y="429"/>
                    <a:pt x="2346" y="215"/>
                    <a:pt x="2132" y="84"/>
                  </a:cubicBezTo>
                  <a:cubicBezTo>
                    <a:pt x="2049" y="37"/>
                    <a:pt x="1953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1" name="Google Shape;2801;p65"/>
            <p:cNvSpPr/>
            <p:nvPr/>
          </p:nvSpPr>
          <p:spPr>
            <a:xfrm>
              <a:off x="4937908" y="2285497"/>
              <a:ext cx="224137" cy="19469"/>
            </a:xfrm>
            <a:custGeom>
              <a:avLst/>
              <a:gdLst/>
              <a:ahLst/>
              <a:cxnLst/>
              <a:rect l="l" t="t" r="r" b="b"/>
              <a:pathLst>
                <a:path w="7276" h="632" extrusionOk="0">
                  <a:moveTo>
                    <a:pt x="2684" y="1"/>
                  </a:moveTo>
                  <a:cubicBezTo>
                    <a:pt x="2513" y="1"/>
                    <a:pt x="2544" y="351"/>
                    <a:pt x="1858" y="465"/>
                  </a:cubicBezTo>
                  <a:cubicBezTo>
                    <a:pt x="1788" y="476"/>
                    <a:pt x="1725" y="481"/>
                    <a:pt x="1669" y="481"/>
                  </a:cubicBezTo>
                  <a:cubicBezTo>
                    <a:pt x="1121" y="481"/>
                    <a:pt x="1200" y="22"/>
                    <a:pt x="1036" y="22"/>
                  </a:cubicBezTo>
                  <a:cubicBezTo>
                    <a:pt x="1028" y="22"/>
                    <a:pt x="1021" y="23"/>
                    <a:pt x="1013" y="25"/>
                  </a:cubicBezTo>
                  <a:cubicBezTo>
                    <a:pt x="787" y="72"/>
                    <a:pt x="1" y="548"/>
                    <a:pt x="1" y="548"/>
                  </a:cubicBezTo>
                  <a:lnTo>
                    <a:pt x="7275" y="632"/>
                  </a:lnTo>
                  <a:cubicBezTo>
                    <a:pt x="7275" y="632"/>
                    <a:pt x="6811" y="370"/>
                    <a:pt x="6430" y="286"/>
                  </a:cubicBezTo>
                  <a:cubicBezTo>
                    <a:pt x="6401" y="280"/>
                    <a:pt x="6374" y="277"/>
                    <a:pt x="6347" y="277"/>
                  </a:cubicBezTo>
                  <a:cubicBezTo>
                    <a:pt x="6078" y="277"/>
                    <a:pt x="5941" y="582"/>
                    <a:pt x="5659" y="582"/>
                  </a:cubicBezTo>
                  <a:cubicBezTo>
                    <a:pt x="5608" y="582"/>
                    <a:pt x="5552" y="572"/>
                    <a:pt x="5489" y="548"/>
                  </a:cubicBezTo>
                  <a:cubicBezTo>
                    <a:pt x="5049" y="370"/>
                    <a:pt x="4918" y="108"/>
                    <a:pt x="4692" y="108"/>
                  </a:cubicBezTo>
                  <a:cubicBezTo>
                    <a:pt x="4477" y="108"/>
                    <a:pt x="4001" y="584"/>
                    <a:pt x="3620" y="584"/>
                  </a:cubicBezTo>
                  <a:cubicBezTo>
                    <a:pt x="3251" y="584"/>
                    <a:pt x="3061" y="156"/>
                    <a:pt x="2775" y="25"/>
                  </a:cubicBezTo>
                  <a:cubicBezTo>
                    <a:pt x="2739" y="8"/>
                    <a:pt x="2709" y="1"/>
                    <a:pt x="2684" y="1"/>
                  </a:cubicBezTo>
                  <a:close/>
                </a:path>
              </a:pathLst>
            </a:custGeom>
            <a:solidFill>
              <a:srgbClr val="00A7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2" name="Google Shape;2802;p65"/>
            <p:cNvSpPr/>
            <p:nvPr/>
          </p:nvSpPr>
          <p:spPr>
            <a:xfrm>
              <a:off x="4936461" y="2284234"/>
              <a:ext cx="227064" cy="22210"/>
            </a:xfrm>
            <a:custGeom>
              <a:avLst/>
              <a:gdLst/>
              <a:ahLst/>
              <a:cxnLst/>
              <a:rect l="l" t="t" r="r" b="b"/>
              <a:pathLst>
                <a:path w="7371" h="721" extrusionOk="0">
                  <a:moveTo>
                    <a:pt x="2721" y="1"/>
                  </a:moveTo>
                  <a:cubicBezTo>
                    <a:pt x="2644" y="1"/>
                    <a:pt x="2599" y="54"/>
                    <a:pt x="2548" y="113"/>
                  </a:cubicBezTo>
                  <a:cubicBezTo>
                    <a:pt x="2465" y="220"/>
                    <a:pt x="2334" y="387"/>
                    <a:pt x="1893" y="458"/>
                  </a:cubicBezTo>
                  <a:cubicBezTo>
                    <a:pt x="1819" y="471"/>
                    <a:pt x="1755" y="477"/>
                    <a:pt x="1697" y="477"/>
                  </a:cubicBezTo>
                  <a:cubicBezTo>
                    <a:pt x="1385" y="477"/>
                    <a:pt x="1299" y="305"/>
                    <a:pt x="1238" y="185"/>
                  </a:cubicBezTo>
                  <a:cubicBezTo>
                    <a:pt x="1207" y="101"/>
                    <a:pt x="1166" y="26"/>
                    <a:pt x="1083" y="26"/>
                  </a:cubicBezTo>
                  <a:cubicBezTo>
                    <a:pt x="1072" y="26"/>
                    <a:pt x="1060" y="27"/>
                    <a:pt x="1048" y="30"/>
                  </a:cubicBezTo>
                  <a:cubicBezTo>
                    <a:pt x="822" y="66"/>
                    <a:pt x="60" y="530"/>
                    <a:pt x="24" y="554"/>
                  </a:cubicBezTo>
                  <a:cubicBezTo>
                    <a:pt x="0" y="566"/>
                    <a:pt x="0" y="589"/>
                    <a:pt x="12" y="613"/>
                  </a:cubicBezTo>
                  <a:cubicBezTo>
                    <a:pt x="20" y="622"/>
                    <a:pt x="35" y="630"/>
                    <a:pt x="51" y="630"/>
                  </a:cubicBezTo>
                  <a:cubicBezTo>
                    <a:pt x="58" y="630"/>
                    <a:pt x="65" y="629"/>
                    <a:pt x="72" y="625"/>
                  </a:cubicBezTo>
                  <a:cubicBezTo>
                    <a:pt x="72" y="625"/>
                    <a:pt x="845" y="149"/>
                    <a:pt x="1060" y="113"/>
                  </a:cubicBezTo>
                  <a:cubicBezTo>
                    <a:pt x="1067" y="111"/>
                    <a:pt x="1074" y="110"/>
                    <a:pt x="1080" y="110"/>
                  </a:cubicBezTo>
                  <a:cubicBezTo>
                    <a:pt x="1112" y="110"/>
                    <a:pt x="1127" y="140"/>
                    <a:pt x="1167" y="220"/>
                  </a:cubicBezTo>
                  <a:cubicBezTo>
                    <a:pt x="1228" y="352"/>
                    <a:pt x="1332" y="562"/>
                    <a:pt x="1701" y="562"/>
                  </a:cubicBezTo>
                  <a:cubicBezTo>
                    <a:pt x="1765" y="562"/>
                    <a:pt x="1836" y="556"/>
                    <a:pt x="1917" y="542"/>
                  </a:cubicBezTo>
                  <a:cubicBezTo>
                    <a:pt x="2381" y="470"/>
                    <a:pt x="2536" y="280"/>
                    <a:pt x="2619" y="173"/>
                  </a:cubicBezTo>
                  <a:cubicBezTo>
                    <a:pt x="2669" y="114"/>
                    <a:pt x="2696" y="85"/>
                    <a:pt x="2736" y="85"/>
                  </a:cubicBezTo>
                  <a:cubicBezTo>
                    <a:pt x="2753" y="85"/>
                    <a:pt x="2773" y="91"/>
                    <a:pt x="2798" y="101"/>
                  </a:cubicBezTo>
                  <a:cubicBezTo>
                    <a:pt x="2905" y="161"/>
                    <a:pt x="3000" y="244"/>
                    <a:pt x="3096" y="351"/>
                  </a:cubicBezTo>
                  <a:cubicBezTo>
                    <a:pt x="3250" y="506"/>
                    <a:pt x="3417" y="673"/>
                    <a:pt x="3667" y="673"/>
                  </a:cubicBezTo>
                  <a:cubicBezTo>
                    <a:pt x="3893" y="673"/>
                    <a:pt x="4143" y="518"/>
                    <a:pt x="4370" y="375"/>
                  </a:cubicBezTo>
                  <a:cubicBezTo>
                    <a:pt x="4513" y="280"/>
                    <a:pt x="4655" y="197"/>
                    <a:pt x="4739" y="197"/>
                  </a:cubicBezTo>
                  <a:cubicBezTo>
                    <a:pt x="4834" y="197"/>
                    <a:pt x="4917" y="256"/>
                    <a:pt x="5025" y="339"/>
                  </a:cubicBezTo>
                  <a:cubicBezTo>
                    <a:pt x="5144" y="435"/>
                    <a:pt x="5286" y="542"/>
                    <a:pt x="5513" y="625"/>
                  </a:cubicBezTo>
                  <a:cubicBezTo>
                    <a:pt x="5585" y="655"/>
                    <a:pt x="5651" y="667"/>
                    <a:pt x="5710" y="667"/>
                  </a:cubicBezTo>
                  <a:cubicBezTo>
                    <a:pt x="5865" y="667"/>
                    <a:pt x="5981" y="584"/>
                    <a:pt x="6084" y="506"/>
                  </a:cubicBezTo>
                  <a:cubicBezTo>
                    <a:pt x="6184" y="426"/>
                    <a:pt x="6275" y="355"/>
                    <a:pt x="6394" y="355"/>
                  </a:cubicBezTo>
                  <a:cubicBezTo>
                    <a:pt x="6416" y="355"/>
                    <a:pt x="6440" y="357"/>
                    <a:pt x="6465" y="363"/>
                  </a:cubicBezTo>
                  <a:cubicBezTo>
                    <a:pt x="6834" y="458"/>
                    <a:pt x="7299" y="708"/>
                    <a:pt x="7311" y="708"/>
                  </a:cubicBezTo>
                  <a:cubicBezTo>
                    <a:pt x="7311" y="720"/>
                    <a:pt x="7322" y="720"/>
                    <a:pt x="7322" y="720"/>
                  </a:cubicBezTo>
                  <a:cubicBezTo>
                    <a:pt x="7346" y="720"/>
                    <a:pt x="7358" y="708"/>
                    <a:pt x="7370" y="697"/>
                  </a:cubicBezTo>
                  <a:cubicBezTo>
                    <a:pt x="7370" y="673"/>
                    <a:pt x="7370" y="649"/>
                    <a:pt x="7346" y="637"/>
                  </a:cubicBezTo>
                  <a:cubicBezTo>
                    <a:pt x="7322" y="625"/>
                    <a:pt x="6870" y="375"/>
                    <a:pt x="6489" y="280"/>
                  </a:cubicBezTo>
                  <a:cubicBezTo>
                    <a:pt x="6459" y="275"/>
                    <a:pt x="6431" y="272"/>
                    <a:pt x="6404" y="272"/>
                  </a:cubicBezTo>
                  <a:cubicBezTo>
                    <a:pt x="6248" y="272"/>
                    <a:pt x="6138" y="353"/>
                    <a:pt x="6037" y="435"/>
                  </a:cubicBezTo>
                  <a:cubicBezTo>
                    <a:pt x="5932" y="504"/>
                    <a:pt x="5834" y="574"/>
                    <a:pt x="5705" y="574"/>
                  </a:cubicBezTo>
                  <a:cubicBezTo>
                    <a:pt x="5658" y="574"/>
                    <a:pt x="5606" y="564"/>
                    <a:pt x="5548" y="542"/>
                  </a:cubicBezTo>
                  <a:cubicBezTo>
                    <a:pt x="5334" y="458"/>
                    <a:pt x="5191" y="351"/>
                    <a:pt x="5084" y="268"/>
                  </a:cubicBezTo>
                  <a:cubicBezTo>
                    <a:pt x="4965" y="185"/>
                    <a:pt x="4870" y="113"/>
                    <a:pt x="4739" y="113"/>
                  </a:cubicBezTo>
                  <a:cubicBezTo>
                    <a:pt x="4632" y="113"/>
                    <a:pt x="4489" y="208"/>
                    <a:pt x="4322" y="304"/>
                  </a:cubicBezTo>
                  <a:cubicBezTo>
                    <a:pt x="4108" y="435"/>
                    <a:pt x="3870" y="589"/>
                    <a:pt x="3667" y="589"/>
                  </a:cubicBezTo>
                  <a:cubicBezTo>
                    <a:pt x="3453" y="589"/>
                    <a:pt x="3310" y="435"/>
                    <a:pt x="3155" y="280"/>
                  </a:cubicBezTo>
                  <a:cubicBezTo>
                    <a:pt x="3060" y="185"/>
                    <a:pt x="2953" y="77"/>
                    <a:pt x="2834" y="30"/>
                  </a:cubicBezTo>
                  <a:cubicBezTo>
                    <a:pt x="2789" y="9"/>
                    <a:pt x="2752" y="1"/>
                    <a:pt x="2721" y="1"/>
                  </a:cubicBezTo>
                  <a:close/>
                </a:path>
              </a:pathLst>
            </a:custGeom>
            <a:solidFill>
              <a:srgbClr val="FB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3" name="Google Shape;2803;p65"/>
            <p:cNvSpPr/>
            <p:nvPr/>
          </p:nvSpPr>
          <p:spPr>
            <a:xfrm>
              <a:off x="4820541" y="2334600"/>
              <a:ext cx="193702" cy="22087"/>
            </a:xfrm>
            <a:custGeom>
              <a:avLst/>
              <a:gdLst/>
              <a:ahLst/>
              <a:cxnLst/>
              <a:rect l="l" t="t" r="r" b="b"/>
              <a:pathLst>
                <a:path w="6288" h="717" extrusionOk="0">
                  <a:moveTo>
                    <a:pt x="2319" y="0"/>
                  </a:moveTo>
                  <a:cubicBezTo>
                    <a:pt x="2176" y="0"/>
                    <a:pt x="2202" y="389"/>
                    <a:pt x="1608" y="514"/>
                  </a:cubicBezTo>
                  <a:cubicBezTo>
                    <a:pt x="1539" y="530"/>
                    <a:pt x="1479" y="537"/>
                    <a:pt x="1426" y="537"/>
                  </a:cubicBezTo>
                  <a:cubicBezTo>
                    <a:pt x="970" y="537"/>
                    <a:pt x="1035" y="24"/>
                    <a:pt x="888" y="24"/>
                  </a:cubicBezTo>
                  <a:cubicBezTo>
                    <a:pt x="882" y="24"/>
                    <a:pt x="876" y="24"/>
                    <a:pt x="870" y="26"/>
                  </a:cubicBezTo>
                  <a:cubicBezTo>
                    <a:pt x="679" y="86"/>
                    <a:pt x="1" y="621"/>
                    <a:pt x="1" y="621"/>
                  </a:cubicBezTo>
                  <a:lnTo>
                    <a:pt x="3116" y="668"/>
                  </a:lnTo>
                  <a:lnTo>
                    <a:pt x="3116" y="668"/>
                  </a:lnTo>
                  <a:cubicBezTo>
                    <a:pt x="2805" y="652"/>
                    <a:pt x="2640" y="178"/>
                    <a:pt x="2394" y="26"/>
                  </a:cubicBezTo>
                  <a:cubicBezTo>
                    <a:pt x="2364" y="8"/>
                    <a:pt x="2340" y="0"/>
                    <a:pt x="2319" y="0"/>
                  </a:cubicBezTo>
                  <a:close/>
                  <a:moveTo>
                    <a:pt x="3116" y="668"/>
                  </a:moveTo>
                  <a:cubicBezTo>
                    <a:pt x="3121" y="669"/>
                    <a:pt x="3127" y="669"/>
                    <a:pt x="3132" y="669"/>
                  </a:cubicBezTo>
                  <a:cubicBezTo>
                    <a:pt x="3134" y="669"/>
                    <a:pt x="3137" y="669"/>
                    <a:pt x="3139" y="669"/>
                  </a:cubicBezTo>
                  <a:lnTo>
                    <a:pt x="3139" y="669"/>
                  </a:lnTo>
                  <a:lnTo>
                    <a:pt x="3116" y="668"/>
                  </a:lnTo>
                  <a:close/>
                  <a:moveTo>
                    <a:pt x="4061" y="133"/>
                  </a:moveTo>
                  <a:cubicBezTo>
                    <a:pt x="3872" y="133"/>
                    <a:pt x="3471" y="662"/>
                    <a:pt x="3139" y="669"/>
                  </a:cubicBezTo>
                  <a:lnTo>
                    <a:pt x="3139" y="669"/>
                  </a:lnTo>
                  <a:lnTo>
                    <a:pt x="6287" y="717"/>
                  </a:lnTo>
                  <a:cubicBezTo>
                    <a:pt x="6287" y="717"/>
                    <a:pt x="5882" y="419"/>
                    <a:pt x="5561" y="324"/>
                  </a:cubicBezTo>
                  <a:cubicBezTo>
                    <a:pt x="5535" y="316"/>
                    <a:pt x="5511" y="313"/>
                    <a:pt x="5488" y="313"/>
                  </a:cubicBezTo>
                  <a:cubicBezTo>
                    <a:pt x="5252" y="313"/>
                    <a:pt x="5131" y="660"/>
                    <a:pt x="4887" y="660"/>
                  </a:cubicBezTo>
                  <a:cubicBezTo>
                    <a:pt x="4842" y="660"/>
                    <a:pt x="4793" y="648"/>
                    <a:pt x="4739" y="621"/>
                  </a:cubicBezTo>
                  <a:cubicBezTo>
                    <a:pt x="4358" y="419"/>
                    <a:pt x="4251" y="133"/>
                    <a:pt x="4061" y="133"/>
                  </a:cubicBezTo>
                  <a:close/>
                </a:path>
              </a:pathLst>
            </a:custGeom>
            <a:solidFill>
              <a:srgbClr val="00A7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4" name="Google Shape;2804;p65"/>
            <p:cNvSpPr/>
            <p:nvPr/>
          </p:nvSpPr>
          <p:spPr>
            <a:xfrm>
              <a:off x="4819093" y="2333306"/>
              <a:ext cx="196967" cy="24490"/>
            </a:xfrm>
            <a:custGeom>
              <a:avLst/>
              <a:gdLst/>
              <a:ahLst/>
              <a:cxnLst/>
              <a:rect l="l" t="t" r="r" b="b"/>
              <a:pathLst>
                <a:path w="6394" h="795" extrusionOk="0">
                  <a:moveTo>
                    <a:pt x="2368" y="0"/>
                  </a:moveTo>
                  <a:cubicBezTo>
                    <a:pt x="2295" y="0"/>
                    <a:pt x="2258" y="70"/>
                    <a:pt x="2215" y="139"/>
                  </a:cubicBezTo>
                  <a:cubicBezTo>
                    <a:pt x="2131" y="258"/>
                    <a:pt x="2012" y="437"/>
                    <a:pt x="1643" y="520"/>
                  </a:cubicBezTo>
                  <a:cubicBezTo>
                    <a:pt x="1583" y="533"/>
                    <a:pt x="1531" y="538"/>
                    <a:pt x="1484" y="538"/>
                  </a:cubicBezTo>
                  <a:cubicBezTo>
                    <a:pt x="1214" y="538"/>
                    <a:pt x="1146" y="353"/>
                    <a:pt x="1095" y="211"/>
                  </a:cubicBezTo>
                  <a:cubicBezTo>
                    <a:pt x="1063" y="115"/>
                    <a:pt x="1022" y="29"/>
                    <a:pt x="945" y="29"/>
                  </a:cubicBezTo>
                  <a:cubicBezTo>
                    <a:pt x="936" y="29"/>
                    <a:pt x="927" y="30"/>
                    <a:pt x="917" y="32"/>
                  </a:cubicBezTo>
                  <a:cubicBezTo>
                    <a:pt x="714" y="80"/>
                    <a:pt x="48" y="604"/>
                    <a:pt x="24" y="628"/>
                  </a:cubicBezTo>
                  <a:cubicBezTo>
                    <a:pt x="0" y="639"/>
                    <a:pt x="0" y="663"/>
                    <a:pt x="12" y="687"/>
                  </a:cubicBezTo>
                  <a:cubicBezTo>
                    <a:pt x="26" y="694"/>
                    <a:pt x="39" y="701"/>
                    <a:pt x="53" y="701"/>
                  </a:cubicBezTo>
                  <a:cubicBezTo>
                    <a:pt x="63" y="701"/>
                    <a:pt x="73" y="697"/>
                    <a:pt x="83" y="687"/>
                  </a:cubicBezTo>
                  <a:cubicBezTo>
                    <a:pt x="262" y="544"/>
                    <a:pt x="786" y="151"/>
                    <a:pt x="929" y="116"/>
                  </a:cubicBezTo>
                  <a:cubicBezTo>
                    <a:pt x="953" y="116"/>
                    <a:pt x="976" y="139"/>
                    <a:pt x="1012" y="235"/>
                  </a:cubicBezTo>
                  <a:cubicBezTo>
                    <a:pt x="1063" y="387"/>
                    <a:pt x="1148" y="626"/>
                    <a:pt x="1476" y="626"/>
                  </a:cubicBezTo>
                  <a:cubicBezTo>
                    <a:pt x="1532" y="626"/>
                    <a:pt x="1596" y="619"/>
                    <a:pt x="1667" y="604"/>
                  </a:cubicBezTo>
                  <a:cubicBezTo>
                    <a:pt x="2072" y="520"/>
                    <a:pt x="2203" y="306"/>
                    <a:pt x="2286" y="187"/>
                  </a:cubicBezTo>
                  <a:cubicBezTo>
                    <a:pt x="2324" y="119"/>
                    <a:pt x="2343" y="89"/>
                    <a:pt x="2367" y="89"/>
                  </a:cubicBezTo>
                  <a:cubicBezTo>
                    <a:pt x="2380" y="89"/>
                    <a:pt x="2396" y="98"/>
                    <a:pt x="2417" y="116"/>
                  </a:cubicBezTo>
                  <a:cubicBezTo>
                    <a:pt x="2512" y="163"/>
                    <a:pt x="2596" y="270"/>
                    <a:pt x="2679" y="378"/>
                  </a:cubicBezTo>
                  <a:cubicBezTo>
                    <a:pt x="2810" y="556"/>
                    <a:pt x="2965" y="747"/>
                    <a:pt x="3179" y="747"/>
                  </a:cubicBezTo>
                  <a:cubicBezTo>
                    <a:pt x="3381" y="747"/>
                    <a:pt x="3596" y="568"/>
                    <a:pt x="3786" y="413"/>
                  </a:cubicBezTo>
                  <a:cubicBezTo>
                    <a:pt x="3917" y="318"/>
                    <a:pt x="4036" y="211"/>
                    <a:pt x="4108" y="211"/>
                  </a:cubicBezTo>
                  <a:cubicBezTo>
                    <a:pt x="4191" y="211"/>
                    <a:pt x="4251" y="282"/>
                    <a:pt x="4346" y="378"/>
                  </a:cubicBezTo>
                  <a:cubicBezTo>
                    <a:pt x="4441" y="473"/>
                    <a:pt x="4572" y="592"/>
                    <a:pt x="4763" y="699"/>
                  </a:cubicBezTo>
                  <a:cubicBezTo>
                    <a:pt x="4826" y="731"/>
                    <a:pt x="4882" y="744"/>
                    <a:pt x="4934" y="744"/>
                  </a:cubicBezTo>
                  <a:cubicBezTo>
                    <a:pt x="5076" y="744"/>
                    <a:pt x="5178" y="644"/>
                    <a:pt x="5275" y="556"/>
                  </a:cubicBezTo>
                  <a:cubicBezTo>
                    <a:pt x="5365" y="466"/>
                    <a:pt x="5438" y="393"/>
                    <a:pt x="5536" y="393"/>
                  </a:cubicBezTo>
                  <a:cubicBezTo>
                    <a:pt x="5555" y="393"/>
                    <a:pt x="5575" y="396"/>
                    <a:pt x="5596" y="401"/>
                  </a:cubicBezTo>
                  <a:cubicBezTo>
                    <a:pt x="5906" y="497"/>
                    <a:pt x="6310" y="782"/>
                    <a:pt x="6310" y="794"/>
                  </a:cubicBezTo>
                  <a:lnTo>
                    <a:pt x="6334" y="794"/>
                  </a:lnTo>
                  <a:cubicBezTo>
                    <a:pt x="6358" y="794"/>
                    <a:pt x="6370" y="794"/>
                    <a:pt x="6382" y="782"/>
                  </a:cubicBezTo>
                  <a:cubicBezTo>
                    <a:pt x="6394" y="759"/>
                    <a:pt x="6382" y="735"/>
                    <a:pt x="6370" y="723"/>
                  </a:cubicBezTo>
                  <a:cubicBezTo>
                    <a:pt x="6346" y="711"/>
                    <a:pt x="5953" y="425"/>
                    <a:pt x="5620" y="318"/>
                  </a:cubicBezTo>
                  <a:cubicBezTo>
                    <a:pt x="5592" y="311"/>
                    <a:pt x="5565" y="307"/>
                    <a:pt x="5540" y="307"/>
                  </a:cubicBezTo>
                  <a:cubicBezTo>
                    <a:pt x="5404" y="307"/>
                    <a:pt x="5305" y="404"/>
                    <a:pt x="5215" y="485"/>
                  </a:cubicBezTo>
                  <a:cubicBezTo>
                    <a:pt x="5128" y="572"/>
                    <a:pt x="5047" y="652"/>
                    <a:pt x="4941" y="652"/>
                  </a:cubicBezTo>
                  <a:cubicBezTo>
                    <a:pt x="4901" y="652"/>
                    <a:pt x="4858" y="641"/>
                    <a:pt x="4810" y="616"/>
                  </a:cubicBezTo>
                  <a:cubicBezTo>
                    <a:pt x="4632" y="520"/>
                    <a:pt x="4513" y="401"/>
                    <a:pt x="4405" y="306"/>
                  </a:cubicBezTo>
                  <a:cubicBezTo>
                    <a:pt x="4310" y="211"/>
                    <a:pt x="4227" y="128"/>
                    <a:pt x="4108" y="128"/>
                  </a:cubicBezTo>
                  <a:cubicBezTo>
                    <a:pt x="4012" y="128"/>
                    <a:pt x="3893" y="223"/>
                    <a:pt x="3739" y="354"/>
                  </a:cubicBezTo>
                  <a:cubicBezTo>
                    <a:pt x="3560" y="497"/>
                    <a:pt x="3358" y="663"/>
                    <a:pt x="3179" y="663"/>
                  </a:cubicBezTo>
                  <a:cubicBezTo>
                    <a:pt x="3000" y="663"/>
                    <a:pt x="2869" y="485"/>
                    <a:pt x="2750" y="318"/>
                  </a:cubicBezTo>
                  <a:cubicBezTo>
                    <a:pt x="2655" y="211"/>
                    <a:pt x="2572" y="92"/>
                    <a:pt x="2465" y="32"/>
                  </a:cubicBezTo>
                  <a:cubicBezTo>
                    <a:pt x="2426" y="10"/>
                    <a:pt x="2395" y="0"/>
                    <a:pt x="2368" y="0"/>
                  </a:cubicBezTo>
                  <a:close/>
                </a:path>
              </a:pathLst>
            </a:custGeom>
            <a:solidFill>
              <a:srgbClr val="FB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5" name="Google Shape;2805;p65"/>
            <p:cNvSpPr/>
            <p:nvPr/>
          </p:nvSpPr>
          <p:spPr>
            <a:xfrm>
              <a:off x="5085002" y="2334970"/>
              <a:ext cx="145985" cy="21348"/>
            </a:xfrm>
            <a:custGeom>
              <a:avLst/>
              <a:gdLst/>
              <a:ahLst/>
              <a:cxnLst/>
              <a:rect l="l" t="t" r="r" b="b"/>
              <a:pathLst>
                <a:path w="4739" h="693" extrusionOk="0">
                  <a:moveTo>
                    <a:pt x="4047" y="61"/>
                  </a:moveTo>
                  <a:cubicBezTo>
                    <a:pt x="4044" y="61"/>
                    <a:pt x="4040" y="61"/>
                    <a:pt x="4036" y="62"/>
                  </a:cubicBezTo>
                  <a:cubicBezTo>
                    <a:pt x="3882" y="71"/>
                    <a:pt x="3603" y="432"/>
                    <a:pt x="3325" y="576"/>
                  </a:cubicBezTo>
                  <a:lnTo>
                    <a:pt x="3325" y="576"/>
                  </a:lnTo>
                  <a:lnTo>
                    <a:pt x="4739" y="526"/>
                  </a:lnTo>
                  <a:cubicBezTo>
                    <a:pt x="4354" y="351"/>
                    <a:pt x="4232" y="61"/>
                    <a:pt x="4047" y="61"/>
                  </a:cubicBezTo>
                  <a:close/>
                  <a:moveTo>
                    <a:pt x="3325" y="576"/>
                  </a:moveTo>
                  <a:lnTo>
                    <a:pt x="2957" y="589"/>
                  </a:lnTo>
                  <a:lnTo>
                    <a:pt x="2957" y="589"/>
                  </a:lnTo>
                  <a:cubicBezTo>
                    <a:pt x="3007" y="617"/>
                    <a:pt x="3061" y="633"/>
                    <a:pt x="3120" y="633"/>
                  </a:cubicBezTo>
                  <a:cubicBezTo>
                    <a:pt x="3124" y="633"/>
                    <a:pt x="3128" y="633"/>
                    <a:pt x="3131" y="633"/>
                  </a:cubicBezTo>
                  <a:cubicBezTo>
                    <a:pt x="3195" y="631"/>
                    <a:pt x="3260" y="609"/>
                    <a:pt x="3325" y="576"/>
                  </a:cubicBezTo>
                  <a:close/>
                  <a:moveTo>
                    <a:pt x="2304" y="0"/>
                  </a:moveTo>
                  <a:cubicBezTo>
                    <a:pt x="2154" y="0"/>
                    <a:pt x="2191" y="392"/>
                    <a:pt x="1607" y="538"/>
                  </a:cubicBezTo>
                  <a:cubicBezTo>
                    <a:pt x="1533" y="556"/>
                    <a:pt x="1468" y="564"/>
                    <a:pt x="1411" y="564"/>
                  </a:cubicBezTo>
                  <a:cubicBezTo>
                    <a:pt x="969" y="564"/>
                    <a:pt x="1022" y="71"/>
                    <a:pt x="876" y="71"/>
                  </a:cubicBezTo>
                  <a:cubicBezTo>
                    <a:pt x="870" y="71"/>
                    <a:pt x="864" y="72"/>
                    <a:pt x="857" y="74"/>
                  </a:cubicBezTo>
                  <a:cubicBezTo>
                    <a:pt x="667" y="133"/>
                    <a:pt x="0" y="693"/>
                    <a:pt x="0" y="693"/>
                  </a:cubicBezTo>
                  <a:lnTo>
                    <a:pt x="2957" y="589"/>
                  </a:lnTo>
                  <a:lnTo>
                    <a:pt x="2957" y="589"/>
                  </a:lnTo>
                  <a:cubicBezTo>
                    <a:pt x="2737" y="467"/>
                    <a:pt x="2582" y="131"/>
                    <a:pt x="2381" y="26"/>
                  </a:cubicBezTo>
                  <a:cubicBezTo>
                    <a:pt x="2350" y="8"/>
                    <a:pt x="2325" y="0"/>
                    <a:pt x="2304" y="0"/>
                  </a:cubicBezTo>
                  <a:close/>
                </a:path>
              </a:pathLst>
            </a:custGeom>
            <a:solidFill>
              <a:srgbClr val="00A7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6" name="Google Shape;2806;p65"/>
            <p:cNvSpPr/>
            <p:nvPr/>
          </p:nvSpPr>
          <p:spPr>
            <a:xfrm>
              <a:off x="5083524" y="2333676"/>
              <a:ext cx="148942" cy="24120"/>
            </a:xfrm>
            <a:custGeom>
              <a:avLst/>
              <a:gdLst/>
              <a:ahLst/>
              <a:cxnLst/>
              <a:rect l="l" t="t" r="r" b="b"/>
              <a:pathLst>
                <a:path w="4835" h="783" extrusionOk="0">
                  <a:moveTo>
                    <a:pt x="2344" y="0"/>
                  </a:moveTo>
                  <a:cubicBezTo>
                    <a:pt x="2272" y="0"/>
                    <a:pt x="2235" y="70"/>
                    <a:pt x="2191" y="139"/>
                  </a:cubicBezTo>
                  <a:cubicBezTo>
                    <a:pt x="2120" y="258"/>
                    <a:pt x="2013" y="449"/>
                    <a:pt x="1644" y="532"/>
                  </a:cubicBezTo>
                  <a:cubicBezTo>
                    <a:pt x="1568" y="552"/>
                    <a:pt x="1504" y="561"/>
                    <a:pt x="1448" y="561"/>
                  </a:cubicBezTo>
                  <a:cubicBezTo>
                    <a:pt x="1204" y="561"/>
                    <a:pt x="1130" y="392"/>
                    <a:pt x="1072" y="246"/>
                  </a:cubicBezTo>
                  <a:cubicBezTo>
                    <a:pt x="1041" y="164"/>
                    <a:pt x="1001" y="73"/>
                    <a:pt x="929" y="73"/>
                  </a:cubicBezTo>
                  <a:cubicBezTo>
                    <a:pt x="918" y="73"/>
                    <a:pt x="906" y="75"/>
                    <a:pt x="893" y="80"/>
                  </a:cubicBezTo>
                  <a:cubicBezTo>
                    <a:pt x="691" y="139"/>
                    <a:pt x="48" y="675"/>
                    <a:pt x="24" y="699"/>
                  </a:cubicBezTo>
                  <a:cubicBezTo>
                    <a:pt x="12" y="711"/>
                    <a:pt x="0" y="747"/>
                    <a:pt x="24" y="758"/>
                  </a:cubicBezTo>
                  <a:cubicBezTo>
                    <a:pt x="24" y="770"/>
                    <a:pt x="36" y="782"/>
                    <a:pt x="48" y="782"/>
                  </a:cubicBezTo>
                  <a:cubicBezTo>
                    <a:pt x="60" y="782"/>
                    <a:pt x="72" y="770"/>
                    <a:pt x="84" y="770"/>
                  </a:cubicBezTo>
                  <a:cubicBezTo>
                    <a:pt x="262" y="616"/>
                    <a:pt x="762" y="199"/>
                    <a:pt x="917" y="163"/>
                  </a:cubicBezTo>
                  <a:cubicBezTo>
                    <a:pt x="920" y="162"/>
                    <a:pt x="923" y="161"/>
                    <a:pt x="926" y="161"/>
                  </a:cubicBezTo>
                  <a:cubicBezTo>
                    <a:pt x="944" y="161"/>
                    <a:pt x="957" y="199"/>
                    <a:pt x="989" y="282"/>
                  </a:cubicBezTo>
                  <a:cubicBezTo>
                    <a:pt x="1059" y="422"/>
                    <a:pt x="1154" y="655"/>
                    <a:pt x="1465" y="655"/>
                  </a:cubicBezTo>
                  <a:cubicBezTo>
                    <a:pt x="1524" y="655"/>
                    <a:pt x="1591" y="646"/>
                    <a:pt x="1667" y="627"/>
                  </a:cubicBezTo>
                  <a:cubicBezTo>
                    <a:pt x="2060" y="520"/>
                    <a:pt x="2191" y="306"/>
                    <a:pt x="2263" y="187"/>
                  </a:cubicBezTo>
                  <a:cubicBezTo>
                    <a:pt x="2303" y="114"/>
                    <a:pt x="2321" y="86"/>
                    <a:pt x="2351" y="86"/>
                  </a:cubicBezTo>
                  <a:cubicBezTo>
                    <a:pt x="2366" y="86"/>
                    <a:pt x="2382" y="92"/>
                    <a:pt x="2406" y="104"/>
                  </a:cubicBezTo>
                  <a:cubicBezTo>
                    <a:pt x="2489" y="151"/>
                    <a:pt x="2572" y="258"/>
                    <a:pt x="2667" y="366"/>
                  </a:cubicBezTo>
                  <a:cubicBezTo>
                    <a:pt x="2810" y="544"/>
                    <a:pt x="2965" y="723"/>
                    <a:pt x="3179" y="723"/>
                  </a:cubicBezTo>
                  <a:cubicBezTo>
                    <a:pt x="3382" y="711"/>
                    <a:pt x="3596" y="532"/>
                    <a:pt x="3775" y="366"/>
                  </a:cubicBezTo>
                  <a:cubicBezTo>
                    <a:pt x="3894" y="258"/>
                    <a:pt x="4025" y="151"/>
                    <a:pt x="4084" y="151"/>
                  </a:cubicBezTo>
                  <a:cubicBezTo>
                    <a:pt x="4090" y="150"/>
                    <a:pt x="4096" y="150"/>
                    <a:pt x="4102" y="150"/>
                  </a:cubicBezTo>
                  <a:cubicBezTo>
                    <a:pt x="4178" y="150"/>
                    <a:pt x="4246" y="218"/>
                    <a:pt x="4334" y="306"/>
                  </a:cubicBezTo>
                  <a:cubicBezTo>
                    <a:pt x="4442" y="401"/>
                    <a:pt x="4572" y="520"/>
                    <a:pt x="4763" y="604"/>
                  </a:cubicBezTo>
                  <a:cubicBezTo>
                    <a:pt x="4770" y="607"/>
                    <a:pt x="4777" y="609"/>
                    <a:pt x="4784" y="609"/>
                  </a:cubicBezTo>
                  <a:cubicBezTo>
                    <a:pt x="4800" y="609"/>
                    <a:pt x="4814" y="600"/>
                    <a:pt x="4823" y="592"/>
                  </a:cubicBezTo>
                  <a:cubicBezTo>
                    <a:pt x="4834" y="568"/>
                    <a:pt x="4823" y="544"/>
                    <a:pt x="4799" y="532"/>
                  </a:cubicBezTo>
                  <a:cubicBezTo>
                    <a:pt x="4620" y="437"/>
                    <a:pt x="4501" y="330"/>
                    <a:pt x="4394" y="235"/>
                  </a:cubicBezTo>
                  <a:cubicBezTo>
                    <a:pt x="4287" y="139"/>
                    <a:pt x="4203" y="56"/>
                    <a:pt x="4084" y="56"/>
                  </a:cubicBezTo>
                  <a:cubicBezTo>
                    <a:pt x="3989" y="68"/>
                    <a:pt x="3870" y="163"/>
                    <a:pt x="3727" y="294"/>
                  </a:cubicBezTo>
                  <a:cubicBezTo>
                    <a:pt x="3549" y="449"/>
                    <a:pt x="3346" y="627"/>
                    <a:pt x="3179" y="627"/>
                  </a:cubicBezTo>
                  <a:cubicBezTo>
                    <a:pt x="3173" y="628"/>
                    <a:pt x="3167" y="628"/>
                    <a:pt x="3161" y="628"/>
                  </a:cubicBezTo>
                  <a:cubicBezTo>
                    <a:pt x="2992" y="628"/>
                    <a:pt x="2865" y="467"/>
                    <a:pt x="2727" y="306"/>
                  </a:cubicBezTo>
                  <a:cubicBezTo>
                    <a:pt x="2644" y="187"/>
                    <a:pt x="2548" y="80"/>
                    <a:pt x="2441" y="32"/>
                  </a:cubicBezTo>
                  <a:cubicBezTo>
                    <a:pt x="2403" y="10"/>
                    <a:pt x="2371" y="0"/>
                    <a:pt x="2344" y="0"/>
                  </a:cubicBezTo>
                  <a:close/>
                </a:path>
              </a:pathLst>
            </a:custGeom>
            <a:solidFill>
              <a:srgbClr val="FB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7" name="Google Shape;2807;p65"/>
            <p:cNvSpPr/>
            <p:nvPr/>
          </p:nvSpPr>
          <p:spPr>
            <a:xfrm>
              <a:off x="4810653" y="2006404"/>
              <a:ext cx="138653" cy="137544"/>
            </a:xfrm>
            <a:custGeom>
              <a:avLst/>
              <a:gdLst/>
              <a:ahLst/>
              <a:cxnLst/>
              <a:rect l="l" t="t" r="r" b="b"/>
              <a:pathLst>
                <a:path w="4501" h="4465" extrusionOk="0">
                  <a:moveTo>
                    <a:pt x="2239" y="107"/>
                  </a:moveTo>
                  <a:cubicBezTo>
                    <a:pt x="2298" y="191"/>
                    <a:pt x="2393" y="488"/>
                    <a:pt x="2477" y="750"/>
                  </a:cubicBezTo>
                  <a:cubicBezTo>
                    <a:pt x="2477" y="762"/>
                    <a:pt x="2489" y="774"/>
                    <a:pt x="2501" y="786"/>
                  </a:cubicBezTo>
                  <a:cubicBezTo>
                    <a:pt x="2512" y="786"/>
                    <a:pt x="2524" y="786"/>
                    <a:pt x="2536" y="774"/>
                  </a:cubicBezTo>
                  <a:cubicBezTo>
                    <a:pt x="2822" y="584"/>
                    <a:pt x="3143" y="381"/>
                    <a:pt x="3251" y="333"/>
                  </a:cubicBezTo>
                  <a:cubicBezTo>
                    <a:pt x="3263" y="429"/>
                    <a:pt x="3286" y="774"/>
                    <a:pt x="3298" y="1072"/>
                  </a:cubicBezTo>
                  <a:cubicBezTo>
                    <a:pt x="3298" y="1084"/>
                    <a:pt x="3310" y="1107"/>
                    <a:pt x="3322" y="1107"/>
                  </a:cubicBezTo>
                  <a:cubicBezTo>
                    <a:pt x="3322" y="1119"/>
                    <a:pt x="3346" y="1119"/>
                    <a:pt x="3358" y="1119"/>
                  </a:cubicBezTo>
                  <a:cubicBezTo>
                    <a:pt x="3536" y="1072"/>
                    <a:pt x="3917" y="988"/>
                    <a:pt x="4048" y="976"/>
                  </a:cubicBezTo>
                  <a:lnTo>
                    <a:pt x="4048" y="976"/>
                  </a:lnTo>
                  <a:cubicBezTo>
                    <a:pt x="4013" y="1084"/>
                    <a:pt x="3858" y="1393"/>
                    <a:pt x="3715" y="1679"/>
                  </a:cubicBezTo>
                  <a:cubicBezTo>
                    <a:pt x="3703" y="1691"/>
                    <a:pt x="3703" y="1703"/>
                    <a:pt x="3715" y="1715"/>
                  </a:cubicBezTo>
                  <a:cubicBezTo>
                    <a:pt x="3715" y="1727"/>
                    <a:pt x="3727" y="1738"/>
                    <a:pt x="3739" y="1738"/>
                  </a:cubicBezTo>
                  <a:cubicBezTo>
                    <a:pt x="4048" y="1810"/>
                    <a:pt x="4382" y="1929"/>
                    <a:pt x="4394" y="2000"/>
                  </a:cubicBezTo>
                  <a:cubicBezTo>
                    <a:pt x="4406" y="2060"/>
                    <a:pt x="4120" y="2286"/>
                    <a:pt x="3786" y="2477"/>
                  </a:cubicBezTo>
                  <a:cubicBezTo>
                    <a:pt x="3775" y="2477"/>
                    <a:pt x="3775" y="2489"/>
                    <a:pt x="3775" y="2512"/>
                  </a:cubicBezTo>
                  <a:cubicBezTo>
                    <a:pt x="3775" y="2524"/>
                    <a:pt x="3775" y="2536"/>
                    <a:pt x="3786" y="2548"/>
                  </a:cubicBezTo>
                  <a:cubicBezTo>
                    <a:pt x="4013" y="2715"/>
                    <a:pt x="4275" y="2929"/>
                    <a:pt x="4322" y="3000"/>
                  </a:cubicBezTo>
                  <a:cubicBezTo>
                    <a:pt x="4251" y="3048"/>
                    <a:pt x="3894" y="3155"/>
                    <a:pt x="3596" y="3227"/>
                  </a:cubicBezTo>
                  <a:cubicBezTo>
                    <a:pt x="3584" y="3227"/>
                    <a:pt x="3572" y="3239"/>
                    <a:pt x="3560" y="3251"/>
                  </a:cubicBezTo>
                  <a:cubicBezTo>
                    <a:pt x="3560" y="3251"/>
                    <a:pt x="3560" y="3262"/>
                    <a:pt x="3560" y="3274"/>
                  </a:cubicBezTo>
                  <a:cubicBezTo>
                    <a:pt x="3644" y="3572"/>
                    <a:pt x="3727" y="3893"/>
                    <a:pt x="3739" y="3989"/>
                  </a:cubicBezTo>
                  <a:cubicBezTo>
                    <a:pt x="3620" y="3977"/>
                    <a:pt x="3203" y="3822"/>
                    <a:pt x="2953" y="3727"/>
                  </a:cubicBezTo>
                  <a:cubicBezTo>
                    <a:pt x="2947" y="3721"/>
                    <a:pt x="2941" y="3718"/>
                    <a:pt x="2935" y="3718"/>
                  </a:cubicBezTo>
                  <a:cubicBezTo>
                    <a:pt x="2929" y="3718"/>
                    <a:pt x="2923" y="3721"/>
                    <a:pt x="2917" y="3727"/>
                  </a:cubicBezTo>
                  <a:cubicBezTo>
                    <a:pt x="2905" y="3727"/>
                    <a:pt x="2893" y="3739"/>
                    <a:pt x="2893" y="3762"/>
                  </a:cubicBezTo>
                  <a:cubicBezTo>
                    <a:pt x="2846" y="3989"/>
                    <a:pt x="2798" y="4239"/>
                    <a:pt x="2774" y="4322"/>
                  </a:cubicBezTo>
                  <a:cubicBezTo>
                    <a:pt x="2679" y="4263"/>
                    <a:pt x="2441" y="4036"/>
                    <a:pt x="2215" y="3822"/>
                  </a:cubicBezTo>
                  <a:cubicBezTo>
                    <a:pt x="2215" y="3814"/>
                    <a:pt x="2209" y="3805"/>
                    <a:pt x="2201" y="3805"/>
                  </a:cubicBezTo>
                  <a:cubicBezTo>
                    <a:pt x="2198" y="3805"/>
                    <a:pt x="2194" y="3807"/>
                    <a:pt x="2191" y="3810"/>
                  </a:cubicBezTo>
                  <a:cubicBezTo>
                    <a:pt x="2179" y="3810"/>
                    <a:pt x="2167" y="3810"/>
                    <a:pt x="2155" y="3822"/>
                  </a:cubicBezTo>
                  <a:cubicBezTo>
                    <a:pt x="1977" y="4060"/>
                    <a:pt x="1762" y="4322"/>
                    <a:pt x="1691" y="4370"/>
                  </a:cubicBezTo>
                  <a:cubicBezTo>
                    <a:pt x="1655" y="4298"/>
                    <a:pt x="1548" y="4024"/>
                    <a:pt x="1465" y="3774"/>
                  </a:cubicBezTo>
                  <a:cubicBezTo>
                    <a:pt x="1465" y="3762"/>
                    <a:pt x="1441" y="3751"/>
                    <a:pt x="1429" y="3751"/>
                  </a:cubicBezTo>
                  <a:lnTo>
                    <a:pt x="1417" y="3751"/>
                  </a:lnTo>
                  <a:cubicBezTo>
                    <a:pt x="1405" y="3751"/>
                    <a:pt x="1024" y="3834"/>
                    <a:pt x="822" y="3834"/>
                  </a:cubicBezTo>
                  <a:cubicBezTo>
                    <a:pt x="755" y="3834"/>
                    <a:pt x="727" y="3819"/>
                    <a:pt x="718" y="3819"/>
                  </a:cubicBezTo>
                  <a:cubicBezTo>
                    <a:pt x="716" y="3819"/>
                    <a:pt x="715" y="3820"/>
                    <a:pt x="715" y="3822"/>
                  </a:cubicBezTo>
                  <a:cubicBezTo>
                    <a:pt x="703" y="3762"/>
                    <a:pt x="834" y="3465"/>
                    <a:pt x="965" y="3227"/>
                  </a:cubicBezTo>
                  <a:cubicBezTo>
                    <a:pt x="977" y="3215"/>
                    <a:pt x="977" y="3203"/>
                    <a:pt x="965" y="3191"/>
                  </a:cubicBezTo>
                  <a:cubicBezTo>
                    <a:pt x="965" y="3179"/>
                    <a:pt x="953" y="3167"/>
                    <a:pt x="929" y="3167"/>
                  </a:cubicBezTo>
                  <a:cubicBezTo>
                    <a:pt x="548" y="3096"/>
                    <a:pt x="191" y="2989"/>
                    <a:pt x="179" y="2929"/>
                  </a:cubicBezTo>
                  <a:cubicBezTo>
                    <a:pt x="155" y="2881"/>
                    <a:pt x="405" y="2655"/>
                    <a:pt x="691" y="2465"/>
                  </a:cubicBezTo>
                  <a:cubicBezTo>
                    <a:pt x="703" y="2453"/>
                    <a:pt x="715" y="2441"/>
                    <a:pt x="715" y="2429"/>
                  </a:cubicBezTo>
                  <a:cubicBezTo>
                    <a:pt x="715" y="2417"/>
                    <a:pt x="703" y="2393"/>
                    <a:pt x="691" y="2393"/>
                  </a:cubicBezTo>
                  <a:cubicBezTo>
                    <a:pt x="441" y="2203"/>
                    <a:pt x="155" y="1977"/>
                    <a:pt x="131" y="1905"/>
                  </a:cubicBezTo>
                  <a:cubicBezTo>
                    <a:pt x="179" y="1857"/>
                    <a:pt x="488" y="1750"/>
                    <a:pt x="762" y="1679"/>
                  </a:cubicBezTo>
                  <a:cubicBezTo>
                    <a:pt x="774" y="1667"/>
                    <a:pt x="786" y="1667"/>
                    <a:pt x="798" y="1655"/>
                  </a:cubicBezTo>
                  <a:cubicBezTo>
                    <a:pt x="798" y="1643"/>
                    <a:pt x="798" y="1619"/>
                    <a:pt x="798" y="1607"/>
                  </a:cubicBezTo>
                  <a:cubicBezTo>
                    <a:pt x="667" y="1369"/>
                    <a:pt x="536" y="1107"/>
                    <a:pt x="512" y="1024"/>
                  </a:cubicBezTo>
                  <a:cubicBezTo>
                    <a:pt x="524" y="1012"/>
                    <a:pt x="560" y="1012"/>
                    <a:pt x="607" y="1012"/>
                  </a:cubicBezTo>
                  <a:cubicBezTo>
                    <a:pt x="834" y="1012"/>
                    <a:pt x="1286" y="1084"/>
                    <a:pt x="1298" y="1084"/>
                  </a:cubicBezTo>
                  <a:cubicBezTo>
                    <a:pt x="1310" y="1084"/>
                    <a:pt x="1322" y="1084"/>
                    <a:pt x="1334" y="1072"/>
                  </a:cubicBezTo>
                  <a:cubicBezTo>
                    <a:pt x="1346" y="1060"/>
                    <a:pt x="1346" y="1048"/>
                    <a:pt x="1346" y="1024"/>
                  </a:cubicBezTo>
                  <a:cubicBezTo>
                    <a:pt x="1286" y="798"/>
                    <a:pt x="1238" y="512"/>
                    <a:pt x="1250" y="453"/>
                  </a:cubicBezTo>
                  <a:lnTo>
                    <a:pt x="1250" y="453"/>
                  </a:lnTo>
                  <a:cubicBezTo>
                    <a:pt x="1346" y="464"/>
                    <a:pt x="1703" y="643"/>
                    <a:pt x="1905" y="750"/>
                  </a:cubicBezTo>
                  <a:cubicBezTo>
                    <a:pt x="1917" y="762"/>
                    <a:pt x="1929" y="762"/>
                    <a:pt x="1941" y="762"/>
                  </a:cubicBezTo>
                  <a:cubicBezTo>
                    <a:pt x="1953" y="750"/>
                    <a:pt x="1965" y="738"/>
                    <a:pt x="1977" y="726"/>
                  </a:cubicBezTo>
                  <a:cubicBezTo>
                    <a:pt x="2072" y="476"/>
                    <a:pt x="2191" y="191"/>
                    <a:pt x="2239" y="107"/>
                  </a:cubicBezTo>
                  <a:close/>
                  <a:moveTo>
                    <a:pt x="2227" y="0"/>
                  </a:moveTo>
                  <a:cubicBezTo>
                    <a:pt x="2179" y="24"/>
                    <a:pt x="2072" y="238"/>
                    <a:pt x="1905" y="655"/>
                  </a:cubicBezTo>
                  <a:cubicBezTo>
                    <a:pt x="1750" y="572"/>
                    <a:pt x="1358" y="357"/>
                    <a:pt x="1238" y="357"/>
                  </a:cubicBezTo>
                  <a:cubicBezTo>
                    <a:pt x="1227" y="357"/>
                    <a:pt x="1215" y="357"/>
                    <a:pt x="1203" y="369"/>
                  </a:cubicBezTo>
                  <a:cubicBezTo>
                    <a:pt x="1179" y="381"/>
                    <a:pt x="1108" y="417"/>
                    <a:pt x="1238" y="988"/>
                  </a:cubicBezTo>
                  <a:cubicBezTo>
                    <a:pt x="1108" y="965"/>
                    <a:pt x="798" y="929"/>
                    <a:pt x="607" y="929"/>
                  </a:cubicBezTo>
                  <a:cubicBezTo>
                    <a:pt x="536" y="929"/>
                    <a:pt x="429" y="929"/>
                    <a:pt x="429" y="1000"/>
                  </a:cubicBezTo>
                  <a:cubicBezTo>
                    <a:pt x="429" y="1084"/>
                    <a:pt x="607" y="1441"/>
                    <a:pt x="691" y="1607"/>
                  </a:cubicBezTo>
                  <a:cubicBezTo>
                    <a:pt x="441" y="1679"/>
                    <a:pt x="84" y="1786"/>
                    <a:pt x="48" y="1869"/>
                  </a:cubicBezTo>
                  <a:cubicBezTo>
                    <a:pt x="36" y="1905"/>
                    <a:pt x="0" y="1988"/>
                    <a:pt x="596" y="2429"/>
                  </a:cubicBezTo>
                  <a:cubicBezTo>
                    <a:pt x="393" y="2560"/>
                    <a:pt x="60" y="2822"/>
                    <a:pt x="95" y="2953"/>
                  </a:cubicBezTo>
                  <a:cubicBezTo>
                    <a:pt x="131" y="3096"/>
                    <a:pt x="596" y="3191"/>
                    <a:pt x="857" y="3239"/>
                  </a:cubicBezTo>
                  <a:cubicBezTo>
                    <a:pt x="762" y="3429"/>
                    <a:pt x="596" y="3762"/>
                    <a:pt x="643" y="3858"/>
                  </a:cubicBezTo>
                  <a:cubicBezTo>
                    <a:pt x="655" y="3893"/>
                    <a:pt x="715" y="3917"/>
                    <a:pt x="822" y="3917"/>
                  </a:cubicBezTo>
                  <a:cubicBezTo>
                    <a:pt x="1000" y="3917"/>
                    <a:pt x="1286" y="3858"/>
                    <a:pt x="1393" y="3834"/>
                  </a:cubicBezTo>
                  <a:cubicBezTo>
                    <a:pt x="1453" y="4001"/>
                    <a:pt x="1584" y="4394"/>
                    <a:pt x="1643" y="4453"/>
                  </a:cubicBezTo>
                  <a:cubicBezTo>
                    <a:pt x="1655" y="4465"/>
                    <a:pt x="1667" y="4465"/>
                    <a:pt x="1679" y="4465"/>
                  </a:cubicBezTo>
                  <a:cubicBezTo>
                    <a:pt x="1774" y="4465"/>
                    <a:pt x="2000" y="4179"/>
                    <a:pt x="2203" y="3917"/>
                  </a:cubicBezTo>
                  <a:cubicBezTo>
                    <a:pt x="2441" y="4155"/>
                    <a:pt x="2715" y="4417"/>
                    <a:pt x="2798" y="4417"/>
                  </a:cubicBezTo>
                  <a:cubicBezTo>
                    <a:pt x="2810" y="4417"/>
                    <a:pt x="2822" y="4405"/>
                    <a:pt x="2834" y="4394"/>
                  </a:cubicBezTo>
                  <a:cubicBezTo>
                    <a:pt x="2870" y="4346"/>
                    <a:pt x="2941" y="4013"/>
                    <a:pt x="2965" y="3822"/>
                  </a:cubicBezTo>
                  <a:cubicBezTo>
                    <a:pt x="3143" y="3893"/>
                    <a:pt x="3632" y="4084"/>
                    <a:pt x="3763" y="4084"/>
                  </a:cubicBezTo>
                  <a:cubicBezTo>
                    <a:pt x="3822" y="4084"/>
                    <a:pt x="3834" y="4048"/>
                    <a:pt x="3834" y="4036"/>
                  </a:cubicBezTo>
                  <a:cubicBezTo>
                    <a:pt x="3846" y="3953"/>
                    <a:pt x="3715" y="3501"/>
                    <a:pt x="3655" y="3298"/>
                  </a:cubicBezTo>
                  <a:cubicBezTo>
                    <a:pt x="4406" y="3120"/>
                    <a:pt x="4417" y="3048"/>
                    <a:pt x="4417" y="3012"/>
                  </a:cubicBezTo>
                  <a:cubicBezTo>
                    <a:pt x="4417" y="2989"/>
                    <a:pt x="4429" y="2917"/>
                    <a:pt x="3894" y="2512"/>
                  </a:cubicBezTo>
                  <a:cubicBezTo>
                    <a:pt x="4120" y="2381"/>
                    <a:pt x="4501" y="2131"/>
                    <a:pt x="4477" y="1988"/>
                  </a:cubicBezTo>
                  <a:cubicBezTo>
                    <a:pt x="4453" y="1834"/>
                    <a:pt x="4025" y="1715"/>
                    <a:pt x="3822" y="1667"/>
                  </a:cubicBezTo>
                  <a:cubicBezTo>
                    <a:pt x="4191" y="965"/>
                    <a:pt x="4144" y="929"/>
                    <a:pt x="4120" y="905"/>
                  </a:cubicBezTo>
                  <a:cubicBezTo>
                    <a:pt x="4108" y="893"/>
                    <a:pt x="4084" y="893"/>
                    <a:pt x="4060" y="893"/>
                  </a:cubicBezTo>
                  <a:cubicBezTo>
                    <a:pt x="3929" y="893"/>
                    <a:pt x="3536" y="976"/>
                    <a:pt x="3394" y="1012"/>
                  </a:cubicBezTo>
                  <a:cubicBezTo>
                    <a:pt x="3358" y="262"/>
                    <a:pt x="3322" y="250"/>
                    <a:pt x="3286" y="238"/>
                  </a:cubicBezTo>
                  <a:lnTo>
                    <a:pt x="3274" y="238"/>
                  </a:lnTo>
                  <a:cubicBezTo>
                    <a:pt x="3203" y="238"/>
                    <a:pt x="2846" y="464"/>
                    <a:pt x="2536" y="667"/>
                  </a:cubicBezTo>
                  <a:cubicBezTo>
                    <a:pt x="2346" y="0"/>
                    <a:pt x="2274" y="0"/>
                    <a:pt x="225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8" name="Google Shape;2808;p65"/>
            <p:cNvSpPr/>
            <p:nvPr/>
          </p:nvSpPr>
          <p:spPr>
            <a:xfrm>
              <a:off x="4831169" y="2034991"/>
              <a:ext cx="98699" cy="86963"/>
            </a:xfrm>
            <a:custGeom>
              <a:avLst/>
              <a:gdLst/>
              <a:ahLst/>
              <a:cxnLst/>
              <a:rect l="l" t="t" r="r" b="b"/>
              <a:pathLst>
                <a:path w="3204" h="2823" extrusionOk="0">
                  <a:moveTo>
                    <a:pt x="1611" y="1"/>
                  </a:moveTo>
                  <a:cubicBezTo>
                    <a:pt x="1059" y="1"/>
                    <a:pt x="533" y="330"/>
                    <a:pt x="299" y="870"/>
                  </a:cubicBezTo>
                  <a:cubicBezTo>
                    <a:pt x="1" y="1584"/>
                    <a:pt x="346" y="2418"/>
                    <a:pt x="1061" y="2715"/>
                  </a:cubicBezTo>
                  <a:cubicBezTo>
                    <a:pt x="1238" y="2788"/>
                    <a:pt x="1421" y="2822"/>
                    <a:pt x="1601" y="2822"/>
                  </a:cubicBezTo>
                  <a:cubicBezTo>
                    <a:pt x="2157" y="2822"/>
                    <a:pt x="2681" y="2493"/>
                    <a:pt x="2906" y="1953"/>
                  </a:cubicBezTo>
                  <a:cubicBezTo>
                    <a:pt x="3204" y="1227"/>
                    <a:pt x="2858" y="406"/>
                    <a:pt x="2144" y="108"/>
                  </a:cubicBezTo>
                  <a:cubicBezTo>
                    <a:pt x="1970" y="35"/>
                    <a:pt x="1789" y="1"/>
                    <a:pt x="16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9" name="Google Shape;2809;p65"/>
            <p:cNvSpPr/>
            <p:nvPr/>
          </p:nvSpPr>
          <p:spPr>
            <a:xfrm>
              <a:off x="4870076" y="2048576"/>
              <a:ext cx="7362" cy="4436"/>
            </a:xfrm>
            <a:custGeom>
              <a:avLst/>
              <a:gdLst/>
              <a:ahLst/>
              <a:cxnLst/>
              <a:rect l="l" t="t" r="r" b="b"/>
              <a:pathLst>
                <a:path w="239" h="144" extrusionOk="0">
                  <a:moveTo>
                    <a:pt x="238" y="0"/>
                  </a:moveTo>
                  <a:cubicBezTo>
                    <a:pt x="238" y="0"/>
                    <a:pt x="36" y="36"/>
                    <a:pt x="0" y="143"/>
                  </a:cubicBezTo>
                  <a:lnTo>
                    <a:pt x="2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0" name="Google Shape;2810;p65"/>
            <p:cNvSpPr/>
            <p:nvPr/>
          </p:nvSpPr>
          <p:spPr>
            <a:xfrm>
              <a:off x="4868597" y="2047097"/>
              <a:ext cx="10289" cy="6993"/>
            </a:xfrm>
            <a:custGeom>
              <a:avLst/>
              <a:gdLst/>
              <a:ahLst/>
              <a:cxnLst/>
              <a:rect l="l" t="t" r="r" b="b"/>
              <a:pathLst>
                <a:path w="334" h="227" extrusionOk="0">
                  <a:moveTo>
                    <a:pt x="274" y="1"/>
                  </a:moveTo>
                  <a:cubicBezTo>
                    <a:pt x="250" y="13"/>
                    <a:pt x="48" y="48"/>
                    <a:pt x="12" y="179"/>
                  </a:cubicBezTo>
                  <a:cubicBezTo>
                    <a:pt x="0" y="203"/>
                    <a:pt x="12" y="227"/>
                    <a:pt x="36" y="227"/>
                  </a:cubicBezTo>
                  <a:lnTo>
                    <a:pt x="48" y="227"/>
                  </a:lnTo>
                  <a:cubicBezTo>
                    <a:pt x="72" y="227"/>
                    <a:pt x="84" y="215"/>
                    <a:pt x="96" y="203"/>
                  </a:cubicBezTo>
                  <a:cubicBezTo>
                    <a:pt x="108" y="144"/>
                    <a:pt x="239" y="96"/>
                    <a:pt x="298" y="84"/>
                  </a:cubicBezTo>
                  <a:cubicBezTo>
                    <a:pt x="322" y="84"/>
                    <a:pt x="334" y="60"/>
                    <a:pt x="322" y="36"/>
                  </a:cubicBezTo>
                  <a:cubicBezTo>
                    <a:pt x="322" y="13"/>
                    <a:pt x="298" y="1"/>
                    <a:pt x="27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1" name="Google Shape;2811;p65"/>
            <p:cNvSpPr/>
            <p:nvPr/>
          </p:nvSpPr>
          <p:spPr>
            <a:xfrm>
              <a:off x="4864931" y="2061760"/>
              <a:ext cx="7362" cy="4436"/>
            </a:xfrm>
            <a:custGeom>
              <a:avLst/>
              <a:gdLst/>
              <a:ahLst/>
              <a:cxnLst/>
              <a:rect l="l" t="t" r="r" b="b"/>
              <a:pathLst>
                <a:path w="239" h="144" extrusionOk="0">
                  <a:moveTo>
                    <a:pt x="238" y="1"/>
                  </a:moveTo>
                  <a:cubicBezTo>
                    <a:pt x="238" y="1"/>
                    <a:pt x="36" y="49"/>
                    <a:pt x="0" y="144"/>
                  </a:cubicBezTo>
                  <a:lnTo>
                    <a:pt x="23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2" name="Google Shape;2812;p65"/>
            <p:cNvSpPr/>
            <p:nvPr/>
          </p:nvSpPr>
          <p:spPr>
            <a:xfrm>
              <a:off x="4863453" y="2060528"/>
              <a:ext cx="10320" cy="7147"/>
            </a:xfrm>
            <a:custGeom>
              <a:avLst/>
              <a:gdLst/>
              <a:ahLst/>
              <a:cxnLst/>
              <a:rect l="l" t="t" r="r" b="b"/>
              <a:pathLst>
                <a:path w="335" h="232" extrusionOk="0">
                  <a:moveTo>
                    <a:pt x="293" y="1"/>
                  </a:moveTo>
                  <a:cubicBezTo>
                    <a:pt x="287" y="1"/>
                    <a:pt x="281" y="2"/>
                    <a:pt x="275" y="5"/>
                  </a:cubicBezTo>
                  <a:cubicBezTo>
                    <a:pt x="251" y="5"/>
                    <a:pt x="48" y="53"/>
                    <a:pt x="13" y="172"/>
                  </a:cubicBezTo>
                  <a:cubicBezTo>
                    <a:pt x="1" y="196"/>
                    <a:pt x="13" y="220"/>
                    <a:pt x="36" y="231"/>
                  </a:cubicBezTo>
                  <a:lnTo>
                    <a:pt x="48" y="231"/>
                  </a:lnTo>
                  <a:cubicBezTo>
                    <a:pt x="72" y="231"/>
                    <a:pt x="84" y="220"/>
                    <a:pt x="96" y="196"/>
                  </a:cubicBezTo>
                  <a:cubicBezTo>
                    <a:pt x="108" y="136"/>
                    <a:pt x="239" y="100"/>
                    <a:pt x="298" y="89"/>
                  </a:cubicBezTo>
                  <a:cubicBezTo>
                    <a:pt x="322" y="77"/>
                    <a:pt x="334" y="53"/>
                    <a:pt x="322" y="29"/>
                  </a:cubicBezTo>
                  <a:cubicBezTo>
                    <a:pt x="322" y="12"/>
                    <a:pt x="309" y="1"/>
                    <a:pt x="29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3" name="Google Shape;2813;p65"/>
            <p:cNvSpPr/>
            <p:nvPr/>
          </p:nvSpPr>
          <p:spPr>
            <a:xfrm>
              <a:off x="4851716" y="2061760"/>
              <a:ext cx="6284" cy="5545"/>
            </a:xfrm>
            <a:custGeom>
              <a:avLst/>
              <a:gdLst/>
              <a:ahLst/>
              <a:cxnLst/>
              <a:rect l="l" t="t" r="r" b="b"/>
              <a:pathLst>
                <a:path w="204" h="180" extrusionOk="0">
                  <a:moveTo>
                    <a:pt x="203" y="1"/>
                  </a:moveTo>
                  <a:lnTo>
                    <a:pt x="203" y="1"/>
                  </a:lnTo>
                  <a:cubicBezTo>
                    <a:pt x="203" y="1"/>
                    <a:pt x="1" y="72"/>
                    <a:pt x="1" y="180"/>
                  </a:cubicBezTo>
                  <a:lnTo>
                    <a:pt x="2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4" name="Google Shape;2814;p65"/>
            <p:cNvSpPr/>
            <p:nvPr/>
          </p:nvSpPr>
          <p:spPr>
            <a:xfrm>
              <a:off x="4850268" y="2060313"/>
              <a:ext cx="9180" cy="8471"/>
            </a:xfrm>
            <a:custGeom>
              <a:avLst/>
              <a:gdLst/>
              <a:ahLst/>
              <a:cxnLst/>
              <a:rect l="l" t="t" r="r" b="b"/>
              <a:pathLst>
                <a:path w="298" h="275" extrusionOk="0">
                  <a:moveTo>
                    <a:pt x="226" y="0"/>
                  </a:moveTo>
                  <a:cubicBezTo>
                    <a:pt x="214" y="12"/>
                    <a:pt x="12" y="96"/>
                    <a:pt x="0" y="227"/>
                  </a:cubicBezTo>
                  <a:cubicBezTo>
                    <a:pt x="0" y="250"/>
                    <a:pt x="12" y="262"/>
                    <a:pt x="36" y="274"/>
                  </a:cubicBezTo>
                  <a:cubicBezTo>
                    <a:pt x="60" y="274"/>
                    <a:pt x="83" y="250"/>
                    <a:pt x="83" y="227"/>
                  </a:cubicBezTo>
                  <a:cubicBezTo>
                    <a:pt x="95" y="179"/>
                    <a:pt x="203" y="107"/>
                    <a:pt x="262" y="84"/>
                  </a:cubicBezTo>
                  <a:cubicBezTo>
                    <a:pt x="286" y="84"/>
                    <a:pt x="298" y="60"/>
                    <a:pt x="286" y="36"/>
                  </a:cubicBezTo>
                  <a:cubicBezTo>
                    <a:pt x="274" y="12"/>
                    <a:pt x="250" y="0"/>
                    <a:pt x="22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5" name="Google Shape;2815;p65"/>
            <p:cNvSpPr/>
            <p:nvPr/>
          </p:nvSpPr>
          <p:spPr>
            <a:xfrm>
              <a:off x="4881443" y="2058464"/>
              <a:ext cx="6993" cy="4436"/>
            </a:xfrm>
            <a:custGeom>
              <a:avLst/>
              <a:gdLst/>
              <a:ahLst/>
              <a:cxnLst/>
              <a:rect l="l" t="t" r="r" b="b"/>
              <a:pathLst>
                <a:path w="227" h="144" extrusionOk="0">
                  <a:moveTo>
                    <a:pt x="226" y="1"/>
                  </a:moveTo>
                  <a:cubicBezTo>
                    <a:pt x="226" y="1"/>
                    <a:pt x="24" y="37"/>
                    <a:pt x="0" y="144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6" name="Google Shape;2816;p65"/>
            <p:cNvSpPr/>
            <p:nvPr/>
          </p:nvSpPr>
          <p:spPr>
            <a:xfrm>
              <a:off x="4879964" y="2057016"/>
              <a:ext cx="10289" cy="6993"/>
            </a:xfrm>
            <a:custGeom>
              <a:avLst/>
              <a:gdLst/>
              <a:ahLst/>
              <a:cxnLst/>
              <a:rect l="l" t="t" r="r" b="b"/>
              <a:pathLst>
                <a:path w="334" h="227" extrusionOk="0">
                  <a:moveTo>
                    <a:pt x="274" y="0"/>
                  </a:moveTo>
                  <a:cubicBezTo>
                    <a:pt x="251" y="12"/>
                    <a:pt x="36" y="48"/>
                    <a:pt x="1" y="179"/>
                  </a:cubicBezTo>
                  <a:cubicBezTo>
                    <a:pt x="1" y="203"/>
                    <a:pt x="12" y="226"/>
                    <a:pt x="36" y="226"/>
                  </a:cubicBezTo>
                  <a:lnTo>
                    <a:pt x="48" y="226"/>
                  </a:lnTo>
                  <a:cubicBezTo>
                    <a:pt x="60" y="226"/>
                    <a:pt x="84" y="214"/>
                    <a:pt x="84" y="203"/>
                  </a:cubicBezTo>
                  <a:cubicBezTo>
                    <a:pt x="108" y="143"/>
                    <a:pt x="227" y="95"/>
                    <a:pt x="286" y="84"/>
                  </a:cubicBezTo>
                  <a:cubicBezTo>
                    <a:pt x="310" y="84"/>
                    <a:pt x="334" y="60"/>
                    <a:pt x="322" y="36"/>
                  </a:cubicBezTo>
                  <a:cubicBezTo>
                    <a:pt x="322" y="12"/>
                    <a:pt x="298" y="0"/>
                    <a:pt x="27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7" name="Google Shape;2817;p65"/>
            <p:cNvSpPr/>
            <p:nvPr/>
          </p:nvSpPr>
          <p:spPr>
            <a:xfrm>
              <a:off x="4888035" y="2047836"/>
              <a:ext cx="8102" cy="2588"/>
            </a:xfrm>
            <a:custGeom>
              <a:avLst/>
              <a:gdLst/>
              <a:ahLst/>
              <a:cxnLst/>
              <a:rect l="l" t="t" r="r" b="b"/>
              <a:pathLst>
                <a:path w="263" h="84" extrusionOk="0">
                  <a:moveTo>
                    <a:pt x="240" y="0"/>
                  </a:moveTo>
                  <a:cubicBezTo>
                    <a:pt x="183" y="0"/>
                    <a:pt x="39" y="8"/>
                    <a:pt x="0" y="84"/>
                  </a:cubicBezTo>
                  <a:lnTo>
                    <a:pt x="262" y="1"/>
                  </a:lnTo>
                  <a:cubicBezTo>
                    <a:pt x="262" y="1"/>
                    <a:pt x="254" y="0"/>
                    <a:pt x="2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8" name="Google Shape;2818;p65"/>
            <p:cNvSpPr/>
            <p:nvPr/>
          </p:nvSpPr>
          <p:spPr>
            <a:xfrm>
              <a:off x="4886556" y="2046358"/>
              <a:ext cx="10689" cy="5175"/>
            </a:xfrm>
            <a:custGeom>
              <a:avLst/>
              <a:gdLst/>
              <a:ahLst/>
              <a:cxnLst/>
              <a:rect l="l" t="t" r="r" b="b"/>
              <a:pathLst>
                <a:path w="347" h="168" extrusionOk="0">
                  <a:moveTo>
                    <a:pt x="310" y="1"/>
                  </a:moveTo>
                  <a:cubicBezTo>
                    <a:pt x="287" y="1"/>
                    <a:pt x="72" y="1"/>
                    <a:pt x="13" y="108"/>
                  </a:cubicBezTo>
                  <a:cubicBezTo>
                    <a:pt x="1" y="132"/>
                    <a:pt x="1" y="156"/>
                    <a:pt x="25" y="168"/>
                  </a:cubicBezTo>
                  <a:lnTo>
                    <a:pt x="48" y="168"/>
                  </a:lnTo>
                  <a:cubicBezTo>
                    <a:pt x="60" y="168"/>
                    <a:pt x="72" y="168"/>
                    <a:pt x="84" y="156"/>
                  </a:cubicBezTo>
                  <a:cubicBezTo>
                    <a:pt x="120" y="96"/>
                    <a:pt x="251" y="84"/>
                    <a:pt x="310" y="84"/>
                  </a:cubicBezTo>
                  <a:cubicBezTo>
                    <a:pt x="322" y="84"/>
                    <a:pt x="346" y="72"/>
                    <a:pt x="346" y="49"/>
                  </a:cubicBezTo>
                  <a:cubicBezTo>
                    <a:pt x="346" y="25"/>
                    <a:pt x="334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3" name="Google Shape;2823;p66"/>
          <p:cNvSpPr txBox="1">
            <a:spLocks noGrp="1"/>
          </p:cNvSpPr>
          <p:nvPr>
            <p:ph type="title"/>
          </p:nvPr>
        </p:nvSpPr>
        <p:spPr>
          <a:xfrm>
            <a:off x="457200" y="1604463"/>
            <a:ext cx="8229600" cy="1691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2743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</a:pPr>
            <a:r>
              <a:rPr lang="zh-TW" sz="4000">
                <a:latin typeface="Arial"/>
                <a:ea typeface="Arial"/>
                <a:cs typeface="Arial"/>
                <a:sym typeface="Arial"/>
              </a:rPr>
              <a:t>04 撰寫學習重點(Step 2 Objective)</a:t>
            </a:r>
            <a:endParaRPr sz="4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4" name="Google Shape;2824;p66"/>
          <p:cNvSpPr txBox="1">
            <a:spLocks noGrp="1"/>
          </p:cNvSpPr>
          <p:nvPr>
            <p:ph type="subTitle" idx="1"/>
          </p:nvPr>
        </p:nvSpPr>
        <p:spPr>
          <a:xfrm rot="-60089">
            <a:off x="2312162" y="2972031"/>
            <a:ext cx="4993480" cy="71351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50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2800"/>
              <a:buNone/>
            </a:pPr>
            <a:endParaRPr sz="2000">
              <a:solidFill>
                <a:srgbClr val="2F5496"/>
              </a:solidFill>
            </a:endParaRPr>
          </a:p>
          <a:p>
            <a:pPr marL="50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2800"/>
              <a:buNone/>
            </a:pPr>
            <a:r>
              <a:rPr lang="zh-TW" sz="2000">
                <a:solidFill>
                  <a:srgbClr val="2F5496"/>
                </a:solidFill>
              </a:rPr>
              <a:t>Core competencies、Learning outcomes</a:t>
            </a:r>
            <a:endParaRPr/>
          </a:p>
          <a:p>
            <a:pPr marL="50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2800"/>
              <a:buNone/>
            </a:pPr>
            <a:r>
              <a:rPr lang="zh-TW" sz="2000">
                <a:solidFill>
                  <a:srgbClr val="2F5496"/>
                </a:solidFill>
              </a:rPr>
              <a:t>Learning contents、Learning objectives</a:t>
            </a:r>
            <a:endParaRPr sz="200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 sz="2000"/>
          </a:p>
        </p:txBody>
      </p:sp>
      <p:grpSp>
        <p:nvGrpSpPr>
          <p:cNvPr id="2825" name="Google Shape;2825;p66"/>
          <p:cNvGrpSpPr/>
          <p:nvPr/>
        </p:nvGrpSpPr>
        <p:grpSpPr>
          <a:xfrm>
            <a:off x="3722031" y="310687"/>
            <a:ext cx="1699953" cy="1554497"/>
            <a:chOff x="2724076" y="1901852"/>
            <a:chExt cx="603377" cy="556430"/>
          </a:xfrm>
        </p:grpSpPr>
        <p:sp>
          <p:nvSpPr>
            <p:cNvPr id="2826" name="Google Shape;2826;p66"/>
            <p:cNvSpPr/>
            <p:nvPr/>
          </p:nvSpPr>
          <p:spPr>
            <a:xfrm>
              <a:off x="3193914" y="1934135"/>
              <a:ext cx="64567" cy="59454"/>
            </a:xfrm>
            <a:custGeom>
              <a:avLst/>
              <a:gdLst/>
              <a:ahLst/>
              <a:cxnLst/>
              <a:rect l="l" t="t" r="r" b="b"/>
              <a:pathLst>
                <a:path w="2096" h="1930" extrusionOk="0">
                  <a:moveTo>
                    <a:pt x="1763" y="120"/>
                  </a:moveTo>
                  <a:lnTo>
                    <a:pt x="1763" y="120"/>
                  </a:lnTo>
                  <a:cubicBezTo>
                    <a:pt x="1417" y="310"/>
                    <a:pt x="822" y="679"/>
                    <a:pt x="512" y="870"/>
                  </a:cubicBezTo>
                  <a:cubicBezTo>
                    <a:pt x="358" y="822"/>
                    <a:pt x="155" y="739"/>
                    <a:pt x="96" y="679"/>
                  </a:cubicBezTo>
                  <a:cubicBezTo>
                    <a:pt x="227" y="584"/>
                    <a:pt x="1251" y="239"/>
                    <a:pt x="1763" y="120"/>
                  </a:cubicBezTo>
                  <a:close/>
                  <a:moveTo>
                    <a:pt x="1929" y="227"/>
                  </a:moveTo>
                  <a:cubicBezTo>
                    <a:pt x="1763" y="644"/>
                    <a:pt x="1227" y="1679"/>
                    <a:pt x="1108" y="1822"/>
                  </a:cubicBezTo>
                  <a:cubicBezTo>
                    <a:pt x="1048" y="1751"/>
                    <a:pt x="953" y="1441"/>
                    <a:pt x="893" y="1167"/>
                  </a:cubicBezTo>
                  <a:cubicBezTo>
                    <a:pt x="1489" y="644"/>
                    <a:pt x="1786" y="370"/>
                    <a:pt x="1929" y="227"/>
                  </a:cubicBezTo>
                  <a:close/>
                  <a:moveTo>
                    <a:pt x="2013" y="1"/>
                  </a:moveTo>
                  <a:cubicBezTo>
                    <a:pt x="1798" y="1"/>
                    <a:pt x="120" y="477"/>
                    <a:pt x="12" y="632"/>
                  </a:cubicBezTo>
                  <a:cubicBezTo>
                    <a:pt x="0" y="655"/>
                    <a:pt x="0" y="679"/>
                    <a:pt x="12" y="691"/>
                  </a:cubicBezTo>
                  <a:cubicBezTo>
                    <a:pt x="60" y="822"/>
                    <a:pt x="441" y="941"/>
                    <a:pt x="512" y="953"/>
                  </a:cubicBezTo>
                  <a:cubicBezTo>
                    <a:pt x="518" y="959"/>
                    <a:pt x="524" y="962"/>
                    <a:pt x="530" y="962"/>
                  </a:cubicBezTo>
                  <a:cubicBezTo>
                    <a:pt x="536" y="962"/>
                    <a:pt x="542" y="959"/>
                    <a:pt x="548" y="953"/>
                  </a:cubicBezTo>
                  <a:cubicBezTo>
                    <a:pt x="953" y="703"/>
                    <a:pt x="1572" y="322"/>
                    <a:pt x="1870" y="167"/>
                  </a:cubicBezTo>
                  <a:lnTo>
                    <a:pt x="1870" y="167"/>
                  </a:lnTo>
                  <a:cubicBezTo>
                    <a:pt x="1632" y="382"/>
                    <a:pt x="1143" y="822"/>
                    <a:pt x="810" y="1108"/>
                  </a:cubicBezTo>
                  <a:cubicBezTo>
                    <a:pt x="798" y="1120"/>
                    <a:pt x="798" y="1144"/>
                    <a:pt x="798" y="1155"/>
                  </a:cubicBezTo>
                  <a:cubicBezTo>
                    <a:pt x="977" y="1929"/>
                    <a:pt x="1072" y="1929"/>
                    <a:pt x="1108" y="1929"/>
                  </a:cubicBezTo>
                  <a:lnTo>
                    <a:pt x="1108" y="1917"/>
                  </a:lnTo>
                  <a:cubicBezTo>
                    <a:pt x="1239" y="1917"/>
                    <a:pt x="1905" y="513"/>
                    <a:pt x="1989" y="322"/>
                  </a:cubicBezTo>
                  <a:cubicBezTo>
                    <a:pt x="2096" y="72"/>
                    <a:pt x="2084" y="36"/>
                    <a:pt x="2060" y="12"/>
                  </a:cubicBezTo>
                  <a:lnTo>
                    <a:pt x="2048" y="1"/>
                  </a:ln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7" name="Google Shape;2827;p66"/>
            <p:cNvSpPr/>
            <p:nvPr/>
          </p:nvSpPr>
          <p:spPr>
            <a:xfrm>
              <a:off x="3208577" y="1961552"/>
              <a:ext cx="14694" cy="23966"/>
            </a:xfrm>
            <a:custGeom>
              <a:avLst/>
              <a:gdLst/>
              <a:ahLst/>
              <a:cxnLst/>
              <a:rect l="l" t="t" r="r" b="b"/>
              <a:pathLst>
                <a:path w="477" h="778" extrusionOk="0">
                  <a:moveTo>
                    <a:pt x="61" y="0"/>
                  </a:moveTo>
                  <a:cubicBezTo>
                    <a:pt x="57" y="0"/>
                    <a:pt x="53" y="1"/>
                    <a:pt x="48" y="4"/>
                  </a:cubicBezTo>
                  <a:cubicBezTo>
                    <a:pt x="25" y="4"/>
                    <a:pt x="1" y="27"/>
                    <a:pt x="1" y="51"/>
                  </a:cubicBezTo>
                  <a:cubicBezTo>
                    <a:pt x="36" y="349"/>
                    <a:pt x="72" y="706"/>
                    <a:pt x="132" y="754"/>
                  </a:cubicBezTo>
                  <a:cubicBezTo>
                    <a:pt x="144" y="766"/>
                    <a:pt x="156" y="777"/>
                    <a:pt x="179" y="777"/>
                  </a:cubicBezTo>
                  <a:cubicBezTo>
                    <a:pt x="263" y="766"/>
                    <a:pt x="406" y="599"/>
                    <a:pt x="465" y="527"/>
                  </a:cubicBezTo>
                  <a:cubicBezTo>
                    <a:pt x="477" y="516"/>
                    <a:pt x="477" y="480"/>
                    <a:pt x="453" y="468"/>
                  </a:cubicBezTo>
                  <a:cubicBezTo>
                    <a:pt x="448" y="463"/>
                    <a:pt x="439" y="460"/>
                    <a:pt x="429" y="460"/>
                  </a:cubicBezTo>
                  <a:cubicBezTo>
                    <a:pt x="416" y="460"/>
                    <a:pt x="401" y="466"/>
                    <a:pt x="394" y="480"/>
                  </a:cubicBezTo>
                  <a:cubicBezTo>
                    <a:pt x="322" y="575"/>
                    <a:pt x="227" y="658"/>
                    <a:pt x="191" y="682"/>
                  </a:cubicBezTo>
                  <a:cubicBezTo>
                    <a:pt x="156" y="611"/>
                    <a:pt x="120" y="301"/>
                    <a:pt x="96" y="39"/>
                  </a:cubicBezTo>
                  <a:cubicBezTo>
                    <a:pt x="96" y="20"/>
                    <a:pt x="80" y="0"/>
                    <a:pt x="6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8" name="Google Shape;2828;p66"/>
            <p:cNvSpPr/>
            <p:nvPr/>
          </p:nvSpPr>
          <p:spPr>
            <a:xfrm>
              <a:off x="2742775" y="2308970"/>
              <a:ext cx="64598" cy="59454"/>
            </a:xfrm>
            <a:custGeom>
              <a:avLst/>
              <a:gdLst/>
              <a:ahLst/>
              <a:cxnLst/>
              <a:rect l="l" t="t" r="r" b="b"/>
              <a:pathLst>
                <a:path w="2097" h="1930" extrusionOk="0">
                  <a:moveTo>
                    <a:pt x="322" y="132"/>
                  </a:moveTo>
                  <a:lnTo>
                    <a:pt x="322" y="132"/>
                  </a:lnTo>
                  <a:cubicBezTo>
                    <a:pt x="846" y="251"/>
                    <a:pt x="1870" y="596"/>
                    <a:pt x="1989" y="679"/>
                  </a:cubicBezTo>
                  <a:cubicBezTo>
                    <a:pt x="1942" y="751"/>
                    <a:pt x="1727" y="834"/>
                    <a:pt x="1572" y="870"/>
                  </a:cubicBezTo>
                  <a:cubicBezTo>
                    <a:pt x="1263" y="679"/>
                    <a:pt x="668" y="322"/>
                    <a:pt x="322" y="132"/>
                  </a:cubicBezTo>
                  <a:close/>
                  <a:moveTo>
                    <a:pt x="156" y="227"/>
                  </a:moveTo>
                  <a:lnTo>
                    <a:pt x="156" y="227"/>
                  </a:lnTo>
                  <a:cubicBezTo>
                    <a:pt x="310" y="370"/>
                    <a:pt x="608" y="644"/>
                    <a:pt x="1203" y="1168"/>
                  </a:cubicBezTo>
                  <a:cubicBezTo>
                    <a:pt x="1132" y="1453"/>
                    <a:pt x="1037" y="1763"/>
                    <a:pt x="989" y="1834"/>
                  </a:cubicBezTo>
                  <a:cubicBezTo>
                    <a:pt x="870" y="1691"/>
                    <a:pt x="334" y="644"/>
                    <a:pt x="156" y="227"/>
                  </a:cubicBezTo>
                  <a:close/>
                  <a:moveTo>
                    <a:pt x="84" y="1"/>
                  </a:moveTo>
                  <a:cubicBezTo>
                    <a:pt x="72" y="1"/>
                    <a:pt x="60" y="1"/>
                    <a:pt x="48" y="13"/>
                  </a:cubicBezTo>
                  <a:lnTo>
                    <a:pt x="37" y="13"/>
                  </a:lnTo>
                  <a:lnTo>
                    <a:pt x="25" y="25"/>
                  </a:lnTo>
                  <a:cubicBezTo>
                    <a:pt x="13" y="48"/>
                    <a:pt x="1" y="72"/>
                    <a:pt x="108" y="322"/>
                  </a:cubicBezTo>
                  <a:cubicBezTo>
                    <a:pt x="215" y="584"/>
                    <a:pt x="858" y="1930"/>
                    <a:pt x="989" y="1930"/>
                  </a:cubicBezTo>
                  <a:cubicBezTo>
                    <a:pt x="1025" y="1930"/>
                    <a:pt x="1120" y="1930"/>
                    <a:pt x="1299" y="1168"/>
                  </a:cubicBezTo>
                  <a:cubicBezTo>
                    <a:pt x="1299" y="1144"/>
                    <a:pt x="1299" y="1132"/>
                    <a:pt x="1287" y="1120"/>
                  </a:cubicBezTo>
                  <a:cubicBezTo>
                    <a:pt x="953" y="834"/>
                    <a:pt x="465" y="406"/>
                    <a:pt x="239" y="179"/>
                  </a:cubicBezTo>
                  <a:lnTo>
                    <a:pt x="239" y="179"/>
                  </a:lnTo>
                  <a:cubicBezTo>
                    <a:pt x="537" y="346"/>
                    <a:pt x="1144" y="715"/>
                    <a:pt x="1549" y="965"/>
                  </a:cubicBezTo>
                  <a:lnTo>
                    <a:pt x="1584" y="965"/>
                  </a:lnTo>
                  <a:cubicBezTo>
                    <a:pt x="1656" y="941"/>
                    <a:pt x="2037" y="834"/>
                    <a:pt x="2084" y="703"/>
                  </a:cubicBezTo>
                  <a:cubicBezTo>
                    <a:pt x="2096" y="691"/>
                    <a:pt x="2096" y="667"/>
                    <a:pt x="2084" y="644"/>
                  </a:cubicBezTo>
                  <a:cubicBezTo>
                    <a:pt x="1977" y="489"/>
                    <a:pt x="298" y="1"/>
                    <a:pt x="8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9" name="Google Shape;2829;p66"/>
            <p:cNvSpPr/>
            <p:nvPr/>
          </p:nvSpPr>
          <p:spPr>
            <a:xfrm>
              <a:off x="2777615" y="2336479"/>
              <a:ext cx="14725" cy="23874"/>
            </a:xfrm>
            <a:custGeom>
              <a:avLst/>
              <a:gdLst/>
              <a:ahLst/>
              <a:cxnLst/>
              <a:rect l="l" t="t" r="r" b="b"/>
              <a:pathLst>
                <a:path w="478" h="775" extrusionOk="0">
                  <a:moveTo>
                    <a:pt x="441" y="1"/>
                  </a:moveTo>
                  <a:cubicBezTo>
                    <a:pt x="418" y="1"/>
                    <a:pt x="394" y="13"/>
                    <a:pt x="394" y="36"/>
                  </a:cubicBezTo>
                  <a:cubicBezTo>
                    <a:pt x="370" y="310"/>
                    <a:pt x="322" y="620"/>
                    <a:pt x="299" y="679"/>
                  </a:cubicBezTo>
                  <a:cubicBezTo>
                    <a:pt x="263" y="667"/>
                    <a:pt x="168" y="572"/>
                    <a:pt x="84" y="477"/>
                  </a:cubicBezTo>
                  <a:cubicBezTo>
                    <a:pt x="77" y="470"/>
                    <a:pt x="67" y="463"/>
                    <a:pt x="54" y="463"/>
                  </a:cubicBezTo>
                  <a:cubicBezTo>
                    <a:pt x="45" y="463"/>
                    <a:pt x="35" y="467"/>
                    <a:pt x="25" y="477"/>
                  </a:cubicBezTo>
                  <a:cubicBezTo>
                    <a:pt x="13" y="489"/>
                    <a:pt x="1" y="513"/>
                    <a:pt x="25" y="536"/>
                  </a:cubicBezTo>
                  <a:cubicBezTo>
                    <a:pt x="72" y="608"/>
                    <a:pt x="215" y="763"/>
                    <a:pt x="299" y="775"/>
                  </a:cubicBezTo>
                  <a:lnTo>
                    <a:pt x="310" y="775"/>
                  </a:lnTo>
                  <a:cubicBezTo>
                    <a:pt x="334" y="775"/>
                    <a:pt x="346" y="763"/>
                    <a:pt x="358" y="763"/>
                  </a:cubicBezTo>
                  <a:cubicBezTo>
                    <a:pt x="406" y="715"/>
                    <a:pt x="453" y="346"/>
                    <a:pt x="477" y="48"/>
                  </a:cubicBezTo>
                  <a:cubicBezTo>
                    <a:pt x="477" y="25"/>
                    <a:pt x="465" y="1"/>
                    <a:pt x="44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0" name="Google Shape;2830;p66"/>
            <p:cNvSpPr/>
            <p:nvPr/>
          </p:nvSpPr>
          <p:spPr>
            <a:xfrm>
              <a:off x="2724076" y="2072850"/>
              <a:ext cx="105415" cy="60131"/>
            </a:xfrm>
            <a:custGeom>
              <a:avLst/>
              <a:gdLst/>
              <a:ahLst/>
              <a:cxnLst/>
              <a:rect l="l" t="t" r="r" b="b"/>
              <a:pathLst>
                <a:path w="3422" h="1952" extrusionOk="0">
                  <a:moveTo>
                    <a:pt x="2076" y="1"/>
                  </a:moveTo>
                  <a:cubicBezTo>
                    <a:pt x="1920" y="1"/>
                    <a:pt x="1781" y="88"/>
                    <a:pt x="1685" y="203"/>
                  </a:cubicBezTo>
                  <a:lnTo>
                    <a:pt x="1685" y="203"/>
                  </a:lnTo>
                  <a:cubicBezTo>
                    <a:pt x="1621" y="151"/>
                    <a:pt x="1537" y="105"/>
                    <a:pt x="1429" y="70"/>
                  </a:cubicBezTo>
                  <a:cubicBezTo>
                    <a:pt x="1337" y="38"/>
                    <a:pt x="1260" y="24"/>
                    <a:pt x="1194" y="24"/>
                  </a:cubicBezTo>
                  <a:cubicBezTo>
                    <a:pt x="796" y="24"/>
                    <a:pt x="858" y="534"/>
                    <a:pt x="858" y="534"/>
                  </a:cubicBezTo>
                  <a:cubicBezTo>
                    <a:pt x="817" y="509"/>
                    <a:pt x="773" y="497"/>
                    <a:pt x="728" y="497"/>
                  </a:cubicBezTo>
                  <a:cubicBezTo>
                    <a:pt x="392" y="497"/>
                    <a:pt x="0" y="1137"/>
                    <a:pt x="441" y="1463"/>
                  </a:cubicBezTo>
                  <a:cubicBezTo>
                    <a:pt x="577" y="1566"/>
                    <a:pt x="706" y="1615"/>
                    <a:pt x="816" y="1625"/>
                  </a:cubicBezTo>
                  <a:lnTo>
                    <a:pt x="816" y="1625"/>
                  </a:lnTo>
                  <a:cubicBezTo>
                    <a:pt x="855" y="1797"/>
                    <a:pt x="978" y="1946"/>
                    <a:pt x="1239" y="1951"/>
                  </a:cubicBezTo>
                  <a:cubicBezTo>
                    <a:pt x="1252" y="1951"/>
                    <a:pt x="1265" y="1951"/>
                    <a:pt x="1278" y="1951"/>
                  </a:cubicBezTo>
                  <a:cubicBezTo>
                    <a:pt x="1634" y="1951"/>
                    <a:pt x="1870" y="1869"/>
                    <a:pt x="2000" y="1746"/>
                  </a:cubicBezTo>
                  <a:lnTo>
                    <a:pt x="2000" y="1746"/>
                  </a:lnTo>
                  <a:cubicBezTo>
                    <a:pt x="2029" y="1784"/>
                    <a:pt x="2064" y="1821"/>
                    <a:pt x="2108" y="1856"/>
                  </a:cubicBezTo>
                  <a:cubicBezTo>
                    <a:pt x="2167" y="1904"/>
                    <a:pt x="2239" y="1925"/>
                    <a:pt x="2318" y="1925"/>
                  </a:cubicBezTo>
                  <a:cubicBezTo>
                    <a:pt x="2765" y="1925"/>
                    <a:pt x="3421" y="1236"/>
                    <a:pt x="3037" y="832"/>
                  </a:cubicBezTo>
                  <a:cubicBezTo>
                    <a:pt x="2929" y="719"/>
                    <a:pt x="2815" y="676"/>
                    <a:pt x="2709" y="676"/>
                  </a:cubicBezTo>
                  <a:cubicBezTo>
                    <a:pt x="2697" y="676"/>
                    <a:pt x="2685" y="677"/>
                    <a:pt x="2674" y="678"/>
                  </a:cubicBezTo>
                  <a:lnTo>
                    <a:pt x="2674" y="678"/>
                  </a:lnTo>
                  <a:cubicBezTo>
                    <a:pt x="2680" y="475"/>
                    <a:pt x="2582" y="240"/>
                    <a:pt x="2334" y="81"/>
                  </a:cubicBezTo>
                  <a:cubicBezTo>
                    <a:pt x="2246" y="25"/>
                    <a:pt x="2159" y="1"/>
                    <a:pt x="20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1" name="Google Shape;2831;p66"/>
            <p:cNvSpPr/>
            <p:nvPr/>
          </p:nvSpPr>
          <p:spPr>
            <a:xfrm>
              <a:off x="2728481" y="2071680"/>
              <a:ext cx="95403" cy="62750"/>
            </a:xfrm>
            <a:custGeom>
              <a:avLst/>
              <a:gdLst/>
              <a:ahLst/>
              <a:cxnLst/>
              <a:rect l="l" t="t" r="r" b="b"/>
              <a:pathLst>
                <a:path w="3097" h="2037" extrusionOk="0">
                  <a:moveTo>
                    <a:pt x="1548" y="310"/>
                  </a:moveTo>
                  <a:cubicBezTo>
                    <a:pt x="1667" y="429"/>
                    <a:pt x="1691" y="572"/>
                    <a:pt x="1667" y="655"/>
                  </a:cubicBezTo>
                  <a:cubicBezTo>
                    <a:pt x="1645" y="707"/>
                    <a:pt x="1614" y="736"/>
                    <a:pt x="1576" y="736"/>
                  </a:cubicBezTo>
                  <a:cubicBezTo>
                    <a:pt x="1553" y="736"/>
                    <a:pt x="1528" y="725"/>
                    <a:pt x="1501" y="703"/>
                  </a:cubicBezTo>
                  <a:cubicBezTo>
                    <a:pt x="1417" y="631"/>
                    <a:pt x="1441" y="453"/>
                    <a:pt x="1548" y="310"/>
                  </a:cubicBezTo>
                  <a:close/>
                  <a:moveTo>
                    <a:pt x="2489" y="762"/>
                  </a:moveTo>
                  <a:lnTo>
                    <a:pt x="2489" y="762"/>
                  </a:lnTo>
                  <a:cubicBezTo>
                    <a:pt x="2465" y="929"/>
                    <a:pt x="2358" y="1060"/>
                    <a:pt x="2227" y="1072"/>
                  </a:cubicBezTo>
                  <a:lnTo>
                    <a:pt x="2203" y="1072"/>
                  </a:lnTo>
                  <a:cubicBezTo>
                    <a:pt x="2167" y="1072"/>
                    <a:pt x="2167" y="1060"/>
                    <a:pt x="2167" y="1048"/>
                  </a:cubicBezTo>
                  <a:cubicBezTo>
                    <a:pt x="2155" y="977"/>
                    <a:pt x="2298" y="798"/>
                    <a:pt x="2489" y="762"/>
                  </a:cubicBezTo>
                  <a:close/>
                  <a:moveTo>
                    <a:pt x="870" y="1191"/>
                  </a:moveTo>
                  <a:cubicBezTo>
                    <a:pt x="893" y="1191"/>
                    <a:pt x="905" y="1203"/>
                    <a:pt x="929" y="1227"/>
                  </a:cubicBezTo>
                  <a:cubicBezTo>
                    <a:pt x="989" y="1310"/>
                    <a:pt x="1012" y="1405"/>
                    <a:pt x="965" y="1477"/>
                  </a:cubicBezTo>
                  <a:cubicBezTo>
                    <a:pt x="929" y="1560"/>
                    <a:pt x="834" y="1620"/>
                    <a:pt x="715" y="1620"/>
                  </a:cubicBezTo>
                  <a:cubicBezTo>
                    <a:pt x="691" y="1465"/>
                    <a:pt x="739" y="1298"/>
                    <a:pt x="798" y="1227"/>
                  </a:cubicBezTo>
                  <a:cubicBezTo>
                    <a:pt x="822" y="1203"/>
                    <a:pt x="846" y="1191"/>
                    <a:pt x="870" y="1191"/>
                  </a:cubicBezTo>
                  <a:close/>
                  <a:moveTo>
                    <a:pt x="1882" y="1322"/>
                  </a:moveTo>
                  <a:cubicBezTo>
                    <a:pt x="1894" y="1322"/>
                    <a:pt x="1917" y="1334"/>
                    <a:pt x="1929" y="1382"/>
                  </a:cubicBezTo>
                  <a:cubicBezTo>
                    <a:pt x="1965" y="1513"/>
                    <a:pt x="1941" y="1620"/>
                    <a:pt x="1858" y="1715"/>
                  </a:cubicBezTo>
                  <a:cubicBezTo>
                    <a:pt x="1786" y="1584"/>
                    <a:pt x="1798" y="1453"/>
                    <a:pt x="1834" y="1370"/>
                  </a:cubicBezTo>
                  <a:cubicBezTo>
                    <a:pt x="1858" y="1334"/>
                    <a:pt x="1882" y="1322"/>
                    <a:pt x="1882" y="1322"/>
                  </a:cubicBezTo>
                  <a:close/>
                  <a:moveTo>
                    <a:pt x="1935" y="85"/>
                  </a:moveTo>
                  <a:cubicBezTo>
                    <a:pt x="2012" y="85"/>
                    <a:pt x="2092" y="108"/>
                    <a:pt x="2167" y="155"/>
                  </a:cubicBezTo>
                  <a:cubicBezTo>
                    <a:pt x="2370" y="286"/>
                    <a:pt x="2477" y="477"/>
                    <a:pt x="2489" y="667"/>
                  </a:cubicBezTo>
                  <a:cubicBezTo>
                    <a:pt x="2251" y="715"/>
                    <a:pt x="2072" y="929"/>
                    <a:pt x="2072" y="1060"/>
                  </a:cubicBezTo>
                  <a:cubicBezTo>
                    <a:pt x="2072" y="1108"/>
                    <a:pt x="2108" y="1167"/>
                    <a:pt x="2203" y="1167"/>
                  </a:cubicBezTo>
                  <a:lnTo>
                    <a:pt x="2239" y="1167"/>
                  </a:lnTo>
                  <a:cubicBezTo>
                    <a:pt x="2417" y="1132"/>
                    <a:pt x="2560" y="977"/>
                    <a:pt x="2572" y="751"/>
                  </a:cubicBezTo>
                  <a:cubicBezTo>
                    <a:pt x="2679" y="762"/>
                    <a:pt x="2775" y="810"/>
                    <a:pt x="2858" y="893"/>
                  </a:cubicBezTo>
                  <a:cubicBezTo>
                    <a:pt x="3001" y="1048"/>
                    <a:pt x="2965" y="1239"/>
                    <a:pt x="2917" y="1358"/>
                  </a:cubicBezTo>
                  <a:cubicBezTo>
                    <a:pt x="2787" y="1655"/>
                    <a:pt x="2429" y="1917"/>
                    <a:pt x="2167" y="1917"/>
                  </a:cubicBezTo>
                  <a:cubicBezTo>
                    <a:pt x="2096" y="1917"/>
                    <a:pt x="2036" y="1905"/>
                    <a:pt x="1989" y="1858"/>
                  </a:cubicBezTo>
                  <a:cubicBezTo>
                    <a:pt x="1965" y="1834"/>
                    <a:pt x="1941" y="1810"/>
                    <a:pt x="1917" y="1786"/>
                  </a:cubicBezTo>
                  <a:cubicBezTo>
                    <a:pt x="2025" y="1679"/>
                    <a:pt x="2060" y="1513"/>
                    <a:pt x="2013" y="1358"/>
                  </a:cubicBezTo>
                  <a:cubicBezTo>
                    <a:pt x="1977" y="1251"/>
                    <a:pt x="1917" y="1227"/>
                    <a:pt x="1882" y="1227"/>
                  </a:cubicBezTo>
                  <a:cubicBezTo>
                    <a:pt x="1834" y="1227"/>
                    <a:pt x="1786" y="1262"/>
                    <a:pt x="1763" y="1334"/>
                  </a:cubicBezTo>
                  <a:cubicBezTo>
                    <a:pt x="1703" y="1441"/>
                    <a:pt x="1691" y="1620"/>
                    <a:pt x="1798" y="1774"/>
                  </a:cubicBezTo>
                  <a:cubicBezTo>
                    <a:pt x="1691" y="1858"/>
                    <a:pt x="1501" y="1941"/>
                    <a:pt x="1143" y="1941"/>
                  </a:cubicBezTo>
                  <a:lnTo>
                    <a:pt x="1096" y="1941"/>
                  </a:lnTo>
                  <a:cubicBezTo>
                    <a:pt x="870" y="1941"/>
                    <a:pt x="774" y="1822"/>
                    <a:pt x="739" y="1703"/>
                  </a:cubicBezTo>
                  <a:cubicBezTo>
                    <a:pt x="882" y="1703"/>
                    <a:pt x="1001" y="1632"/>
                    <a:pt x="1048" y="1524"/>
                  </a:cubicBezTo>
                  <a:cubicBezTo>
                    <a:pt x="1108" y="1417"/>
                    <a:pt x="1084" y="1286"/>
                    <a:pt x="989" y="1179"/>
                  </a:cubicBezTo>
                  <a:cubicBezTo>
                    <a:pt x="941" y="1108"/>
                    <a:pt x="893" y="1096"/>
                    <a:pt x="858" y="1096"/>
                  </a:cubicBezTo>
                  <a:cubicBezTo>
                    <a:pt x="822" y="1096"/>
                    <a:pt x="774" y="1120"/>
                    <a:pt x="727" y="1179"/>
                  </a:cubicBezTo>
                  <a:cubicBezTo>
                    <a:pt x="643" y="1274"/>
                    <a:pt x="608" y="1453"/>
                    <a:pt x="631" y="1608"/>
                  </a:cubicBezTo>
                  <a:cubicBezTo>
                    <a:pt x="524" y="1596"/>
                    <a:pt x="429" y="1548"/>
                    <a:pt x="322" y="1465"/>
                  </a:cubicBezTo>
                  <a:cubicBezTo>
                    <a:pt x="155" y="1346"/>
                    <a:pt x="108" y="1155"/>
                    <a:pt x="167" y="953"/>
                  </a:cubicBezTo>
                  <a:cubicBezTo>
                    <a:pt x="239" y="751"/>
                    <a:pt x="429" y="572"/>
                    <a:pt x="584" y="572"/>
                  </a:cubicBezTo>
                  <a:cubicBezTo>
                    <a:pt x="620" y="572"/>
                    <a:pt x="655" y="584"/>
                    <a:pt x="691" y="608"/>
                  </a:cubicBezTo>
                  <a:cubicBezTo>
                    <a:pt x="697" y="614"/>
                    <a:pt x="706" y="617"/>
                    <a:pt x="715" y="617"/>
                  </a:cubicBezTo>
                  <a:cubicBezTo>
                    <a:pt x="724" y="617"/>
                    <a:pt x="733" y="614"/>
                    <a:pt x="739" y="608"/>
                  </a:cubicBezTo>
                  <a:cubicBezTo>
                    <a:pt x="751" y="596"/>
                    <a:pt x="762" y="584"/>
                    <a:pt x="762" y="560"/>
                  </a:cubicBezTo>
                  <a:cubicBezTo>
                    <a:pt x="762" y="560"/>
                    <a:pt x="727" y="322"/>
                    <a:pt x="846" y="191"/>
                  </a:cubicBezTo>
                  <a:cubicBezTo>
                    <a:pt x="893" y="136"/>
                    <a:pt x="960" y="109"/>
                    <a:pt x="1045" y="109"/>
                  </a:cubicBezTo>
                  <a:cubicBezTo>
                    <a:pt x="1108" y="109"/>
                    <a:pt x="1181" y="125"/>
                    <a:pt x="1263" y="155"/>
                  </a:cubicBezTo>
                  <a:cubicBezTo>
                    <a:pt x="1346" y="179"/>
                    <a:pt x="1417" y="215"/>
                    <a:pt x="1477" y="250"/>
                  </a:cubicBezTo>
                  <a:cubicBezTo>
                    <a:pt x="1358" y="429"/>
                    <a:pt x="1310" y="655"/>
                    <a:pt x="1441" y="774"/>
                  </a:cubicBezTo>
                  <a:cubicBezTo>
                    <a:pt x="1484" y="809"/>
                    <a:pt x="1528" y="824"/>
                    <a:pt x="1571" y="824"/>
                  </a:cubicBezTo>
                  <a:cubicBezTo>
                    <a:pt x="1645" y="824"/>
                    <a:pt x="1713" y="775"/>
                    <a:pt x="1751" y="691"/>
                  </a:cubicBezTo>
                  <a:cubicBezTo>
                    <a:pt x="1786" y="572"/>
                    <a:pt x="1763" y="393"/>
                    <a:pt x="1608" y="239"/>
                  </a:cubicBezTo>
                  <a:cubicBezTo>
                    <a:pt x="1701" y="138"/>
                    <a:pt x="1816" y="85"/>
                    <a:pt x="1935" y="85"/>
                  </a:cubicBezTo>
                  <a:close/>
                  <a:moveTo>
                    <a:pt x="1941" y="0"/>
                  </a:moveTo>
                  <a:cubicBezTo>
                    <a:pt x="1786" y="0"/>
                    <a:pt x="1644" y="60"/>
                    <a:pt x="1536" y="179"/>
                  </a:cubicBezTo>
                  <a:cubicBezTo>
                    <a:pt x="1465" y="131"/>
                    <a:pt x="1393" y="96"/>
                    <a:pt x="1298" y="60"/>
                  </a:cubicBezTo>
                  <a:cubicBezTo>
                    <a:pt x="1209" y="33"/>
                    <a:pt x="1128" y="20"/>
                    <a:pt x="1056" y="20"/>
                  </a:cubicBezTo>
                  <a:cubicBezTo>
                    <a:pt x="936" y="20"/>
                    <a:pt x="841" y="57"/>
                    <a:pt x="774" y="131"/>
                  </a:cubicBezTo>
                  <a:cubicBezTo>
                    <a:pt x="679" y="239"/>
                    <a:pt x="667" y="405"/>
                    <a:pt x="667" y="500"/>
                  </a:cubicBezTo>
                  <a:cubicBezTo>
                    <a:pt x="643" y="489"/>
                    <a:pt x="608" y="489"/>
                    <a:pt x="584" y="489"/>
                  </a:cubicBezTo>
                  <a:cubicBezTo>
                    <a:pt x="381" y="489"/>
                    <a:pt x="167" y="679"/>
                    <a:pt x="84" y="929"/>
                  </a:cubicBezTo>
                  <a:cubicBezTo>
                    <a:pt x="0" y="1167"/>
                    <a:pt x="72" y="1393"/>
                    <a:pt x="262" y="1536"/>
                  </a:cubicBezTo>
                  <a:cubicBezTo>
                    <a:pt x="393" y="1632"/>
                    <a:pt x="524" y="1691"/>
                    <a:pt x="643" y="1703"/>
                  </a:cubicBezTo>
                  <a:cubicBezTo>
                    <a:pt x="703" y="1905"/>
                    <a:pt x="870" y="2024"/>
                    <a:pt x="1096" y="2036"/>
                  </a:cubicBezTo>
                  <a:lnTo>
                    <a:pt x="1143" y="2036"/>
                  </a:lnTo>
                  <a:cubicBezTo>
                    <a:pt x="1453" y="2036"/>
                    <a:pt x="1691" y="1965"/>
                    <a:pt x="1846" y="1846"/>
                  </a:cubicBezTo>
                  <a:cubicBezTo>
                    <a:pt x="1870" y="1882"/>
                    <a:pt x="1905" y="1905"/>
                    <a:pt x="1929" y="1929"/>
                  </a:cubicBezTo>
                  <a:cubicBezTo>
                    <a:pt x="2001" y="1977"/>
                    <a:pt x="2084" y="2013"/>
                    <a:pt x="2179" y="2013"/>
                  </a:cubicBezTo>
                  <a:cubicBezTo>
                    <a:pt x="2477" y="2013"/>
                    <a:pt x="2858" y="1727"/>
                    <a:pt x="3001" y="1393"/>
                  </a:cubicBezTo>
                  <a:cubicBezTo>
                    <a:pt x="3096" y="1179"/>
                    <a:pt x="3060" y="989"/>
                    <a:pt x="2929" y="834"/>
                  </a:cubicBezTo>
                  <a:cubicBezTo>
                    <a:pt x="2822" y="727"/>
                    <a:pt x="2703" y="667"/>
                    <a:pt x="2584" y="667"/>
                  </a:cubicBezTo>
                  <a:cubicBezTo>
                    <a:pt x="2572" y="441"/>
                    <a:pt x="2441" y="227"/>
                    <a:pt x="2215" y="84"/>
                  </a:cubicBezTo>
                  <a:cubicBezTo>
                    <a:pt x="2132" y="24"/>
                    <a:pt x="2036" y="0"/>
                    <a:pt x="194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2" name="Google Shape;2832;p66"/>
            <p:cNvSpPr/>
            <p:nvPr/>
          </p:nvSpPr>
          <p:spPr>
            <a:xfrm>
              <a:off x="3027382" y="1903392"/>
              <a:ext cx="105415" cy="60131"/>
            </a:xfrm>
            <a:custGeom>
              <a:avLst/>
              <a:gdLst/>
              <a:ahLst/>
              <a:cxnLst/>
              <a:rect l="l" t="t" r="r" b="b"/>
              <a:pathLst>
                <a:path w="3422" h="1952" extrusionOk="0">
                  <a:moveTo>
                    <a:pt x="2077" y="1"/>
                  </a:moveTo>
                  <a:cubicBezTo>
                    <a:pt x="1920" y="1"/>
                    <a:pt x="1781" y="88"/>
                    <a:pt x="1686" y="203"/>
                  </a:cubicBezTo>
                  <a:lnTo>
                    <a:pt x="1686" y="203"/>
                  </a:lnTo>
                  <a:cubicBezTo>
                    <a:pt x="1621" y="151"/>
                    <a:pt x="1537" y="105"/>
                    <a:pt x="1430" y="70"/>
                  </a:cubicBezTo>
                  <a:cubicBezTo>
                    <a:pt x="1336" y="38"/>
                    <a:pt x="1258" y="24"/>
                    <a:pt x="1192" y="24"/>
                  </a:cubicBezTo>
                  <a:cubicBezTo>
                    <a:pt x="797" y="24"/>
                    <a:pt x="858" y="522"/>
                    <a:pt x="858" y="522"/>
                  </a:cubicBezTo>
                  <a:cubicBezTo>
                    <a:pt x="817" y="497"/>
                    <a:pt x="774" y="485"/>
                    <a:pt x="729" y="485"/>
                  </a:cubicBezTo>
                  <a:cubicBezTo>
                    <a:pt x="393" y="485"/>
                    <a:pt x="1" y="1127"/>
                    <a:pt x="442" y="1463"/>
                  </a:cubicBezTo>
                  <a:cubicBezTo>
                    <a:pt x="578" y="1564"/>
                    <a:pt x="708" y="1610"/>
                    <a:pt x="819" y="1618"/>
                  </a:cubicBezTo>
                  <a:lnTo>
                    <a:pt x="819" y="1618"/>
                  </a:lnTo>
                  <a:cubicBezTo>
                    <a:pt x="854" y="1794"/>
                    <a:pt x="975" y="1947"/>
                    <a:pt x="1239" y="1951"/>
                  </a:cubicBezTo>
                  <a:cubicBezTo>
                    <a:pt x="1253" y="1951"/>
                    <a:pt x="1266" y="1951"/>
                    <a:pt x="1279" y="1951"/>
                  </a:cubicBezTo>
                  <a:cubicBezTo>
                    <a:pt x="1632" y="1951"/>
                    <a:pt x="1870" y="1870"/>
                    <a:pt x="2003" y="1748"/>
                  </a:cubicBezTo>
                  <a:lnTo>
                    <a:pt x="2003" y="1748"/>
                  </a:lnTo>
                  <a:cubicBezTo>
                    <a:pt x="2031" y="1786"/>
                    <a:pt x="2066" y="1822"/>
                    <a:pt x="2108" y="1856"/>
                  </a:cubicBezTo>
                  <a:cubicBezTo>
                    <a:pt x="2167" y="1904"/>
                    <a:pt x="2240" y="1925"/>
                    <a:pt x="2318" y="1925"/>
                  </a:cubicBezTo>
                  <a:cubicBezTo>
                    <a:pt x="2765" y="1925"/>
                    <a:pt x="3422" y="1235"/>
                    <a:pt x="3037" y="820"/>
                  </a:cubicBezTo>
                  <a:cubicBezTo>
                    <a:pt x="2930" y="707"/>
                    <a:pt x="2816" y="664"/>
                    <a:pt x="2709" y="664"/>
                  </a:cubicBezTo>
                  <a:cubicBezTo>
                    <a:pt x="2698" y="664"/>
                    <a:pt x="2686" y="665"/>
                    <a:pt x="2674" y="666"/>
                  </a:cubicBezTo>
                  <a:lnTo>
                    <a:pt x="2674" y="666"/>
                  </a:lnTo>
                  <a:cubicBezTo>
                    <a:pt x="2677" y="467"/>
                    <a:pt x="2578" y="238"/>
                    <a:pt x="2335" y="82"/>
                  </a:cubicBezTo>
                  <a:cubicBezTo>
                    <a:pt x="2246" y="25"/>
                    <a:pt x="2159" y="1"/>
                    <a:pt x="20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3" name="Google Shape;2833;p66"/>
            <p:cNvSpPr/>
            <p:nvPr/>
          </p:nvSpPr>
          <p:spPr>
            <a:xfrm>
              <a:off x="3031787" y="1901852"/>
              <a:ext cx="95403" cy="62750"/>
            </a:xfrm>
            <a:custGeom>
              <a:avLst/>
              <a:gdLst/>
              <a:ahLst/>
              <a:cxnLst/>
              <a:rect l="l" t="t" r="r" b="b"/>
              <a:pathLst>
                <a:path w="3097" h="2037" extrusionOk="0">
                  <a:moveTo>
                    <a:pt x="1549" y="322"/>
                  </a:moveTo>
                  <a:cubicBezTo>
                    <a:pt x="1668" y="441"/>
                    <a:pt x="1692" y="572"/>
                    <a:pt x="1668" y="668"/>
                  </a:cubicBezTo>
                  <a:cubicBezTo>
                    <a:pt x="1646" y="719"/>
                    <a:pt x="1615" y="743"/>
                    <a:pt x="1578" y="743"/>
                  </a:cubicBezTo>
                  <a:cubicBezTo>
                    <a:pt x="1554" y="743"/>
                    <a:pt x="1529" y="734"/>
                    <a:pt x="1501" y="715"/>
                  </a:cubicBezTo>
                  <a:cubicBezTo>
                    <a:pt x="1418" y="644"/>
                    <a:pt x="1442" y="465"/>
                    <a:pt x="1549" y="322"/>
                  </a:cubicBezTo>
                  <a:close/>
                  <a:moveTo>
                    <a:pt x="2489" y="775"/>
                  </a:moveTo>
                  <a:cubicBezTo>
                    <a:pt x="2466" y="941"/>
                    <a:pt x="2358" y="1060"/>
                    <a:pt x="2227" y="1084"/>
                  </a:cubicBezTo>
                  <a:lnTo>
                    <a:pt x="2204" y="1084"/>
                  </a:lnTo>
                  <a:cubicBezTo>
                    <a:pt x="2168" y="1084"/>
                    <a:pt x="2168" y="1072"/>
                    <a:pt x="2168" y="1060"/>
                  </a:cubicBezTo>
                  <a:cubicBezTo>
                    <a:pt x="2156" y="989"/>
                    <a:pt x="2299" y="810"/>
                    <a:pt x="2489" y="775"/>
                  </a:cubicBezTo>
                  <a:close/>
                  <a:moveTo>
                    <a:pt x="870" y="1191"/>
                  </a:moveTo>
                  <a:cubicBezTo>
                    <a:pt x="882" y="1191"/>
                    <a:pt x="906" y="1215"/>
                    <a:pt x="930" y="1239"/>
                  </a:cubicBezTo>
                  <a:cubicBezTo>
                    <a:pt x="989" y="1322"/>
                    <a:pt x="1013" y="1418"/>
                    <a:pt x="965" y="1489"/>
                  </a:cubicBezTo>
                  <a:cubicBezTo>
                    <a:pt x="930" y="1572"/>
                    <a:pt x="834" y="1620"/>
                    <a:pt x="715" y="1632"/>
                  </a:cubicBezTo>
                  <a:cubicBezTo>
                    <a:pt x="691" y="1477"/>
                    <a:pt x="739" y="1311"/>
                    <a:pt x="799" y="1239"/>
                  </a:cubicBezTo>
                  <a:cubicBezTo>
                    <a:pt x="822" y="1215"/>
                    <a:pt x="846" y="1191"/>
                    <a:pt x="870" y="1191"/>
                  </a:cubicBezTo>
                  <a:close/>
                  <a:moveTo>
                    <a:pt x="1894" y="1334"/>
                  </a:moveTo>
                  <a:cubicBezTo>
                    <a:pt x="1894" y="1334"/>
                    <a:pt x="1918" y="1346"/>
                    <a:pt x="1930" y="1394"/>
                  </a:cubicBezTo>
                  <a:cubicBezTo>
                    <a:pt x="1965" y="1513"/>
                    <a:pt x="1942" y="1632"/>
                    <a:pt x="1870" y="1727"/>
                  </a:cubicBezTo>
                  <a:cubicBezTo>
                    <a:pt x="1787" y="1596"/>
                    <a:pt x="1799" y="1465"/>
                    <a:pt x="1834" y="1382"/>
                  </a:cubicBezTo>
                  <a:cubicBezTo>
                    <a:pt x="1858" y="1346"/>
                    <a:pt x="1882" y="1334"/>
                    <a:pt x="1894" y="1334"/>
                  </a:cubicBezTo>
                  <a:close/>
                  <a:moveTo>
                    <a:pt x="1934" y="97"/>
                  </a:moveTo>
                  <a:cubicBezTo>
                    <a:pt x="2013" y="97"/>
                    <a:pt x="2092" y="120"/>
                    <a:pt x="2168" y="168"/>
                  </a:cubicBezTo>
                  <a:cubicBezTo>
                    <a:pt x="2358" y="298"/>
                    <a:pt x="2477" y="477"/>
                    <a:pt x="2489" y="679"/>
                  </a:cubicBezTo>
                  <a:cubicBezTo>
                    <a:pt x="2251" y="727"/>
                    <a:pt x="2073" y="941"/>
                    <a:pt x="2073" y="1060"/>
                  </a:cubicBezTo>
                  <a:cubicBezTo>
                    <a:pt x="2073" y="1115"/>
                    <a:pt x="2112" y="1169"/>
                    <a:pt x="2210" y="1169"/>
                  </a:cubicBezTo>
                  <a:cubicBezTo>
                    <a:pt x="2219" y="1169"/>
                    <a:pt x="2229" y="1169"/>
                    <a:pt x="2239" y="1168"/>
                  </a:cubicBezTo>
                  <a:cubicBezTo>
                    <a:pt x="2418" y="1144"/>
                    <a:pt x="2561" y="977"/>
                    <a:pt x="2573" y="763"/>
                  </a:cubicBezTo>
                  <a:cubicBezTo>
                    <a:pt x="2680" y="763"/>
                    <a:pt x="2775" y="810"/>
                    <a:pt x="2858" y="906"/>
                  </a:cubicBezTo>
                  <a:cubicBezTo>
                    <a:pt x="3001" y="1060"/>
                    <a:pt x="2966" y="1239"/>
                    <a:pt x="2918" y="1370"/>
                  </a:cubicBezTo>
                  <a:cubicBezTo>
                    <a:pt x="2787" y="1668"/>
                    <a:pt x="2430" y="1930"/>
                    <a:pt x="2168" y="1930"/>
                  </a:cubicBezTo>
                  <a:cubicBezTo>
                    <a:pt x="2096" y="1930"/>
                    <a:pt x="2037" y="1906"/>
                    <a:pt x="1989" y="1870"/>
                  </a:cubicBezTo>
                  <a:cubicBezTo>
                    <a:pt x="1965" y="1846"/>
                    <a:pt x="1942" y="1822"/>
                    <a:pt x="1918" y="1799"/>
                  </a:cubicBezTo>
                  <a:cubicBezTo>
                    <a:pt x="2025" y="1680"/>
                    <a:pt x="2061" y="1525"/>
                    <a:pt x="2013" y="1370"/>
                  </a:cubicBezTo>
                  <a:cubicBezTo>
                    <a:pt x="1977" y="1251"/>
                    <a:pt x="1918" y="1239"/>
                    <a:pt x="1882" y="1239"/>
                  </a:cubicBezTo>
                  <a:cubicBezTo>
                    <a:pt x="1834" y="1239"/>
                    <a:pt x="1787" y="1275"/>
                    <a:pt x="1763" y="1334"/>
                  </a:cubicBezTo>
                  <a:cubicBezTo>
                    <a:pt x="1704" y="1453"/>
                    <a:pt x="1692" y="1620"/>
                    <a:pt x="1799" y="1787"/>
                  </a:cubicBezTo>
                  <a:cubicBezTo>
                    <a:pt x="1692" y="1870"/>
                    <a:pt x="1501" y="1953"/>
                    <a:pt x="1144" y="1953"/>
                  </a:cubicBezTo>
                  <a:lnTo>
                    <a:pt x="1096" y="1953"/>
                  </a:lnTo>
                  <a:cubicBezTo>
                    <a:pt x="870" y="1942"/>
                    <a:pt x="775" y="1834"/>
                    <a:pt x="739" y="1715"/>
                  </a:cubicBezTo>
                  <a:cubicBezTo>
                    <a:pt x="882" y="1703"/>
                    <a:pt x="1001" y="1632"/>
                    <a:pt x="1049" y="1525"/>
                  </a:cubicBezTo>
                  <a:cubicBezTo>
                    <a:pt x="1108" y="1418"/>
                    <a:pt x="1084" y="1287"/>
                    <a:pt x="1001" y="1180"/>
                  </a:cubicBezTo>
                  <a:cubicBezTo>
                    <a:pt x="942" y="1120"/>
                    <a:pt x="894" y="1108"/>
                    <a:pt x="870" y="1108"/>
                  </a:cubicBezTo>
                  <a:cubicBezTo>
                    <a:pt x="822" y="1108"/>
                    <a:pt x="775" y="1132"/>
                    <a:pt x="727" y="1180"/>
                  </a:cubicBezTo>
                  <a:cubicBezTo>
                    <a:pt x="656" y="1275"/>
                    <a:pt x="608" y="1453"/>
                    <a:pt x="632" y="1620"/>
                  </a:cubicBezTo>
                  <a:cubicBezTo>
                    <a:pt x="525" y="1596"/>
                    <a:pt x="418" y="1549"/>
                    <a:pt x="322" y="1477"/>
                  </a:cubicBezTo>
                  <a:cubicBezTo>
                    <a:pt x="156" y="1346"/>
                    <a:pt x="108" y="1168"/>
                    <a:pt x="168" y="965"/>
                  </a:cubicBezTo>
                  <a:cubicBezTo>
                    <a:pt x="239" y="751"/>
                    <a:pt x="430" y="584"/>
                    <a:pt x="584" y="584"/>
                  </a:cubicBezTo>
                  <a:cubicBezTo>
                    <a:pt x="620" y="584"/>
                    <a:pt x="656" y="596"/>
                    <a:pt x="691" y="620"/>
                  </a:cubicBezTo>
                  <a:cubicBezTo>
                    <a:pt x="703" y="620"/>
                    <a:pt x="727" y="620"/>
                    <a:pt x="739" y="608"/>
                  </a:cubicBezTo>
                  <a:cubicBezTo>
                    <a:pt x="751" y="608"/>
                    <a:pt x="763" y="584"/>
                    <a:pt x="763" y="572"/>
                  </a:cubicBezTo>
                  <a:cubicBezTo>
                    <a:pt x="763" y="572"/>
                    <a:pt x="727" y="322"/>
                    <a:pt x="846" y="203"/>
                  </a:cubicBezTo>
                  <a:cubicBezTo>
                    <a:pt x="896" y="146"/>
                    <a:pt x="967" y="119"/>
                    <a:pt x="1057" y="119"/>
                  </a:cubicBezTo>
                  <a:cubicBezTo>
                    <a:pt x="1117" y="119"/>
                    <a:pt x="1186" y="132"/>
                    <a:pt x="1263" y="156"/>
                  </a:cubicBezTo>
                  <a:cubicBezTo>
                    <a:pt x="1346" y="179"/>
                    <a:pt x="1418" y="215"/>
                    <a:pt x="1477" y="263"/>
                  </a:cubicBezTo>
                  <a:cubicBezTo>
                    <a:pt x="1346" y="429"/>
                    <a:pt x="1311" y="668"/>
                    <a:pt x="1442" y="775"/>
                  </a:cubicBezTo>
                  <a:cubicBezTo>
                    <a:pt x="1487" y="811"/>
                    <a:pt x="1535" y="829"/>
                    <a:pt x="1579" y="829"/>
                  </a:cubicBezTo>
                  <a:cubicBezTo>
                    <a:pt x="1649" y="829"/>
                    <a:pt x="1710" y="784"/>
                    <a:pt x="1739" y="703"/>
                  </a:cubicBezTo>
                  <a:cubicBezTo>
                    <a:pt x="1787" y="572"/>
                    <a:pt x="1751" y="394"/>
                    <a:pt x="1596" y="251"/>
                  </a:cubicBezTo>
                  <a:cubicBezTo>
                    <a:pt x="1697" y="150"/>
                    <a:pt x="1815" y="97"/>
                    <a:pt x="1934" y="97"/>
                  </a:cubicBezTo>
                  <a:close/>
                  <a:moveTo>
                    <a:pt x="1942" y="1"/>
                  </a:moveTo>
                  <a:cubicBezTo>
                    <a:pt x="1799" y="1"/>
                    <a:pt x="1644" y="72"/>
                    <a:pt x="1537" y="191"/>
                  </a:cubicBezTo>
                  <a:cubicBezTo>
                    <a:pt x="1465" y="144"/>
                    <a:pt x="1394" y="108"/>
                    <a:pt x="1299" y="72"/>
                  </a:cubicBezTo>
                  <a:cubicBezTo>
                    <a:pt x="1206" y="40"/>
                    <a:pt x="1122" y="24"/>
                    <a:pt x="1049" y="24"/>
                  </a:cubicBezTo>
                  <a:cubicBezTo>
                    <a:pt x="932" y="24"/>
                    <a:pt x="840" y="64"/>
                    <a:pt x="775" y="144"/>
                  </a:cubicBezTo>
                  <a:cubicBezTo>
                    <a:pt x="680" y="251"/>
                    <a:pt x="668" y="418"/>
                    <a:pt x="668" y="513"/>
                  </a:cubicBezTo>
                  <a:cubicBezTo>
                    <a:pt x="644" y="501"/>
                    <a:pt x="608" y="501"/>
                    <a:pt x="584" y="501"/>
                  </a:cubicBezTo>
                  <a:cubicBezTo>
                    <a:pt x="382" y="501"/>
                    <a:pt x="168" y="691"/>
                    <a:pt x="84" y="941"/>
                  </a:cubicBezTo>
                  <a:cubicBezTo>
                    <a:pt x="1" y="1180"/>
                    <a:pt x="72" y="1406"/>
                    <a:pt x="263" y="1549"/>
                  </a:cubicBezTo>
                  <a:cubicBezTo>
                    <a:pt x="394" y="1644"/>
                    <a:pt x="525" y="1692"/>
                    <a:pt x="644" y="1715"/>
                  </a:cubicBezTo>
                  <a:cubicBezTo>
                    <a:pt x="703" y="1918"/>
                    <a:pt x="870" y="2037"/>
                    <a:pt x="1096" y="2037"/>
                  </a:cubicBezTo>
                  <a:lnTo>
                    <a:pt x="1144" y="2037"/>
                  </a:lnTo>
                  <a:cubicBezTo>
                    <a:pt x="1453" y="2037"/>
                    <a:pt x="1692" y="1977"/>
                    <a:pt x="1846" y="1858"/>
                  </a:cubicBezTo>
                  <a:cubicBezTo>
                    <a:pt x="1870" y="1882"/>
                    <a:pt x="1906" y="1918"/>
                    <a:pt x="1930" y="1942"/>
                  </a:cubicBezTo>
                  <a:cubicBezTo>
                    <a:pt x="2001" y="1989"/>
                    <a:pt x="2085" y="2013"/>
                    <a:pt x="2168" y="2013"/>
                  </a:cubicBezTo>
                  <a:cubicBezTo>
                    <a:pt x="2466" y="2013"/>
                    <a:pt x="2858" y="1727"/>
                    <a:pt x="3001" y="1406"/>
                  </a:cubicBezTo>
                  <a:cubicBezTo>
                    <a:pt x="3097" y="1191"/>
                    <a:pt x="3061" y="989"/>
                    <a:pt x="2930" y="846"/>
                  </a:cubicBezTo>
                  <a:cubicBezTo>
                    <a:pt x="2823" y="739"/>
                    <a:pt x="2704" y="679"/>
                    <a:pt x="2585" y="668"/>
                  </a:cubicBezTo>
                  <a:cubicBezTo>
                    <a:pt x="2573" y="441"/>
                    <a:pt x="2442" y="227"/>
                    <a:pt x="2215" y="96"/>
                  </a:cubicBezTo>
                  <a:cubicBezTo>
                    <a:pt x="2132" y="37"/>
                    <a:pt x="2037" y="1"/>
                    <a:pt x="194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4" name="Google Shape;2834;p66"/>
            <p:cNvSpPr/>
            <p:nvPr/>
          </p:nvSpPr>
          <p:spPr>
            <a:xfrm>
              <a:off x="3300653" y="2048206"/>
              <a:ext cx="26800" cy="27170"/>
            </a:xfrm>
            <a:custGeom>
              <a:avLst/>
              <a:gdLst/>
              <a:ahLst/>
              <a:cxnLst/>
              <a:rect l="l" t="t" r="r" b="b"/>
              <a:pathLst>
                <a:path w="870" h="882" extrusionOk="0">
                  <a:moveTo>
                    <a:pt x="465" y="131"/>
                  </a:moveTo>
                  <a:cubicBezTo>
                    <a:pt x="476" y="167"/>
                    <a:pt x="488" y="215"/>
                    <a:pt x="488" y="239"/>
                  </a:cubicBezTo>
                  <a:cubicBezTo>
                    <a:pt x="512" y="322"/>
                    <a:pt x="512" y="346"/>
                    <a:pt x="524" y="358"/>
                  </a:cubicBezTo>
                  <a:cubicBezTo>
                    <a:pt x="536" y="381"/>
                    <a:pt x="560" y="381"/>
                    <a:pt x="643" y="417"/>
                  </a:cubicBezTo>
                  <a:cubicBezTo>
                    <a:pt x="667" y="417"/>
                    <a:pt x="703" y="441"/>
                    <a:pt x="738" y="453"/>
                  </a:cubicBezTo>
                  <a:cubicBezTo>
                    <a:pt x="691" y="465"/>
                    <a:pt x="619" y="500"/>
                    <a:pt x="560" y="512"/>
                  </a:cubicBezTo>
                  <a:cubicBezTo>
                    <a:pt x="548" y="524"/>
                    <a:pt x="536" y="524"/>
                    <a:pt x="524" y="536"/>
                  </a:cubicBezTo>
                  <a:cubicBezTo>
                    <a:pt x="500" y="620"/>
                    <a:pt x="465" y="691"/>
                    <a:pt x="429" y="751"/>
                  </a:cubicBezTo>
                  <a:cubicBezTo>
                    <a:pt x="417" y="691"/>
                    <a:pt x="393" y="608"/>
                    <a:pt x="369" y="524"/>
                  </a:cubicBezTo>
                  <a:cubicBezTo>
                    <a:pt x="369" y="512"/>
                    <a:pt x="357" y="500"/>
                    <a:pt x="334" y="500"/>
                  </a:cubicBezTo>
                  <a:cubicBezTo>
                    <a:pt x="262" y="489"/>
                    <a:pt x="179" y="465"/>
                    <a:pt x="131" y="453"/>
                  </a:cubicBezTo>
                  <a:cubicBezTo>
                    <a:pt x="179" y="417"/>
                    <a:pt x="274" y="381"/>
                    <a:pt x="357" y="346"/>
                  </a:cubicBezTo>
                  <a:cubicBezTo>
                    <a:pt x="369" y="346"/>
                    <a:pt x="381" y="334"/>
                    <a:pt x="381" y="322"/>
                  </a:cubicBezTo>
                  <a:cubicBezTo>
                    <a:pt x="405" y="262"/>
                    <a:pt x="441" y="179"/>
                    <a:pt x="465" y="131"/>
                  </a:cubicBezTo>
                  <a:close/>
                  <a:moveTo>
                    <a:pt x="476" y="0"/>
                  </a:moveTo>
                  <a:cubicBezTo>
                    <a:pt x="453" y="0"/>
                    <a:pt x="417" y="0"/>
                    <a:pt x="310" y="274"/>
                  </a:cubicBezTo>
                  <a:cubicBezTo>
                    <a:pt x="24" y="393"/>
                    <a:pt x="12" y="429"/>
                    <a:pt x="0" y="441"/>
                  </a:cubicBezTo>
                  <a:cubicBezTo>
                    <a:pt x="0" y="453"/>
                    <a:pt x="0" y="477"/>
                    <a:pt x="12" y="489"/>
                  </a:cubicBezTo>
                  <a:cubicBezTo>
                    <a:pt x="24" y="500"/>
                    <a:pt x="48" y="524"/>
                    <a:pt x="298" y="584"/>
                  </a:cubicBezTo>
                  <a:cubicBezTo>
                    <a:pt x="369" y="881"/>
                    <a:pt x="393" y="881"/>
                    <a:pt x="429" y="881"/>
                  </a:cubicBezTo>
                  <a:cubicBezTo>
                    <a:pt x="429" y="881"/>
                    <a:pt x="429" y="881"/>
                    <a:pt x="429" y="870"/>
                  </a:cubicBezTo>
                  <a:cubicBezTo>
                    <a:pt x="453" y="870"/>
                    <a:pt x="476" y="870"/>
                    <a:pt x="607" y="596"/>
                  </a:cubicBezTo>
                  <a:cubicBezTo>
                    <a:pt x="679" y="572"/>
                    <a:pt x="822" y="512"/>
                    <a:pt x="846" y="489"/>
                  </a:cubicBezTo>
                  <a:cubicBezTo>
                    <a:pt x="857" y="477"/>
                    <a:pt x="869" y="453"/>
                    <a:pt x="869" y="441"/>
                  </a:cubicBezTo>
                  <a:cubicBezTo>
                    <a:pt x="857" y="405"/>
                    <a:pt x="822" y="381"/>
                    <a:pt x="667" y="334"/>
                  </a:cubicBezTo>
                  <a:cubicBezTo>
                    <a:pt x="643" y="322"/>
                    <a:pt x="619" y="310"/>
                    <a:pt x="596" y="298"/>
                  </a:cubicBezTo>
                  <a:cubicBezTo>
                    <a:pt x="596" y="286"/>
                    <a:pt x="584" y="250"/>
                    <a:pt x="572" y="215"/>
                  </a:cubicBezTo>
                  <a:cubicBezTo>
                    <a:pt x="548" y="96"/>
                    <a:pt x="536" y="48"/>
                    <a:pt x="512" y="24"/>
                  </a:cubicBezTo>
                  <a:cubicBezTo>
                    <a:pt x="512" y="12"/>
                    <a:pt x="488" y="0"/>
                    <a:pt x="47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5" name="Google Shape;2835;p66"/>
            <p:cNvSpPr/>
            <p:nvPr/>
          </p:nvSpPr>
          <p:spPr>
            <a:xfrm>
              <a:off x="2770653" y="2257619"/>
              <a:ext cx="26800" cy="26831"/>
            </a:xfrm>
            <a:custGeom>
              <a:avLst/>
              <a:gdLst/>
              <a:ahLst/>
              <a:cxnLst/>
              <a:rect l="l" t="t" r="r" b="b"/>
              <a:pathLst>
                <a:path w="870" h="871" extrusionOk="0">
                  <a:moveTo>
                    <a:pt x="453" y="132"/>
                  </a:moveTo>
                  <a:cubicBezTo>
                    <a:pt x="465" y="168"/>
                    <a:pt x="477" y="203"/>
                    <a:pt x="489" y="239"/>
                  </a:cubicBezTo>
                  <a:cubicBezTo>
                    <a:pt x="501" y="322"/>
                    <a:pt x="513" y="346"/>
                    <a:pt x="525" y="358"/>
                  </a:cubicBezTo>
                  <a:cubicBezTo>
                    <a:pt x="536" y="370"/>
                    <a:pt x="548" y="382"/>
                    <a:pt x="632" y="406"/>
                  </a:cubicBezTo>
                  <a:cubicBezTo>
                    <a:pt x="656" y="418"/>
                    <a:pt x="691" y="429"/>
                    <a:pt x="727" y="441"/>
                  </a:cubicBezTo>
                  <a:cubicBezTo>
                    <a:pt x="679" y="465"/>
                    <a:pt x="608" y="489"/>
                    <a:pt x="548" y="513"/>
                  </a:cubicBezTo>
                  <a:cubicBezTo>
                    <a:pt x="536" y="513"/>
                    <a:pt x="525" y="525"/>
                    <a:pt x="525" y="537"/>
                  </a:cubicBezTo>
                  <a:cubicBezTo>
                    <a:pt x="489" y="608"/>
                    <a:pt x="453" y="691"/>
                    <a:pt x="429" y="739"/>
                  </a:cubicBezTo>
                  <a:cubicBezTo>
                    <a:pt x="405" y="691"/>
                    <a:pt x="382" y="596"/>
                    <a:pt x="370" y="525"/>
                  </a:cubicBezTo>
                  <a:cubicBezTo>
                    <a:pt x="358" y="513"/>
                    <a:pt x="346" y="489"/>
                    <a:pt x="334" y="489"/>
                  </a:cubicBezTo>
                  <a:cubicBezTo>
                    <a:pt x="263" y="477"/>
                    <a:pt x="179" y="453"/>
                    <a:pt x="120" y="441"/>
                  </a:cubicBezTo>
                  <a:cubicBezTo>
                    <a:pt x="179" y="418"/>
                    <a:pt x="275" y="370"/>
                    <a:pt x="346" y="346"/>
                  </a:cubicBezTo>
                  <a:cubicBezTo>
                    <a:pt x="358" y="334"/>
                    <a:pt x="370" y="322"/>
                    <a:pt x="382" y="322"/>
                  </a:cubicBezTo>
                  <a:cubicBezTo>
                    <a:pt x="405" y="251"/>
                    <a:pt x="429" y="179"/>
                    <a:pt x="453" y="132"/>
                  </a:cubicBezTo>
                  <a:close/>
                  <a:moveTo>
                    <a:pt x="465" y="1"/>
                  </a:moveTo>
                  <a:cubicBezTo>
                    <a:pt x="441" y="1"/>
                    <a:pt x="405" y="1"/>
                    <a:pt x="298" y="263"/>
                  </a:cubicBezTo>
                  <a:cubicBezTo>
                    <a:pt x="13" y="382"/>
                    <a:pt x="1" y="418"/>
                    <a:pt x="1" y="441"/>
                  </a:cubicBezTo>
                  <a:cubicBezTo>
                    <a:pt x="1" y="453"/>
                    <a:pt x="1" y="477"/>
                    <a:pt x="13" y="489"/>
                  </a:cubicBezTo>
                  <a:cubicBezTo>
                    <a:pt x="13" y="501"/>
                    <a:pt x="36" y="525"/>
                    <a:pt x="286" y="572"/>
                  </a:cubicBezTo>
                  <a:cubicBezTo>
                    <a:pt x="358" y="870"/>
                    <a:pt x="394" y="870"/>
                    <a:pt x="417" y="870"/>
                  </a:cubicBezTo>
                  <a:lnTo>
                    <a:pt x="429" y="870"/>
                  </a:lnTo>
                  <a:cubicBezTo>
                    <a:pt x="453" y="870"/>
                    <a:pt x="477" y="870"/>
                    <a:pt x="596" y="584"/>
                  </a:cubicBezTo>
                  <a:cubicBezTo>
                    <a:pt x="679" y="560"/>
                    <a:pt x="822" y="513"/>
                    <a:pt x="846" y="477"/>
                  </a:cubicBezTo>
                  <a:cubicBezTo>
                    <a:pt x="858" y="465"/>
                    <a:pt x="870" y="453"/>
                    <a:pt x="858" y="429"/>
                  </a:cubicBezTo>
                  <a:cubicBezTo>
                    <a:pt x="858" y="394"/>
                    <a:pt x="822" y="382"/>
                    <a:pt x="667" y="322"/>
                  </a:cubicBezTo>
                  <a:cubicBezTo>
                    <a:pt x="644" y="310"/>
                    <a:pt x="608" y="299"/>
                    <a:pt x="596" y="299"/>
                  </a:cubicBezTo>
                  <a:cubicBezTo>
                    <a:pt x="584" y="275"/>
                    <a:pt x="584" y="239"/>
                    <a:pt x="572" y="215"/>
                  </a:cubicBezTo>
                  <a:cubicBezTo>
                    <a:pt x="548" y="108"/>
                    <a:pt x="525" y="37"/>
                    <a:pt x="513" y="13"/>
                  </a:cubicBezTo>
                  <a:cubicBezTo>
                    <a:pt x="501" y="1"/>
                    <a:pt x="489" y="1"/>
                    <a:pt x="46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6" name="Google Shape;2836;p66"/>
            <p:cNvSpPr/>
            <p:nvPr/>
          </p:nvSpPr>
          <p:spPr>
            <a:xfrm>
              <a:off x="2851362" y="1990632"/>
              <a:ext cx="26800" cy="27170"/>
            </a:xfrm>
            <a:custGeom>
              <a:avLst/>
              <a:gdLst/>
              <a:ahLst/>
              <a:cxnLst/>
              <a:rect l="l" t="t" r="r" b="b"/>
              <a:pathLst>
                <a:path w="870" h="882" extrusionOk="0">
                  <a:moveTo>
                    <a:pt x="464" y="143"/>
                  </a:moveTo>
                  <a:cubicBezTo>
                    <a:pt x="476" y="179"/>
                    <a:pt x="476" y="214"/>
                    <a:pt x="488" y="238"/>
                  </a:cubicBezTo>
                  <a:cubicBezTo>
                    <a:pt x="512" y="322"/>
                    <a:pt x="512" y="345"/>
                    <a:pt x="524" y="357"/>
                  </a:cubicBezTo>
                  <a:cubicBezTo>
                    <a:pt x="536" y="381"/>
                    <a:pt x="548" y="381"/>
                    <a:pt x="643" y="417"/>
                  </a:cubicBezTo>
                  <a:cubicBezTo>
                    <a:pt x="667" y="429"/>
                    <a:pt x="703" y="441"/>
                    <a:pt x="738" y="453"/>
                  </a:cubicBezTo>
                  <a:cubicBezTo>
                    <a:pt x="679" y="476"/>
                    <a:pt x="619" y="500"/>
                    <a:pt x="548" y="524"/>
                  </a:cubicBezTo>
                  <a:cubicBezTo>
                    <a:pt x="536" y="524"/>
                    <a:pt x="524" y="536"/>
                    <a:pt x="524" y="548"/>
                  </a:cubicBezTo>
                  <a:cubicBezTo>
                    <a:pt x="500" y="619"/>
                    <a:pt x="452" y="703"/>
                    <a:pt x="429" y="750"/>
                  </a:cubicBezTo>
                  <a:cubicBezTo>
                    <a:pt x="417" y="691"/>
                    <a:pt x="393" y="607"/>
                    <a:pt x="369" y="536"/>
                  </a:cubicBezTo>
                  <a:cubicBezTo>
                    <a:pt x="369" y="512"/>
                    <a:pt x="357" y="500"/>
                    <a:pt x="333" y="500"/>
                  </a:cubicBezTo>
                  <a:cubicBezTo>
                    <a:pt x="262" y="488"/>
                    <a:pt x="179" y="464"/>
                    <a:pt x="131" y="453"/>
                  </a:cubicBezTo>
                  <a:cubicBezTo>
                    <a:pt x="179" y="429"/>
                    <a:pt x="274" y="381"/>
                    <a:pt x="357" y="357"/>
                  </a:cubicBezTo>
                  <a:cubicBezTo>
                    <a:pt x="369" y="345"/>
                    <a:pt x="381" y="334"/>
                    <a:pt x="381" y="322"/>
                  </a:cubicBezTo>
                  <a:cubicBezTo>
                    <a:pt x="405" y="262"/>
                    <a:pt x="441" y="191"/>
                    <a:pt x="464" y="143"/>
                  </a:cubicBezTo>
                  <a:close/>
                  <a:moveTo>
                    <a:pt x="476" y="0"/>
                  </a:moveTo>
                  <a:cubicBezTo>
                    <a:pt x="441" y="0"/>
                    <a:pt x="405" y="0"/>
                    <a:pt x="310" y="274"/>
                  </a:cubicBezTo>
                  <a:cubicBezTo>
                    <a:pt x="24" y="393"/>
                    <a:pt x="12" y="429"/>
                    <a:pt x="0" y="453"/>
                  </a:cubicBezTo>
                  <a:cubicBezTo>
                    <a:pt x="0" y="464"/>
                    <a:pt x="0" y="476"/>
                    <a:pt x="12" y="488"/>
                  </a:cubicBezTo>
                  <a:cubicBezTo>
                    <a:pt x="24" y="500"/>
                    <a:pt x="36" y="536"/>
                    <a:pt x="286" y="584"/>
                  </a:cubicBezTo>
                  <a:cubicBezTo>
                    <a:pt x="369" y="881"/>
                    <a:pt x="393" y="881"/>
                    <a:pt x="429" y="881"/>
                  </a:cubicBezTo>
                  <a:cubicBezTo>
                    <a:pt x="452" y="881"/>
                    <a:pt x="476" y="869"/>
                    <a:pt x="607" y="595"/>
                  </a:cubicBezTo>
                  <a:cubicBezTo>
                    <a:pt x="679" y="572"/>
                    <a:pt x="822" y="512"/>
                    <a:pt x="845" y="488"/>
                  </a:cubicBezTo>
                  <a:cubicBezTo>
                    <a:pt x="857" y="476"/>
                    <a:pt x="869" y="453"/>
                    <a:pt x="869" y="441"/>
                  </a:cubicBezTo>
                  <a:cubicBezTo>
                    <a:pt x="857" y="405"/>
                    <a:pt x="822" y="381"/>
                    <a:pt x="667" y="334"/>
                  </a:cubicBezTo>
                  <a:cubicBezTo>
                    <a:pt x="643" y="322"/>
                    <a:pt x="607" y="310"/>
                    <a:pt x="595" y="310"/>
                  </a:cubicBezTo>
                  <a:cubicBezTo>
                    <a:pt x="595" y="286"/>
                    <a:pt x="583" y="250"/>
                    <a:pt x="572" y="214"/>
                  </a:cubicBezTo>
                  <a:cubicBezTo>
                    <a:pt x="548" y="107"/>
                    <a:pt x="536" y="48"/>
                    <a:pt x="512" y="24"/>
                  </a:cubicBezTo>
                  <a:cubicBezTo>
                    <a:pt x="500" y="12"/>
                    <a:pt x="488" y="0"/>
                    <a:pt x="47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7" name="Google Shape;2837;p66"/>
            <p:cNvSpPr/>
            <p:nvPr/>
          </p:nvSpPr>
          <p:spPr>
            <a:xfrm>
              <a:off x="3277180" y="2343811"/>
              <a:ext cx="26800" cy="27170"/>
            </a:xfrm>
            <a:custGeom>
              <a:avLst/>
              <a:gdLst/>
              <a:ahLst/>
              <a:cxnLst/>
              <a:rect l="l" t="t" r="r" b="b"/>
              <a:pathLst>
                <a:path w="870" h="882" extrusionOk="0">
                  <a:moveTo>
                    <a:pt x="465" y="144"/>
                  </a:moveTo>
                  <a:cubicBezTo>
                    <a:pt x="465" y="179"/>
                    <a:pt x="476" y="215"/>
                    <a:pt x="488" y="251"/>
                  </a:cubicBezTo>
                  <a:cubicBezTo>
                    <a:pt x="512" y="334"/>
                    <a:pt x="512" y="358"/>
                    <a:pt x="524" y="370"/>
                  </a:cubicBezTo>
                  <a:cubicBezTo>
                    <a:pt x="536" y="382"/>
                    <a:pt x="548" y="394"/>
                    <a:pt x="631" y="418"/>
                  </a:cubicBezTo>
                  <a:cubicBezTo>
                    <a:pt x="667" y="429"/>
                    <a:pt x="703" y="441"/>
                    <a:pt x="726" y="453"/>
                  </a:cubicBezTo>
                  <a:cubicBezTo>
                    <a:pt x="679" y="477"/>
                    <a:pt x="607" y="501"/>
                    <a:pt x="548" y="525"/>
                  </a:cubicBezTo>
                  <a:cubicBezTo>
                    <a:pt x="536" y="525"/>
                    <a:pt x="524" y="537"/>
                    <a:pt x="524" y="549"/>
                  </a:cubicBezTo>
                  <a:cubicBezTo>
                    <a:pt x="488" y="620"/>
                    <a:pt x="453" y="703"/>
                    <a:pt x="429" y="751"/>
                  </a:cubicBezTo>
                  <a:cubicBezTo>
                    <a:pt x="405" y="703"/>
                    <a:pt x="381" y="608"/>
                    <a:pt x="369" y="537"/>
                  </a:cubicBezTo>
                  <a:cubicBezTo>
                    <a:pt x="369" y="525"/>
                    <a:pt x="345" y="501"/>
                    <a:pt x="334" y="501"/>
                  </a:cubicBezTo>
                  <a:cubicBezTo>
                    <a:pt x="262" y="489"/>
                    <a:pt x="179" y="465"/>
                    <a:pt x="131" y="453"/>
                  </a:cubicBezTo>
                  <a:cubicBezTo>
                    <a:pt x="179" y="429"/>
                    <a:pt x="274" y="382"/>
                    <a:pt x="357" y="358"/>
                  </a:cubicBezTo>
                  <a:cubicBezTo>
                    <a:pt x="369" y="346"/>
                    <a:pt x="369" y="346"/>
                    <a:pt x="381" y="334"/>
                  </a:cubicBezTo>
                  <a:cubicBezTo>
                    <a:pt x="405" y="263"/>
                    <a:pt x="441" y="191"/>
                    <a:pt x="465" y="144"/>
                  </a:cubicBezTo>
                  <a:close/>
                  <a:moveTo>
                    <a:pt x="476" y="1"/>
                  </a:moveTo>
                  <a:cubicBezTo>
                    <a:pt x="441" y="1"/>
                    <a:pt x="405" y="1"/>
                    <a:pt x="310" y="275"/>
                  </a:cubicBezTo>
                  <a:cubicBezTo>
                    <a:pt x="12" y="394"/>
                    <a:pt x="0" y="429"/>
                    <a:pt x="0" y="453"/>
                  </a:cubicBezTo>
                  <a:cubicBezTo>
                    <a:pt x="0" y="465"/>
                    <a:pt x="0" y="489"/>
                    <a:pt x="12" y="501"/>
                  </a:cubicBezTo>
                  <a:cubicBezTo>
                    <a:pt x="12" y="513"/>
                    <a:pt x="36" y="537"/>
                    <a:pt x="286" y="584"/>
                  </a:cubicBezTo>
                  <a:cubicBezTo>
                    <a:pt x="369" y="882"/>
                    <a:pt x="393" y="882"/>
                    <a:pt x="429" y="882"/>
                  </a:cubicBezTo>
                  <a:cubicBezTo>
                    <a:pt x="453" y="882"/>
                    <a:pt x="476" y="882"/>
                    <a:pt x="596" y="596"/>
                  </a:cubicBezTo>
                  <a:cubicBezTo>
                    <a:pt x="679" y="572"/>
                    <a:pt x="822" y="513"/>
                    <a:pt x="846" y="489"/>
                  </a:cubicBezTo>
                  <a:cubicBezTo>
                    <a:pt x="857" y="477"/>
                    <a:pt x="869" y="465"/>
                    <a:pt x="869" y="441"/>
                  </a:cubicBezTo>
                  <a:cubicBezTo>
                    <a:pt x="857" y="406"/>
                    <a:pt x="822" y="382"/>
                    <a:pt x="667" y="334"/>
                  </a:cubicBezTo>
                  <a:cubicBezTo>
                    <a:pt x="643" y="322"/>
                    <a:pt x="607" y="310"/>
                    <a:pt x="596" y="310"/>
                  </a:cubicBezTo>
                  <a:cubicBezTo>
                    <a:pt x="584" y="287"/>
                    <a:pt x="584" y="251"/>
                    <a:pt x="572" y="227"/>
                  </a:cubicBezTo>
                  <a:cubicBezTo>
                    <a:pt x="548" y="108"/>
                    <a:pt x="524" y="48"/>
                    <a:pt x="512" y="25"/>
                  </a:cubicBezTo>
                  <a:cubicBezTo>
                    <a:pt x="500" y="13"/>
                    <a:pt x="488" y="1"/>
                    <a:pt x="47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8" name="Google Shape;2838;p66"/>
            <p:cNvSpPr/>
            <p:nvPr/>
          </p:nvSpPr>
          <p:spPr>
            <a:xfrm>
              <a:off x="2940851" y="1938540"/>
              <a:ext cx="19838" cy="19838"/>
            </a:xfrm>
            <a:custGeom>
              <a:avLst/>
              <a:gdLst/>
              <a:ahLst/>
              <a:cxnLst/>
              <a:rect l="l" t="t" r="r" b="b"/>
              <a:pathLst>
                <a:path w="644" h="644" extrusionOk="0">
                  <a:moveTo>
                    <a:pt x="322" y="84"/>
                  </a:moveTo>
                  <a:cubicBezTo>
                    <a:pt x="381" y="84"/>
                    <a:pt x="441" y="108"/>
                    <a:pt x="488" y="155"/>
                  </a:cubicBezTo>
                  <a:cubicBezTo>
                    <a:pt x="524" y="203"/>
                    <a:pt x="548" y="262"/>
                    <a:pt x="548" y="322"/>
                  </a:cubicBezTo>
                  <a:cubicBezTo>
                    <a:pt x="548" y="453"/>
                    <a:pt x="441" y="548"/>
                    <a:pt x="322" y="548"/>
                  </a:cubicBezTo>
                  <a:cubicBezTo>
                    <a:pt x="191" y="548"/>
                    <a:pt x="84" y="453"/>
                    <a:pt x="84" y="322"/>
                  </a:cubicBezTo>
                  <a:cubicBezTo>
                    <a:pt x="84" y="191"/>
                    <a:pt x="191" y="84"/>
                    <a:pt x="322" y="84"/>
                  </a:cubicBezTo>
                  <a:close/>
                  <a:moveTo>
                    <a:pt x="322" y="0"/>
                  </a:moveTo>
                  <a:cubicBezTo>
                    <a:pt x="143" y="0"/>
                    <a:pt x="0" y="143"/>
                    <a:pt x="0" y="322"/>
                  </a:cubicBezTo>
                  <a:cubicBezTo>
                    <a:pt x="0" y="501"/>
                    <a:pt x="143" y="643"/>
                    <a:pt x="322" y="643"/>
                  </a:cubicBezTo>
                  <a:cubicBezTo>
                    <a:pt x="500" y="643"/>
                    <a:pt x="643" y="501"/>
                    <a:pt x="643" y="322"/>
                  </a:cubicBezTo>
                  <a:cubicBezTo>
                    <a:pt x="643" y="239"/>
                    <a:pt x="607" y="155"/>
                    <a:pt x="548" y="96"/>
                  </a:cubicBezTo>
                  <a:cubicBezTo>
                    <a:pt x="488" y="36"/>
                    <a:pt x="405" y="0"/>
                    <a:pt x="32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9" name="Google Shape;2839;p66"/>
            <p:cNvSpPr/>
            <p:nvPr/>
          </p:nvSpPr>
          <p:spPr>
            <a:xfrm>
              <a:off x="2761135" y="2173274"/>
              <a:ext cx="19838" cy="19838"/>
            </a:xfrm>
            <a:custGeom>
              <a:avLst/>
              <a:gdLst/>
              <a:ahLst/>
              <a:cxnLst/>
              <a:rect l="l" t="t" r="r" b="b"/>
              <a:pathLst>
                <a:path w="644" h="644" extrusionOk="0">
                  <a:moveTo>
                    <a:pt x="322" y="84"/>
                  </a:moveTo>
                  <a:cubicBezTo>
                    <a:pt x="381" y="84"/>
                    <a:pt x="441" y="120"/>
                    <a:pt x="488" y="155"/>
                  </a:cubicBezTo>
                  <a:cubicBezTo>
                    <a:pt x="524" y="203"/>
                    <a:pt x="548" y="262"/>
                    <a:pt x="548" y="322"/>
                  </a:cubicBezTo>
                  <a:cubicBezTo>
                    <a:pt x="548" y="453"/>
                    <a:pt x="453" y="560"/>
                    <a:pt x="322" y="560"/>
                  </a:cubicBezTo>
                  <a:cubicBezTo>
                    <a:pt x="262" y="560"/>
                    <a:pt x="203" y="536"/>
                    <a:pt x="155" y="489"/>
                  </a:cubicBezTo>
                  <a:cubicBezTo>
                    <a:pt x="107" y="441"/>
                    <a:pt x="83" y="381"/>
                    <a:pt x="83" y="322"/>
                  </a:cubicBezTo>
                  <a:cubicBezTo>
                    <a:pt x="83" y="191"/>
                    <a:pt x="191" y="84"/>
                    <a:pt x="322" y="84"/>
                  </a:cubicBezTo>
                  <a:close/>
                  <a:moveTo>
                    <a:pt x="322" y="0"/>
                  </a:moveTo>
                  <a:cubicBezTo>
                    <a:pt x="143" y="0"/>
                    <a:pt x="0" y="143"/>
                    <a:pt x="0" y="322"/>
                  </a:cubicBezTo>
                  <a:cubicBezTo>
                    <a:pt x="0" y="405"/>
                    <a:pt x="36" y="489"/>
                    <a:pt x="95" y="548"/>
                  </a:cubicBezTo>
                  <a:cubicBezTo>
                    <a:pt x="155" y="608"/>
                    <a:pt x="238" y="643"/>
                    <a:pt x="322" y="643"/>
                  </a:cubicBezTo>
                  <a:cubicBezTo>
                    <a:pt x="500" y="643"/>
                    <a:pt x="643" y="501"/>
                    <a:pt x="643" y="322"/>
                  </a:cubicBezTo>
                  <a:cubicBezTo>
                    <a:pt x="643" y="239"/>
                    <a:pt x="607" y="155"/>
                    <a:pt x="548" y="96"/>
                  </a:cubicBezTo>
                  <a:cubicBezTo>
                    <a:pt x="488" y="36"/>
                    <a:pt x="405" y="0"/>
                    <a:pt x="32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0" name="Google Shape;2840;p66"/>
            <p:cNvSpPr/>
            <p:nvPr/>
          </p:nvSpPr>
          <p:spPr>
            <a:xfrm>
              <a:off x="3045003" y="2328039"/>
              <a:ext cx="19838" cy="19838"/>
            </a:xfrm>
            <a:custGeom>
              <a:avLst/>
              <a:gdLst/>
              <a:ahLst/>
              <a:cxnLst/>
              <a:rect l="l" t="t" r="r" b="b"/>
              <a:pathLst>
                <a:path w="644" h="644" extrusionOk="0">
                  <a:moveTo>
                    <a:pt x="322" y="84"/>
                  </a:moveTo>
                  <a:cubicBezTo>
                    <a:pt x="393" y="84"/>
                    <a:pt x="441" y="108"/>
                    <a:pt x="489" y="156"/>
                  </a:cubicBezTo>
                  <a:cubicBezTo>
                    <a:pt x="536" y="203"/>
                    <a:pt x="560" y="263"/>
                    <a:pt x="560" y="322"/>
                  </a:cubicBezTo>
                  <a:cubicBezTo>
                    <a:pt x="560" y="453"/>
                    <a:pt x="453" y="549"/>
                    <a:pt x="322" y="549"/>
                  </a:cubicBezTo>
                  <a:cubicBezTo>
                    <a:pt x="191" y="549"/>
                    <a:pt x="96" y="453"/>
                    <a:pt x="96" y="322"/>
                  </a:cubicBezTo>
                  <a:cubicBezTo>
                    <a:pt x="96" y="191"/>
                    <a:pt x="191" y="84"/>
                    <a:pt x="322" y="84"/>
                  </a:cubicBezTo>
                  <a:close/>
                  <a:moveTo>
                    <a:pt x="322" y="1"/>
                  </a:moveTo>
                  <a:cubicBezTo>
                    <a:pt x="143" y="1"/>
                    <a:pt x="1" y="144"/>
                    <a:pt x="1" y="322"/>
                  </a:cubicBezTo>
                  <a:cubicBezTo>
                    <a:pt x="1" y="501"/>
                    <a:pt x="143" y="644"/>
                    <a:pt x="322" y="644"/>
                  </a:cubicBezTo>
                  <a:cubicBezTo>
                    <a:pt x="501" y="644"/>
                    <a:pt x="643" y="501"/>
                    <a:pt x="643" y="322"/>
                  </a:cubicBezTo>
                  <a:cubicBezTo>
                    <a:pt x="643" y="239"/>
                    <a:pt x="608" y="156"/>
                    <a:pt x="548" y="96"/>
                  </a:cubicBezTo>
                  <a:cubicBezTo>
                    <a:pt x="489" y="37"/>
                    <a:pt x="417" y="1"/>
                    <a:pt x="32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1" name="Google Shape;2841;p66"/>
            <p:cNvSpPr/>
            <p:nvPr/>
          </p:nvSpPr>
          <p:spPr>
            <a:xfrm>
              <a:off x="3270927" y="2202262"/>
              <a:ext cx="19838" cy="19808"/>
            </a:xfrm>
            <a:custGeom>
              <a:avLst/>
              <a:gdLst/>
              <a:ahLst/>
              <a:cxnLst/>
              <a:rect l="l" t="t" r="r" b="b"/>
              <a:pathLst>
                <a:path w="644" h="643" extrusionOk="0">
                  <a:moveTo>
                    <a:pt x="322" y="95"/>
                  </a:moveTo>
                  <a:cubicBezTo>
                    <a:pt x="453" y="95"/>
                    <a:pt x="548" y="202"/>
                    <a:pt x="548" y="322"/>
                  </a:cubicBezTo>
                  <a:cubicBezTo>
                    <a:pt x="548" y="452"/>
                    <a:pt x="441" y="560"/>
                    <a:pt x="322" y="560"/>
                  </a:cubicBezTo>
                  <a:cubicBezTo>
                    <a:pt x="191" y="560"/>
                    <a:pt x="84" y="452"/>
                    <a:pt x="84" y="322"/>
                  </a:cubicBezTo>
                  <a:cubicBezTo>
                    <a:pt x="84" y="202"/>
                    <a:pt x="191" y="95"/>
                    <a:pt x="322" y="95"/>
                  </a:cubicBezTo>
                  <a:close/>
                  <a:moveTo>
                    <a:pt x="322" y="0"/>
                  </a:moveTo>
                  <a:cubicBezTo>
                    <a:pt x="144" y="0"/>
                    <a:pt x="1" y="143"/>
                    <a:pt x="1" y="322"/>
                  </a:cubicBezTo>
                  <a:cubicBezTo>
                    <a:pt x="1" y="500"/>
                    <a:pt x="144" y="643"/>
                    <a:pt x="322" y="643"/>
                  </a:cubicBezTo>
                  <a:cubicBezTo>
                    <a:pt x="489" y="643"/>
                    <a:pt x="644" y="500"/>
                    <a:pt x="644" y="333"/>
                  </a:cubicBezTo>
                  <a:cubicBezTo>
                    <a:pt x="644" y="155"/>
                    <a:pt x="501" y="12"/>
                    <a:pt x="32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2" name="Google Shape;2842;p66"/>
            <p:cNvSpPr/>
            <p:nvPr/>
          </p:nvSpPr>
          <p:spPr>
            <a:xfrm>
              <a:off x="3194284" y="2434408"/>
              <a:ext cx="19838" cy="19838"/>
            </a:xfrm>
            <a:custGeom>
              <a:avLst/>
              <a:gdLst/>
              <a:ahLst/>
              <a:cxnLst/>
              <a:rect l="l" t="t" r="r" b="b"/>
              <a:pathLst>
                <a:path w="644" h="644" extrusionOk="0">
                  <a:moveTo>
                    <a:pt x="322" y="96"/>
                  </a:moveTo>
                  <a:cubicBezTo>
                    <a:pt x="453" y="96"/>
                    <a:pt x="560" y="203"/>
                    <a:pt x="560" y="322"/>
                  </a:cubicBezTo>
                  <a:cubicBezTo>
                    <a:pt x="560" y="453"/>
                    <a:pt x="453" y="560"/>
                    <a:pt x="322" y="560"/>
                  </a:cubicBezTo>
                  <a:cubicBezTo>
                    <a:pt x="191" y="560"/>
                    <a:pt x="96" y="453"/>
                    <a:pt x="96" y="322"/>
                  </a:cubicBezTo>
                  <a:cubicBezTo>
                    <a:pt x="96" y="191"/>
                    <a:pt x="191" y="96"/>
                    <a:pt x="322" y="96"/>
                  </a:cubicBezTo>
                  <a:close/>
                  <a:moveTo>
                    <a:pt x="322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501"/>
                    <a:pt x="143" y="644"/>
                    <a:pt x="322" y="644"/>
                  </a:cubicBezTo>
                  <a:cubicBezTo>
                    <a:pt x="500" y="644"/>
                    <a:pt x="643" y="501"/>
                    <a:pt x="643" y="322"/>
                  </a:cubicBezTo>
                  <a:cubicBezTo>
                    <a:pt x="643" y="144"/>
                    <a:pt x="500" y="1"/>
                    <a:pt x="32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3" name="Google Shape;2843;p66"/>
            <p:cNvSpPr/>
            <p:nvPr/>
          </p:nvSpPr>
          <p:spPr>
            <a:xfrm>
              <a:off x="2853180" y="1977509"/>
              <a:ext cx="364238" cy="331770"/>
            </a:xfrm>
            <a:custGeom>
              <a:avLst/>
              <a:gdLst/>
              <a:ahLst/>
              <a:cxnLst/>
              <a:rect l="l" t="t" r="r" b="b"/>
              <a:pathLst>
                <a:path w="11824" h="10770" extrusionOk="0">
                  <a:moveTo>
                    <a:pt x="5906" y="0"/>
                  </a:moveTo>
                  <a:cubicBezTo>
                    <a:pt x="4528" y="0"/>
                    <a:pt x="3150" y="527"/>
                    <a:pt x="2096" y="1581"/>
                  </a:cubicBezTo>
                  <a:cubicBezTo>
                    <a:pt x="1" y="3677"/>
                    <a:pt x="1" y="7094"/>
                    <a:pt x="2096" y="9189"/>
                  </a:cubicBezTo>
                  <a:cubicBezTo>
                    <a:pt x="3150" y="10243"/>
                    <a:pt x="4528" y="10770"/>
                    <a:pt x="5906" y="10770"/>
                  </a:cubicBezTo>
                  <a:cubicBezTo>
                    <a:pt x="7284" y="10770"/>
                    <a:pt x="8662" y="10243"/>
                    <a:pt x="9716" y="9189"/>
                  </a:cubicBezTo>
                  <a:cubicBezTo>
                    <a:pt x="11823" y="7094"/>
                    <a:pt x="11823" y="3677"/>
                    <a:pt x="9716" y="1581"/>
                  </a:cubicBezTo>
                  <a:cubicBezTo>
                    <a:pt x="8662" y="527"/>
                    <a:pt x="7284" y="0"/>
                    <a:pt x="59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4" name="Google Shape;2844;p66"/>
            <p:cNvSpPr/>
            <p:nvPr/>
          </p:nvSpPr>
          <p:spPr>
            <a:xfrm>
              <a:off x="2935707" y="2009546"/>
              <a:ext cx="92815" cy="266463"/>
            </a:xfrm>
            <a:custGeom>
              <a:avLst/>
              <a:gdLst/>
              <a:ahLst/>
              <a:cxnLst/>
              <a:rect l="l" t="t" r="r" b="b"/>
              <a:pathLst>
                <a:path w="3013" h="8650" extrusionOk="0">
                  <a:moveTo>
                    <a:pt x="205" y="1"/>
                  </a:moveTo>
                  <a:cubicBezTo>
                    <a:pt x="199" y="1"/>
                    <a:pt x="194" y="2"/>
                    <a:pt x="191" y="5"/>
                  </a:cubicBezTo>
                  <a:cubicBezTo>
                    <a:pt x="167" y="17"/>
                    <a:pt x="155" y="53"/>
                    <a:pt x="167" y="65"/>
                  </a:cubicBezTo>
                  <a:cubicBezTo>
                    <a:pt x="191" y="124"/>
                    <a:pt x="3013" y="5304"/>
                    <a:pt x="24" y="8578"/>
                  </a:cubicBezTo>
                  <a:cubicBezTo>
                    <a:pt x="0" y="8590"/>
                    <a:pt x="0" y="8625"/>
                    <a:pt x="24" y="8637"/>
                  </a:cubicBezTo>
                  <a:cubicBezTo>
                    <a:pt x="36" y="8649"/>
                    <a:pt x="48" y="8649"/>
                    <a:pt x="60" y="8649"/>
                  </a:cubicBezTo>
                  <a:cubicBezTo>
                    <a:pt x="72" y="8649"/>
                    <a:pt x="84" y="8649"/>
                    <a:pt x="84" y="8637"/>
                  </a:cubicBezTo>
                  <a:cubicBezTo>
                    <a:pt x="1679" y="6899"/>
                    <a:pt x="1632" y="4649"/>
                    <a:pt x="1322" y="3065"/>
                  </a:cubicBezTo>
                  <a:cubicBezTo>
                    <a:pt x="977" y="1363"/>
                    <a:pt x="251" y="41"/>
                    <a:pt x="251" y="29"/>
                  </a:cubicBezTo>
                  <a:cubicBezTo>
                    <a:pt x="242" y="12"/>
                    <a:pt x="220" y="1"/>
                    <a:pt x="20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5" name="Google Shape;2845;p66"/>
            <p:cNvSpPr/>
            <p:nvPr/>
          </p:nvSpPr>
          <p:spPr>
            <a:xfrm>
              <a:off x="3064441" y="2000643"/>
              <a:ext cx="75595" cy="276444"/>
            </a:xfrm>
            <a:custGeom>
              <a:avLst/>
              <a:gdLst/>
              <a:ahLst/>
              <a:cxnLst/>
              <a:rect l="l" t="t" r="r" b="b"/>
              <a:pathLst>
                <a:path w="2454" h="8974" extrusionOk="0">
                  <a:moveTo>
                    <a:pt x="1853" y="1"/>
                  </a:moveTo>
                  <a:cubicBezTo>
                    <a:pt x="1840" y="1"/>
                    <a:pt x="1829" y="6"/>
                    <a:pt x="1822" y="20"/>
                  </a:cubicBezTo>
                  <a:cubicBezTo>
                    <a:pt x="1810" y="32"/>
                    <a:pt x="905" y="1640"/>
                    <a:pt x="513" y="3521"/>
                  </a:cubicBezTo>
                  <a:cubicBezTo>
                    <a:pt x="1" y="6033"/>
                    <a:pt x="644" y="7914"/>
                    <a:pt x="2382" y="8962"/>
                  </a:cubicBezTo>
                  <a:cubicBezTo>
                    <a:pt x="2394" y="8974"/>
                    <a:pt x="2394" y="8974"/>
                    <a:pt x="2406" y="8974"/>
                  </a:cubicBezTo>
                  <a:cubicBezTo>
                    <a:pt x="2418" y="8974"/>
                    <a:pt x="2429" y="8962"/>
                    <a:pt x="2441" y="8950"/>
                  </a:cubicBezTo>
                  <a:cubicBezTo>
                    <a:pt x="2453" y="8938"/>
                    <a:pt x="2453" y="8902"/>
                    <a:pt x="2429" y="8891"/>
                  </a:cubicBezTo>
                  <a:cubicBezTo>
                    <a:pt x="703" y="7855"/>
                    <a:pt x="84" y="6057"/>
                    <a:pt x="596" y="3545"/>
                  </a:cubicBezTo>
                  <a:cubicBezTo>
                    <a:pt x="989" y="1675"/>
                    <a:pt x="1894" y="80"/>
                    <a:pt x="1906" y="68"/>
                  </a:cubicBezTo>
                  <a:cubicBezTo>
                    <a:pt x="1917" y="44"/>
                    <a:pt x="1906" y="20"/>
                    <a:pt x="1882" y="9"/>
                  </a:cubicBezTo>
                  <a:cubicBezTo>
                    <a:pt x="1872" y="4"/>
                    <a:pt x="1862" y="1"/>
                    <a:pt x="185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6" name="Google Shape;2846;p66"/>
            <p:cNvSpPr/>
            <p:nvPr/>
          </p:nvSpPr>
          <p:spPr>
            <a:xfrm>
              <a:off x="2863438" y="2140251"/>
              <a:ext cx="343722" cy="8471"/>
            </a:xfrm>
            <a:custGeom>
              <a:avLst/>
              <a:gdLst/>
              <a:ahLst/>
              <a:cxnLst/>
              <a:rect l="l" t="t" r="r" b="b"/>
              <a:pathLst>
                <a:path w="11158" h="275" extrusionOk="0">
                  <a:moveTo>
                    <a:pt x="11098" y="1"/>
                  </a:moveTo>
                  <a:cubicBezTo>
                    <a:pt x="10641" y="140"/>
                    <a:pt x="9130" y="185"/>
                    <a:pt x="7365" y="185"/>
                  </a:cubicBezTo>
                  <a:cubicBezTo>
                    <a:pt x="4156" y="185"/>
                    <a:pt x="110" y="37"/>
                    <a:pt x="49" y="37"/>
                  </a:cubicBezTo>
                  <a:cubicBezTo>
                    <a:pt x="25" y="37"/>
                    <a:pt x="1" y="60"/>
                    <a:pt x="1" y="84"/>
                  </a:cubicBezTo>
                  <a:cubicBezTo>
                    <a:pt x="1" y="108"/>
                    <a:pt x="25" y="132"/>
                    <a:pt x="49" y="132"/>
                  </a:cubicBezTo>
                  <a:cubicBezTo>
                    <a:pt x="299" y="132"/>
                    <a:pt x="4192" y="275"/>
                    <a:pt x="7323" y="275"/>
                  </a:cubicBezTo>
                  <a:cubicBezTo>
                    <a:pt x="9109" y="275"/>
                    <a:pt x="10645" y="239"/>
                    <a:pt x="11121" y="84"/>
                  </a:cubicBezTo>
                  <a:cubicBezTo>
                    <a:pt x="11145" y="84"/>
                    <a:pt x="11157" y="60"/>
                    <a:pt x="11145" y="37"/>
                  </a:cubicBezTo>
                  <a:cubicBezTo>
                    <a:pt x="11145" y="13"/>
                    <a:pt x="11121" y="1"/>
                    <a:pt x="1109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7" name="Google Shape;2847;p66"/>
            <p:cNvSpPr/>
            <p:nvPr/>
          </p:nvSpPr>
          <p:spPr>
            <a:xfrm>
              <a:off x="3028861" y="1975938"/>
              <a:ext cx="8102" cy="332324"/>
            </a:xfrm>
            <a:custGeom>
              <a:avLst/>
              <a:gdLst/>
              <a:ahLst/>
              <a:cxnLst/>
              <a:rect l="l" t="t" r="r" b="b"/>
              <a:pathLst>
                <a:path w="263" h="10788" extrusionOk="0">
                  <a:moveTo>
                    <a:pt x="36" y="1"/>
                  </a:moveTo>
                  <a:cubicBezTo>
                    <a:pt x="13" y="1"/>
                    <a:pt x="1" y="25"/>
                    <a:pt x="1" y="49"/>
                  </a:cubicBezTo>
                  <a:lnTo>
                    <a:pt x="179" y="10752"/>
                  </a:lnTo>
                  <a:cubicBezTo>
                    <a:pt x="179" y="10776"/>
                    <a:pt x="203" y="10788"/>
                    <a:pt x="227" y="10788"/>
                  </a:cubicBezTo>
                  <a:cubicBezTo>
                    <a:pt x="251" y="10788"/>
                    <a:pt x="263" y="10776"/>
                    <a:pt x="263" y="10740"/>
                  </a:cubicBezTo>
                  <a:lnTo>
                    <a:pt x="84" y="49"/>
                  </a:lnTo>
                  <a:cubicBezTo>
                    <a:pt x="84" y="25"/>
                    <a:pt x="72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8" name="Google Shape;2848;p66"/>
            <p:cNvSpPr/>
            <p:nvPr/>
          </p:nvSpPr>
          <p:spPr>
            <a:xfrm>
              <a:off x="2812117" y="2044448"/>
              <a:ext cx="160648" cy="360419"/>
            </a:xfrm>
            <a:custGeom>
              <a:avLst/>
              <a:gdLst/>
              <a:ahLst/>
              <a:cxnLst/>
              <a:rect l="l" t="t" r="r" b="b"/>
              <a:pathLst>
                <a:path w="5215" h="11700" extrusionOk="0">
                  <a:moveTo>
                    <a:pt x="2320" y="1"/>
                  </a:moveTo>
                  <a:cubicBezTo>
                    <a:pt x="2309" y="1"/>
                    <a:pt x="2298" y="2"/>
                    <a:pt x="2286" y="3"/>
                  </a:cubicBezTo>
                  <a:cubicBezTo>
                    <a:pt x="1524" y="111"/>
                    <a:pt x="333" y="2337"/>
                    <a:pt x="107" y="3706"/>
                  </a:cubicBezTo>
                  <a:cubicBezTo>
                    <a:pt x="0" y="4349"/>
                    <a:pt x="107" y="11421"/>
                    <a:pt x="107" y="11421"/>
                  </a:cubicBezTo>
                  <a:cubicBezTo>
                    <a:pt x="107" y="11421"/>
                    <a:pt x="1991" y="11700"/>
                    <a:pt x="3149" y="11700"/>
                  </a:cubicBezTo>
                  <a:cubicBezTo>
                    <a:pt x="3614" y="11700"/>
                    <a:pt x="3963" y="11655"/>
                    <a:pt x="4024" y="11529"/>
                  </a:cubicBezTo>
                  <a:cubicBezTo>
                    <a:pt x="4251" y="11100"/>
                    <a:pt x="3703" y="9254"/>
                    <a:pt x="3703" y="8052"/>
                  </a:cubicBezTo>
                  <a:cubicBezTo>
                    <a:pt x="3703" y="6861"/>
                    <a:pt x="5215" y="5790"/>
                    <a:pt x="4846" y="4885"/>
                  </a:cubicBezTo>
                  <a:cubicBezTo>
                    <a:pt x="4805" y="4785"/>
                    <a:pt x="4745" y="4742"/>
                    <a:pt x="4671" y="4742"/>
                  </a:cubicBezTo>
                  <a:cubicBezTo>
                    <a:pt x="4241" y="4742"/>
                    <a:pt x="3340" y="6199"/>
                    <a:pt x="3027" y="6199"/>
                  </a:cubicBezTo>
                  <a:cubicBezTo>
                    <a:pt x="3017" y="6199"/>
                    <a:pt x="3009" y="6197"/>
                    <a:pt x="3000" y="6195"/>
                  </a:cubicBezTo>
                  <a:cubicBezTo>
                    <a:pt x="2679" y="6087"/>
                    <a:pt x="3953" y="3754"/>
                    <a:pt x="3822" y="2218"/>
                  </a:cubicBezTo>
                  <a:cubicBezTo>
                    <a:pt x="3802" y="1988"/>
                    <a:pt x="3743" y="1892"/>
                    <a:pt x="3659" y="1892"/>
                  </a:cubicBezTo>
                  <a:cubicBezTo>
                    <a:pt x="3231" y="1892"/>
                    <a:pt x="2143" y="4349"/>
                    <a:pt x="2143" y="4349"/>
                  </a:cubicBezTo>
                  <a:cubicBezTo>
                    <a:pt x="2143" y="4349"/>
                    <a:pt x="3250" y="825"/>
                    <a:pt x="3000" y="622"/>
                  </a:cubicBezTo>
                  <a:cubicBezTo>
                    <a:pt x="2959" y="587"/>
                    <a:pt x="2915" y="571"/>
                    <a:pt x="2870" y="571"/>
                  </a:cubicBezTo>
                  <a:cubicBezTo>
                    <a:pt x="2704" y="571"/>
                    <a:pt x="2520" y="799"/>
                    <a:pt x="2345" y="1122"/>
                  </a:cubicBezTo>
                  <a:lnTo>
                    <a:pt x="2345" y="1122"/>
                  </a:lnTo>
                  <a:cubicBezTo>
                    <a:pt x="2522" y="507"/>
                    <a:pt x="2587" y="1"/>
                    <a:pt x="23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9" name="Google Shape;2849;p66"/>
            <p:cNvSpPr/>
            <p:nvPr/>
          </p:nvSpPr>
          <p:spPr>
            <a:xfrm>
              <a:off x="2842552" y="2078611"/>
              <a:ext cx="40724" cy="104953"/>
            </a:xfrm>
            <a:custGeom>
              <a:avLst/>
              <a:gdLst/>
              <a:ahLst/>
              <a:cxnLst/>
              <a:rect l="l" t="t" r="r" b="b"/>
              <a:pathLst>
                <a:path w="1322" h="3407" extrusionOk="0">
                  <a:moveTo>
                    <a:pt x="1277" y="1"/>
                  </a:moveTo>
                  <a:cubicBezTo>
                    <a:pt x="1262" y="1"/>
                    <a:pt x="1246" y="11"/>
                    <a:pt x="1239" y="25"/>
                  </a:cubicBezTo>
                  <a:cubicBezTo>
                    <a:pt x="1227" y="37"/>
                    <a:pt x="203" y="1645"/>
                    <a:pt x="0" y="3359"/>
                  </a:cubicBezTo>
                  <a:cubicBezTo>
                    <a:pt x="0" y="3383"/>
                    <a:pt x="24" y="3407"/>
                    <a:pt x="48" y="3407"/>
                  </a:cubicBezTo>
                  <a:cubicBezTo>
                    <a:pt x="72" y="3407"/>
                    <a:pt x="96" y="3395"/>
                    <a:pt x="96" y="3371"/>
                  </a:cubicBezTo>
                  <a:cubicBezTo>
                    <a:pt x="298" y="1680"/>
                    <a:pt x="1298" y="85"/>
                    <a:pt x="1310" y="73"/>
                  </a:cubicBezTo>
                  <a:cubicBezTo>
                    <a:pt x="1322" y="49"/>
                    <a:pt x="1322" y="25"/>
                    <a:pt x="1298" y="14"/>
                  </a:cubicBezTo>
                  <a:cubicBezTo>
                    <a:pt x="1294" y="4"/>
                    <a:pt x="1285" y="1"/>
                    <a:pt x="127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0" name="Google Shape;2850;p66"/>
            <p:cNvSpPr/>
            <p:nvPr/>
          </p:nvSpPr>
          <p:spPr>
            <a:xfrm>
              <a:off x="2870431" y="2117733"/>
              <a:ext cx="26800" cy="87486"/>
            </a:xfrm>
            <a:custGeom>
              <a:avLst/>
              <a:gdLst/>
              <a:ahLst/>
              <a:cxnLst/>
              <a:rect l="l" t="t" r="r" b="b"/>
              <a:pathLst>
                <a:path w="870" h="2840" extrusionOk="0">
                  <a:moveTo>
                    <a:pt x="820" y="1"/>
                  </a:moveTo>
                  <a:cubicBezTo>
                    <a:pt x="805" y="1"/>
                    <a:pt x="786" y="12"/>
                    <a:pt x="786" y="29"/>
                  </a:cubicBezTo>
                  <a:cubicBezTo>
                    <a:pt x="750" y="125"/>
                    <a:pt x="0" y="2220"/>
                    <a:pt x="119" y="2804"/>
                  </a:cubicBezTo>
                  <a:cubicBezTo>
                    <a:pt x="131" y="2815"/>
                    <a:pt x="143" y="2839"/>
                    <a:pt x="167" y="2839"/>
                  </a:cubicBezTo>
                  <a:lnTo>
                    <a:pt x="179" y="2839"/>
                  </a:lnTo>
                  <a:cubicBezTo>
                    <a:pt x="203" y="2827"/>
                    <a:pt x="214" y="2804"/>
                    <a:pt x="214" y="2780"/>
                  </a:cubicBezTo>
                  <a:cubicBezTo>
                    <a:pt x="95" y="2232"/>
                    <a:pt x="857" y="77"/>
                    <a:pt x="869" y="65"/>
                  </a:cubicBezTo>
                  <a:cubicBezTo>
                    <a:pt x="869" y="41"/>
                    <a:pt x="857" y="18"/>
                    <a:pt x="834" y="6"/>
                  </a:cubicBezTo>
                  <a:cubicBezTo>
                    <a:pt x="830" y="2"/>
                    <a:pt x="826" y="1"/>
                    <a:pt x="82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1" name="Google Shape;2851;p66"/>
            <p:cNvSpPr/>
            <p:nvPr/>
          </p:nvSpPr>
          <p:spPr>
            <a:xfrm>
              <a:off x="2936816" y="2199674"/>
              <a:ext cx="20547" cy="11768"/>
            </a:xfrm>
            <a:custGeom>
              <a:avLst/>
              <a:gdLst/>
              <a:ahLst/>
              <a:cxnLst/>
              <a:rect l="l" t="t" r="r" b="b"/>
              <a:pathLst>
                <a:path w="667" h="382" extrusionOk="0">
                  <a:moveTo>
                    <a:pt x="119" y="1"/>
                  </a:moveTo>
                  <a:cubicBezTo>
                    <a:pt x="107" y="1"/>
                    <a:pt x="72" y="13"/>
                    <a:pt x="72" y="36"/>
                  </a:cubicBezTo>
                  <a:cubicBezTo>
                    <a:pt x="36" y="144"/>
                    <a:pt x="0" y="298"/>
                    <a:pt x="84" y="358"/>
                  </a:cubicBezTo>
                  <a:cubicBezTo>
                    <a:pt x="107" y="370"/>
                    <a:pt x="131" y="382"/>
                    <a:pt x="155" y="382"/>
                  </a:cubicBezTo>
                  <a:cubicBezTo>
                    <a:pt x="310" y="382"/>
                    <a:pt x="572" y="167"/>
                    <a:pt x="643" y="96"/>
                  </a:cubicBezTo>
                  <a:cubicBezTo>
                    <a:pt x="667" y="84"/>
                    <a:pt x="667" y="48"/>
                    <a:pt x="655" y="36"/>
                  </a:cubicBezTo>
                  <a:cubicBezTo>
                    <a:pt x="641" y="22"/>
                    <a:pt x="627" y="17"/>
                    <a:pt x="613" y="17"/>
                  </a:cubicBezTo>
                  <a:cubicBezTo>
                    <a:pt x="603" y="17"/>
                    <a:pt x="593" y="20"/>
                    <a:pt x="584" y="25"/>
                  </a:cubicBezTo>
                  <a:cubicBezTo>
                    <a:pt x="434" y="163"/>
                    <a:pt x="238" y="292"/>
                    <a:pt x="155" y="292"/>
                  </a:cubicBezTo>
                  <a:cubicBezTo>
                    <a:pt x="146" y="292"/>
                    <a:pt x="137" y="290"/>
                    <a:pt x="131" y="286"/>
                  </a:cubicBezTo>
                  <a:cubicBezTo>
                    <a:pt x="131" y="286"/>
                    <a:pt x="95" y="251"/>
                    <a:pt x="155" y="60"/>
                  </a:cubicBezTo>
                  <a:cubicBezTo>
                    <a:pt x="155" y="36"/>
                    <a:pt x="143" y="13"/>
                    <a:pt x="119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2" name="Google Shape;2852;p66"/>
            <p:cNvSpPr/>
            <p:nvPr/>
          </p:nvSpPr>
          <p:spPr>
            <a:xfrm>
              <a:off x="2904902" y="2112650"/>
              <a:ext cx="17620" cy="22149"/>
            </a:xfrm>
            <a:custGeom>
              <a:avLst/>
              <a:gdLst/>
              <a:ahLst/>
              <a:cxnLst/>
              <a:rect l="l" t="t" r="r" b="b"/>
              <a:pathLst>
                <a:path w="572" h="719" extrusionOk="0">
                  <a:moveTo>
                    <a:pt x="523" y="1"/>
                  </a:moveTo>
                  <a:cubicBezTo>
                    <a:pt x="504" y="1"/>
                    <a:pt x="486" y="20"/>
                    <a:pt x="477" y="40"/>
                  </a:cubicBezTo>
                  <a:cubicBezTo>
                    <a:pt x="441" y="266"/>
                    <a:pt x="334" y="599"/>
                    <a:pt x="215" y="623"/>
                  </a:cubicBezTo>
                  <a:cubicBezTo>
                    <a:pt x="210" y="624"/>
                    <a:pt x="206" y="625"/>
                    <a:pt x="202" y="625"/>
                  </a:cubicBezTo>
                  <a:cubicBezTo>
                    <a:pt x="159" y="625"/>
                    <a:pt x="116" y="571"/>
                    <a:pt x="84" y="528"/>
                  </a:cubicBezTo>
                  <a:cubicBezTo>
                    <a:pt x="77" y="514"/>
                    <a:pt x="66" y="508"/>
                    <a:pt x="53" y="508"/>
                  </a:cubicBezTo>
                  <a:cubicBezTo>
                    <a:pt x="44" y="508"/>
                    <a:pt x="34" y="511"/>
                    <a:pt x="24" y="516"/>
                  </a:cubicBezTo>
                  <a:cubicBezTo>
                    <a:pt x="0" y="528"/>
                    <a:pt x="0" y="552"/>
                    <a:pt x="12" y="575"/>
                  </a:cubicBezTo>
                  <a:cubicBezTo>
                    <a:pt x="72" y="671"/>
                    <a:pt x="143" y="718"/>
                    <a:pt x="203" y="718"/>
                  </a:cubicBezTo>
                  <a:lnTo>
                    <a:pt x="238" y="718"/>
                  </a:lnTo>
                  <a:cubicBezTo>
                    <a:pt x="453" y="671"/>
                    <a:pt x="548" y="159"/>
                    <a:pt x="572" y="52"/>
                  </a:cubicBezTo>
                  <a:cubicBezTo>
                    <a:pt x="572" y="28"/>
                    <a:pt x="560" y="4"/>
                    <a:pt x="536" y="4"/>
                  </a:cubicBezTo>
                  <a:cubicBezTo>
                    <a:pt x="532" y="2"/>
                    <a:pt x="527" y="1"/>
                    <a:pt x="52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3" name="Google Shape;2853;p66"/>
            <p:cNvSpPr/>
            <p:nvPr/>
          </p:nvSpPr>
          <p:spPr>
            <a:xfrm>
              <a:off x="2880319" y="2074606"/>
              <a:ext cx="17282" cy="19099"/>
            </a:xfrm>
            <a:custGeom>
              <a:avLst/>
              <a:gdLst/>
              <a:ahLst/>
              <a:cxnLst/>
              <a:rect l="l" t="t" r="r" b="b"/>
              <a:pathLst>
                <a:path w="561" h="620" extrusionOk="0">
                  <a:moveTo>
                    <a:pt x="525" y="1"/>
                  </a:moveTo>
                  <a:cubicBezTo>
                    <a:pt x="501" y="1"/>
                    <a:pt x="477" y="1"/>
                    <a:pt x="477" y="24"/>
                  </a:cubicBezTo>
                  <a:cubicBezTo>
                    <a:pt x="394" y="227"/>
                    <a:pt x="239" y="525"/>
                    <a:pt x="144" y="536"/>
                  </a:cubicBezTo>
                  <a:cubicBezTo>
                    <a:pt x="132" y="536"/>
                    <a:pt x="120" y="536"/>
                    <a:pt x="84" y="501"/>
                  </a:cubicBezTo>
                  <a:cubicBezTo>
                    <a:pt x="77" y="487"/>
                    <a:pt x="62" y="481"/>
                    <a:pt x="48" y="481"/>
                  </a:cubicBezTo>
                  <a:cubicBezTo>
                    <a:pt x="38" y="481"/>
                    <a:pt x="29" y="484"/>
                    <a:pt x="24" y="489"/>
                  </a:cubicBezTo>
                  <a:cubicBezTo>
                    <a:pt x="1" y="501"/>
                    <a:pt x="1" y="536"/>
                    <a:pt x="13" y="548"/>
                  </a:cubicBezTo>
                  <a:cubicBezTo>
                    <a:pt x="48" y="608"/>
                    <a:pt x="96" y="620"/>
                    <a:pt x="132" y="620"/>
                  </a:cubicBezTo>
                  <a:lnTo>
                    <a:pt x="155" y="620"/>
                  </a:lnTo>
                  <a:cubicBezTo>
                    <a:pt x="346" y="596"/>
                    <a:pt x="525" y="155"/>
                    <a:pt x="548" y="60"/>
                  </a:cubicBezTo>
                  <a:cubicBezTo>
                    <a:pt x="560" y="36"/>
                    <a:pt x="548" y="13"/>
                    <a:pt x="52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4" name="Google Shape;2854;p66"/>
            <p:cNvSpPr/>
            <p:nvPr/>
          </p:nvSpPr>
          <p:spPr>
            <a:xfrm>
              <a:off x="2855028" y="2055445"/>
              <a:ext cx="22026" cy="19192"/>
            </a:xfrm>
            <a:custGeom>
              <a:avLst/>
              <a:gdLst/>
              <a:ahLst/>
              <a:cxnLst/>
              <a:rect l="l" t="t" r="r" b="b"/>
              <a:pathLst>
                <a:path w="715" h="623" extrusionOk="0">
                  <a:moveTo>
                    <a:pt x="654" y="0"/>
                  </a:moveTo>
                  <a:cubicBezTo>
                    <a:pt x="635" y="0"/>
                    <a:pt x="619" y="20"/>
                    <a:pt x="619" y="39"/>
                  </a:cubicBezTo>
                  <a:cubicBezTo>
                    <a:pt x="607" y="146"/>
                    <a:pt x="524" y="456"/>
                    <a:pt x="357" y="527"/>
                  </a:cubicBezTo>
                  <a:cubicBezTo>
                    <a:pt x="336" y="534"/>
                    <a:pt x="314" y="538"/>
                    <a:pt x="289" y="538"/>
                  </a:cubicBezTo>
                  <a:cubicBezTo>
                    <a:pt x="229" y="538"/>
                    <a:pt x="159" y="515"/>
                    <a:pt x="83" y="456"/>
                  </a:cubicBezTo>
                  <a:cubicBezTo>
                    <a:pt x="74" y="451"/>
                    <a:pt x="64" y="448"/>
                    <a:pt x="55" y="448"/>
                  </a:cubicBezTo>
                  <a:cubicBezTo>
                    <a:pt x="42" y="448"/>
                    <a:pt x="31" y="454"/>
                    <a:pt x="24" y="468"/>
                  </a:cubicBezTo>
                  <a:cubicBezTo>
                    <a:pt x="0" y="492"/>
                    <a:pt x="12" y="516"/>
                    <a:pt x="36" y="527"/>
                  </a:cubicBezTo>
                  <a:cubicBezTo>
                    <a:pt x="119" y="599"/>
                    <a:pt x="203" y="623"/>
                    <a:pt x="286" y="623"/>
                  </a:cubicBezTo>
                  <a:cubicBezTo>
                    <a:pt x="322" y="623"/>
                    <a:pt x="357" y="623"/>
                    <a:pt x="393" y="599"/>
                  </a:cubicBezTo>
                  <a:cubicBezTo>
                    <a:pt x="643" y="504"/>
                    <a:pt x="703" y="75"/>
                    <a:pt x="703" y="51"/>
                  </a:cubicBezTo>
                  <a:cubicBezTo>
                    <a:pt x="714" y="27"/>
                    <a:pt x="691" y="4"/>
                    <a:pt x="667" y="4"/>
                  </a:cubicBezTo>
                  <a:cubicBezTo>
                    <a:pt x="662" y="1"/>
                    <a:pt x="658" y="0"/>
                    <a:pt x="65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5" name="Google Shape;2855;p66"/>
            <p:cNvSpPr/>
            <p:nvPr/>
          </p:nvSpPr>
          <p:spPr>
            <a:xfrm>
              <a:off x="3090471" y="2044448"/>
              <a:ext cx="160679" cy="360419"/>
            </a:xfrm>
            <a:custGeom>
              <a:avLst/>
              <a:gdLst/>
              <a:ahLst/>
              <a:cxnLst/>
              <a:rect l="l" t="t" r="r" b="b"/>
              <a:pathLst>
                <a:path w="5216" h="11700" extrusionOk="0">
                  <a:moveTo>
                    <a:pt x="2896" y="1"/>
                  </a:moveTo>
                  <a:cubicBezTo>
                    <a:pt x="2632" y="1"/>
                    <a:pt x="2692" y="496"/>
                    <a:pt x="2865" y="1102"/>
                  </a:cubicBezTo>
                  <a:lnTo>
                    <a:pt x="2865" y="1102"/>
                  </a:lnTo>
                  <a:cubicBezTo>
                    <a:pt x="2693" y="789"/>
                    <a:pt x="2513" y="571"/>
                    <a:pt x="2348" y="571"/>
                  </a:cubicBezTo>
                  <a:cubicBezTo>
                    <a:pt x="2302" y="571"/>
                    <a:pt x="2258" y="587"/>
                    <a:pt x="2215" y="622"/>
                  </a:cubicBezTo>
                  <a:cubicBezTo>
                    <a:pt x="1977" y="825"/>
                    <a:pt x="3085" y="4349"/>
                    <a:pt x="3085" y="4349"/>
                  </a:cubicBezTo>
                  <a:cubicBezTo>
                    <a:pt x="3085" y="4349"/>
                    <a:pt x="1997" y="1892"/>
                    <a:pt x="1562" y="1892"/>
                  </a:cubicBezTo>
                  <a:cubicBezTo>
                    <a:pt x="1476" y="1892"/>
                    <a:pt x="1416" y="1988"/>
                    <a:pt x="1394" y="2218"/>
                  </a:cubicBezTo>
                  <a:cubicBezTo>
                    <a:pt x="1263" y="3754"/>
                    <a:pt x="2549" y="6087"/>
                    <a:pt x="2215" y="6195"/>
                  </a:cubicBezTo>
                  <a:cubicBezTo>
                    <a:pt x="2208" y="6197"/>
                    <a:pt x="2199" y="6199"/>
                    <a:pt x="2190" y="6199"/>
                  </a:cubicBezTo>
                  <a:cubicBezTo>
                    <a:pt x="1886" y="6199"/>
                    <a:pt x="986" y="4742"/>
                    <a:pt x="549" y="4742"/>
                  </a:cubicBezTo>
                  <a:cubicBezTo>
                    <a:pt x="474" y="4742"/>
                    <a:pt x="412" y="4785"/>
                    <a:pt x="370" y="4885"/>
                  </a:cubicBezTo>
                  <a:cubicBezTo>
                    <a:pt x="1" y="5790"/>
                    <a:pt x="1513" y="6861"/>
                    <a:pt x="1513" y="8052"/>
                  </a:cubicBezTo>
                  <a:cubicBezTo>
                    <a:pt x="1513" y="9254"/>
                    <a:pt x="977" y="11100"/>
                    <a:pt x="1192" y="11529"/>
                  </a:cubicBezTo>
                  <a:cubicBezTo>
                    <a:pt x="1253" y="11655"/>
                    <a:pt x="1601" y="11700"/>
                    <a:pt x="2067" y="11700"/>
                  </a:cubicBezTo>
                  <a:cubicBezTo>
                    <a:pt x="3225" y="11700"/>
                    <a:pt x="5109" y="11421"/>
                    <a:pt x="5109" y="11421"/>
                  </a:cubicBezTo>
                  <a:cubicBezTo>
                    <a:pt x="5109" y="11421"/>
                    <a:pt x="5216" y="4349"/>
                    <a:pt x="5109" y="3706"/>
                  </a:cubicBezTo>
                  <a:cubicBezTo>
                    <a:pt x="4882" y="2337"/>
                    <a:pt x="3692" y="111"/>
                    <a:pt x="2930" y="3"/>
                  </a:cubicBezTo>
                  <a:cubicBezTo>
                    <a:pt x="2918" y="2"/>
                    <a:pt x="2907" y="1"/>
                    <a:pt x="28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6" name="Google Shape;2856;p66"/>
            <p:cNvSpPr/>
            <p:nvPr/>
          </p:nvSpPr>
          <p:spPr>
            <a:xfrm>
              <a:off x="3179990" y="2078611"/>
              <a:ext cx="40724" cy="104953"/>
            </a:xfrm>
            <a:custGeom>
              <a:avLst/>
              <a:gdLst/>
              <a:ahLst/>
              <a:cxnLst/>
              <a:rect l="l" t="t" r="r" b="b"/>
              <a:pathLst>
                <a:path w="1322" h="3407" extrusionOk="0">
                  <a:moveTo>
                    <a:pt x="50" y="1"/>
                  </a:moveTo>
                  <a:cubicBezTo>
                    <a:pt x="42" y="1"/>
                    <a:pt x="33" y="4"/>
                    <a:pt x="24" y="14"/>
                  </a:cubicBezTo>
                  <a:cubicBezTo>
                    <a:pt x="0" y="25"/>
                    <a:pt x="0" y="49"/>
                    <a:pt x="12" y="73"/>
                  </a:cubicBezTo>
                  <a:cubicBezTo>
                    <a:pt x="24" y="85"/>
                    <a:pt x="1036" y="1680"/>
                    <a:pt x="1238" y="3371"/>
                  </a:cubicBezTo>
                  <a:cubicBezTo>
                    <a:pt x="1238" y="3395"/>
                    <a:pt x="1262" y="3407"/>
                    <a:pt x="1274" y="3407"/>
                  </a:cubicBezTo>
                  <a:lnTo>
                    <a:pt x="1286" y="3407"/>
                  </a:lnTo>
                  <a:cubicBezTo>
                    <a:pt x="1310" y="3407"/>
                    <a:pt x="1322" y="3383"/>
                    <a:pt x="1322" y="3359"/>
                  </a:cubicBezTo>
                  <a:cubicBezTo>
                    <a:pt x="1119" y="1645"/>
                    <a:pt x="95" y="37"/>
                    <a:pt x="83" y="25"/>
                  </a:cubicBezTo>
                  <a:cubicBezTo>
                    <a:pt x="76" y="11"/>
                    <a:pt x="64" y="1"/>
                    <a:pt x="5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7" name="Google Shape;2857;p66"/>
            <p:cNvSpPr/>
            <p:nvPr/>
          </p:nvSpPr>
          <p:spPr>
            <a:xfrm>
              <a:off x="3166036" y="2117733"/>
              <a:ext cx="27170" cy="87486"/>
            </a:xfrm>
            <a:custGeom>
              <a:avLst/>
              <a:gdLst/>
              <a:ahLst/>
              <a:cxnLst/>
              <a:rect l="l" t="t" r="r" b="b"/>
              <a:pathLst>
                <a:path w="882" h="2840" extrusionOk="0">
                  <a:moveTo>
                    <a:pt x="55" y="1"/>
                  </a:moveTo>
                  <a:cubicBezTo>
                    <a:pt x="49" y="1"/>
                    <a:pt x="43" y="2"/>
                    <a:pt x="36" y="6"/>
                  </a:cubicBezTo>
                  <a:cubicBezTo>
                    <a:pt x="13" y="6"/>
                    <a:pt x="1" y="29"/>
                    <a:pt x="13" y="65"/>
                  </a:cubicBezTo>
                  <a:cubicBezTo>
                    <a:pt x="24" y="77"/>
                    <a:pt x="786" y="2232"/>
                    <a:pt x="667" y="2780"/>
                  </a:cubicBezTo>
                  <a:cubicBezTo>
                    <a:pt x="655" y="2804"/>
                    <a:pt x="679" y="2827"/>
                    <a:pt x="703" y="2839"/>
                  </a:cubicBezTo>
                  <a:cubicBezTo>
                    <a:pt x="727" y="2839"/>
                    <a:pt x="751" y="2827"/>
                    <a:pt x="751" y="2804"/>
                  </a:cubicBezTo>
                  <a:cubicBezTo>
                    <a:pt x="882" y="2220"/>
                    <a:pt x="132" y="125"/>
                    <a:pt x="96" y="29"/>
                  </a:cubicBezTo>
                  <a:cubicBezTo>
                    <a:pt x="87" y="12"/>
                    <a:pt x="72" y="1"/>
                    <a:pt x="5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8" name="Google Shape;2858;p66"/>
            <p:cNvSpPr/>
            <p:nvPr/>
          </p:nvSpPr>
          <p:spPr>
            <a:xfrm>
              <a:off x="3105873" y="2199674"/>
              <a:ext cx="20578" cy="11768"/>
            </a:xfrm>
            <a:custGeom>
              <a:avLst/>
              <a:gdLst/>
              <a:ahLst/>
              <a:cxnLst/>
              <a:rect l="l" t="t" r="r" b="b"/>
              <a:pathLst>
                <a:path w="668" h="382" extrusionOk="0">
                  <a:moveTo>
                    <a:pt x="549" y="1"/>
                  </a:moveTo>
                  <a:cubicBezTo>
                    <a:pt x="525" y="13"/>
                    <a:pt x="513" y="36"/>
                    <a:pt x="513" y="60"/>
                  </a:cubicBezTo>
                  <a:cubicBezTo>
                    <a:pt x="572" y="251"/>
                    <a:pt x="537" y="286"/>
                    <a:pt x="537" y="286"/>
                  </a:cubicBezTo>
                  <a:cubicBezTo>
                    <a:pt x="530" y="290"/>
                    <a:pt x="522" y="292"/>
                    <a:pt x="513" y="292"/>
                  </a:cubicBezTo>
                  <a:cubicBezTo>
                    <a:pt x="430" y="292"/>
                    <a:pt x="233" y="163"/>
                    <a:pt x="84" y="25"/>
                  </a:cubicBezTo>
                  <a:cubicBezTo>
                    <a:pt x="74" y="20"/>
                    <a:pt x="65" y="17"/>
                    <a:pt x="55" y="17"/>
                  </a:cubicBezTo>
                  <a:cubicBezTo>
                    <a:pt x="41" y="17"/>
                    <a:pt x="27" y="22"/>
                    <a:pt x="13" y="36"/>
                  </a:cubicBezTo>
                  <a:cubicBezTo>
                    <a:pt x="1" y="48"/>
                    <a:pt x="1" y="84"/>
                    <a:pt x="25" y="96"/>
                  </a:cubicBezTo>
                  <a:cubicBezTo>
                    <a:pt x="108" y="167"/>
                    <a:pt x="358" y="382"/>
                    <a:pt x="513" y="382"/>
                  </a:cubicBezTo>
                  <a:cubicBezTo>
                    <a:pt x="549" y="382"/>
                    <a:pt x="561" y="370"/>
                    <a:pt x="584" y="358"/>
                  </a:cubicBezTo>
                  <a:cubicBezTo>
                    <a:pt x="668" y="298"/>
                    <a:pt x="632" y="144"/>
                    <a:pt x="596" y="36"/>
                  </a:cubicBezTo>
                  <a:cubicBezTo>
                    <a:pt x="596" y="13"/>
                    <a:pt x="572" y="1"/>
                    <a:pt x="549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9" name="Google Shape;2859;p66"/>
            <p:cNvSpPr/>
            <p:nvPr/>
          </p:nvSpPr>
          <p:spPr>
            <a:xfrm>
              <a:off x="3140745" y="2112650"/>
              <a:ext cx="17620" cy="22149"/>
            </a:xfrm>
            <a:custGeom>
              <a:avLst/>
              <a:gdLst/>
              <a:ahLst/>
              <a:cxnLst/>
              <a:rect l="l" t="t" r="r" b="b"/>
              <a:pathLst>
                <a:path w="572" h="719" extrusionOk="0">
                  <a:moveTo>
                    <a:pt x="56" y="1"/>
                  </a:moveTo>
                  <a:cubicBezTo>
                    <a:pt x="53" y="1"/>
                    <a:pt x="50" y="2"/>
                    <a:pt x="48" y="4"/>
                  </a:cubicBezTo>
                  <a:cubicBezTo>
                    <a:pt x="24" y="4"/>
                    <a:pt x="0" y="28"/>
                    <a:pt x="12" y="52"/>
                  </a:cubicBezTo>
                  <a:cubicBezTo>
                    <a:pt x="24" y="159"/>
                    <a:pt x="131" y="671"/>
                    <a:pt x="345" y="718"/>
                  </a:cubicBezTo>
                  <a:lnTo>
                    <a:pt x="369" y="718"/>
                  </a:lnTo>
                  <a:cubicBezTo>
                    <a:pt x="441" y="718"/>
                    <a:pt x="500" y="671"/>
                    <a:pt x="560" y="575"/>
                  </a:cubicBezTo>
                  <a:cubicBezTo>
                    <a:pt x="572" y="552"/>
                    <a:pt x="572" y="528"/>
                    <a:pt x="548" y="516"/>
                  </a:cubicBezTo>
                  <a:cubicBezTo>
                    <a:pt x="543" y="511"/>
                    <a:pt x="534" y="508"/>
                    <a:pt x="524" y="508"/>
                  </a:cubicBezTo>
                  <a:cubicBezTo>
                    <a:pt x="510" y="508"/>
                    <a:pt x="495" y="514"/>
                    <a:pt x="488" y="528"/>
                  </a:cubicBezTo>
                  <a:cubicBezTo>
                    <a:pt x="456" y="571"/>
                    <a:pt x="413" y="625"/>
                    <a:pt x="370" y="625"/>
                  </a:cubicBezTo>
                  <a:cubicBezTo>
                    <a:pt x="366" y="625"/>
                    <a:pt x="361" y="624"/>
                    <a:pt x="357" y="623"/>
                  </a:cubicBezTo>
                  <a:cubicBezTo>
                    <a:pt x="250" y="599"/>
                    <a:pt x="131" y="266"/>
                    <a:pt x="95" y="40"/>
                  </a:cubicBezTo>
                  <a:cubicBezTo>
                    <a:pt x="95" y="20"/>
                    <a:pt x="72" y="1"/>
                    <a:pt x="5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0" name="Google Shape;2860;p66"/>
            <p:cNvSpPr/>
            <p:nvPr/>
          </p:nvSpPr>
          <p:spPr>
            <a:xfrm>
              <a:off x="3165666" y="2074606"/>
              <a:ext cx="17282" cy="19099"/>
            </a:xfrm>
            <a:custGeom>
              <a:avLst/>
              <a:gdLst/>
              <a:ahLst/>
              <a:cxnLst/>
              <a:rect l="l" t="t" r="r" b="b"/>
              <a:pathLst>
                <a:path w="561" h="620" extrusionOk="0">
                  <a:moveTo>
                    <a:pt x="36" y="1"/>
                  </a:moveTo>
                  <a:cubicBezTo>
                    <a:pt x="13" y="13"/>
                    <a:pt x="1" y="36"/>
                    <a:pt x="13" y="60"/>
                  </a:cubicBezTo>
                  <a:cubicBezTo>
                    <a:pt x="48" y="155"/>
                    <a:pt x="227" y="596"/>
                    <a:pt x="417" y="620"/>
                  </a:cubicBezTo>
                  <a:lnTo>
                    <a:pt x="429" y="620"/>
                  </a:lnTo>
                  <a:cubicBezTo>
                    <a:pt x="465" y="620"/>
                    <a:pt x="513" y="608"/>
                    <a:pt x="548" y="548"/>
                  </a:cubicBezTo>
                  <a:cubicBezTo>
                    <a:pt x="560" y="525"/>
                    <a:pt x="560" y="501"/>
                    <a:pt x="548" y="489"/>
                  </a:cubicBezTo>
                  <a:cubicBezTo>
                    <a:pt x="539" y="484"/>
                    <a:pt x="529" y="481"/>
                    <a:pt x="519" y="481"/>
                  </a:cubicBezTo>
                  <a:cubicBezTo>
                    <a:pt x="505" y="481"/>
                    <a:pt x="491" y="487"/>
                    <a:pt x="477" y="501"/>
                  </a:cubicBezTo>
                  <a:cubicBezTo>
                    <a:pt x="453" y="536"/>
                    <a:pt x="429" y="536"/>
                    <a:pt x="417" y="536"/>
                  </a:cubicBezTo>
                  <a:cubicBezTo>
                    <a:pt x="322" y="525"/>
                    <a:pt x="167" y="227"/>
                    <a:pt x="96" y="24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1" name="Google Shape;2861;p66"/>
            <p:cNvSpPr/>
            <p:nvPr/>
          </p:nvSpPr>
          <p:spPr>
            <a:xfrm>
              <a:off x="3186582" y="2055445"/>
              <a:ext cx="21656" cy="19192"/>
            </a:xfrm>
            <a:custGeom>
              <a:avLst/>
              <a:gdLst/>
              <a:ahLst/>
              <a:cxnLst/>
              <a:rect l="l" t="t" r="r" b="b"/>
              <a:pathLst>
                <a:path w="703" h="623" extrusionOk="0">
                  <a:moveTo>
                    <a:pt x="49" y="0"/>
                  </a:moveTo>
                  <a:cubicBezTo>
                    <a:pt x="45" y="0"/>
                    <a:pt x="40" y="1"/>
                    <a:pt x="36" y="4"/>
                  </a:cubicBezTo>
                  <a:cubicBezTo>
                    <a:pt x="12" y="4"/>
                    <a:pt x="0" y="27"/>
                    <a:pt x="0" y="51"/>
                  </a:cubicBezTo>
                  <a:cubicBezTo>
                    <a:pt x="0" y="63"/>
                    <a:pt x="72" y="504"/>
                    <a:pt x="310" y="599"/>
                  </a:cubicBezTo>
                  <a:cubicBezTo>
                    <a:pt x="346" y="623"/>
                    <a:pt x="381" y="623"/>
                    <a:pt x="417" y="623"/>
                  </a:cubicBezTo>
                  <a:cubicBezTo>
                    <a:pt x="500" y="623"/>
                    <a:pt x="584" y="599"/>
                    <a:pt x="679" y="527"/>
                  </a:cubicBezTo>
                  <a:cubicBezTo>
                    <a:pt x="691" y="516"/>
                    <a:pt x="703" y="492"/>
                    <a:pt x="691" y="468"/>
                  </a:cubicBezTo>
                  <a:cubicBezTo>
                    <a:pt x="684" y="454"/>
                    <a:pt x="669" y="448"/>
                    <a:pt x="655" y="448"/>
                  </a:cubicBezTo>
                  <a:cubicBezTo>
                    <a:pt x="645" y="448"/>
                    <a:pt x="636" y="451"/>
                    <a:pt x="631" y="456"/>
                  </a:cubicBezTo>
                  <a:cubicBezTo>
                    <a:pt x="549" y="505"/>
                    <a:pt x="484" y="532"/>
                    <a:pt x="424" y="532"/>
                  </a:cubicBezTo>
                  <a:cubicBezTo>
                    <a:pt x="397" y="532"/>
                    <a:pt x="371" y="527"/>
                    <a:pt x="346" y="516"/>
                  </a:cubicBezTo>
                  <a:cubicBezTo>
                    <a:pt x="143" y="432"/>
                    <a:pt x="84" y="39"/>
                    <a:pt x="84" y="39"/>
                  </a:cubicBezTo>
                  <a:cubicBezTo>
                    <a:pt x="84" y="20"/>
                    <a:pt x="68" y="0"/>
                    <a:pt x="4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2" name="Google Shape;2862;p66"/>
            <p:cNvSpPr/>
            <p:nvPr/>
          </p:nvSpPr>
          <p:spPr>
            <a:xfrm>
              <a:off x="3228755" y="2334508"/>
              <a:ext cx="6993" cy="18883"/>
            </a:xfrm>
            <a:custGeom>
              <a:avLst/>
              <a:gdLst/>
              <a:ahLst/>
              <a:cxnLst/>
              <a:rect l="l" t="t" r="r" b="b"/>
              <a:pathLst>
                <a:path w="227" h="613" extrusionOk="0">
                  <a:moveTo>
                    <a:pt x="99" y="0"/>
                  </a:moveTo>
                  <a:cubicBezTo>
                    <a:pt x="93" y="0"/>
                    <a:pt x="87" y="2"/>
                    <a:pt x="84" y="5"/>
                  </a:cubicBezTo>
                  <a:cubicBezTo>
                    <a:pt x="60" y="29"/>
                    <a:pt x="60" y="53"/>
                    <a:pt x="72" y="77"/>
                  </a:cubicBezTo>
                  <a:cubicBezTo>
                    <a:pt x="120" y="136"/>
                    <a:pt x="60" y="386"/>
                    <a:pt x="12" y="553"/>
                  </a:cubicBezTo>
                  <a:cubicBezTo>
                    <a:pt x="1" y="577"/>
                    <a:pt x="24" y="600"/>
                    <a:pt x="36" y="612"/>
                  </a:cubicBezTo>
                  <a:lnTo>
                    <a:pt x="60" y="612"/>
                  </a:lnTo>
                  <a:cubicBezTo>
                    <a:pt x="72" y="612"/>
                    <a:pt x="96" y="600"/>
                    <a:pt x="96" y="577"/>
                  </a:cubicBezTo>
                  <a:cubicBezTo>
                    <a:pt x="120" y="505"/>
                    <a:pt x="227" y="136"/>
                    <a:pt x="143" y="17"/>
                  </a:cubicBezTo>
                  <a:cubicBezTo>
                    <a:pt x="135" y="9"/>
                    <a:pt x="115" y="0"/>
                    <a:pt x="9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3" name="Google Shape;2863;p66"/>
            <p:cNvSpPr/>
            <p:nvPr/>
          </p:nvSpPr>
          <p:spPr>
            <a:xfrm>
              <a:off x="3212982" y="2319013"/>
              <a:ext cx="6993" cy="18606"/>
            </a:xfrm>
            <a:custGeom>
              <a:avLst/>
              <a:gdLst/>
              <a:ahLst/>
              <a:cxnLst/>
              <a:rect l="l" t="t" r="r" b="b"/>
              <a:pathLst>
                <a:path w="227" h="604" extrusionOk="0">
                  <a:moveTo>
                    <a:pt x="102" y="0"/>
                  </a:moveTo>
                  <a:cubicBezTo>
                    <a:pt x="92" y="0"/>
                    <a:pt x="82" y="3"/>
                    <a:pt x="72" y="8"/>
                  </a:cubicBezTo>
                  <a:cubicBezTo>
                    <a:pt x="60" y="20"/>
                    <a:pt x="48" y="56"/>
                    <a:pt x="60" y="68"/>
                  </a:cubicBezTo>
                  <a:cubicBezTo>
                    <a:pt x="108" y="127"/>
                    <a:pt x="60" y="389"/>
                    <a:pt x="13" y="556"/>
                  </a:cubicBezTo>
                  <a:cubicBezTo>
                    <a:pt x="1" y="568"/>
                    <a:pt x="13" y="603"/>
                    <a:pt x="36" y="603"/>
                  </a:cubicBezTo>
                  <a:lnTo>
                    <a:pt x="48" y="603"/>
                  </a:lnTo>
                  <a:cubicBezTo>
                    <a:pt x="72" y="603"/>
                    <a:pt x="84" y="592"/>
                    <a:pt x="96" y="580"/>
                  </a:cubicBezTo>
                  <a:cubicBezTo>
                    <a:pt x="120" y="508"/>
                    <a:pt x="227" y="139"/>
                    <a:pt x="143" y="20"/>
                  </a:cubicBezTo>
                  <a:cubicBezTo>
                    <a:pt x="130" y="6"/>
                    <a:pt x="116" y="0"/>
                    <a:pt x="10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4" name="Google Shape;2864;p66"/>
            <p:cNvSpPr/>
            <p:nvPr/>
          </p:nvSpPr>
          <p:spPr>
            <a:xfrm>
              <a:off x="3200137" y="2338666"/>
              <a:ext cx="7024" cy="18760"/>
            </a:xfrm>
            <a:custGeom>
              <a:avLst/>
              <a:gdLst/>
              <a:ahLst/>
              <a:cxnLst/>
              <a:rect l="l" t="t" r="r" b="b"/>
              <a:pathLst>
                <a:path w="228" h="609" extrusionOk="0">
                  <a:moveTo>
                    <a:pt x="99" y="0"/>
                  </a:moveTo>
                  <a:cubicBezTo>
                    <a:pt x="91" y="0"/>
                    <a:pt x="81" y="4"/>
                    <a:pt x="72" y="13"/>
                  </a:cubicBezTo>
                  <a:cubicBezTo>
                    <a:pt x="49" y="25"/>
                    <a:pt x="49" y="49"/>
                    <a:pt x="60" y="73"/>
                  </a:cubicBezTo>
                  <a:cubicBezTo>
                    <a:pt x="108" y="132"/>
                    <a:pt x="60" y="394"/>
                    <a:pt x="1" y="549"/>
                  </a:cubicBezTo>
                  <a:cubicBezTo>
                    <a:pt x="1" y="573"/>
                    <a:pt x="13" y="596"/>
                    <a:pt x="37" y="608"/>
                  </a:cubicBezTo>
                  <a:lnTo>
                    <a:pt x="49" y="608"/>
                  </a:lnTo>
                  <a:cubicBezTo>
                    <a:pt x="72" y="608"/>
                    <a:pt x="84" y="596"/>
                    <a:pt x="96" y="585"/>
                  </a:cubicBezTo>
                  <a:cubicBezTo>
                    <a:pt x="108" y="501"/>
                    <a:pt x="227" y="144"/>
                    <a:pt x="132" y="25"/>
                  </a:cubicBezTo>
                  <a:cubicBezTo>
                    <a:pt x="124" y="10"/>
                    <a:pt x="113" y="0"/>
                    <a:pt x="9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5" name="Google Shape;2865;p66"/>
            <p:cNvSpPr/>
            <p:nvPr/>
          </p:nvSpPr>
          <p:spPr>
            <a:xfrm>
              <a:off x="3228755" y="2303795"/>
              <a:ext cx="6993" cy="18791"/>
            </a:xfrm>
            <a:custGeom>
              <a:avLst/>
              <a:gdLst/>
              <a:ahLst/>
              <a:cxnLst/>
              <a:rect l="l" t="t" r="r" b="b"/>
              <a:pathLst>
                <a:path w="227" h="610" extrusionOk="0">
                  <a:moveTo>
                    <a:pt x="101" y="0"/>
                  </a:moveTo>
                  <a:cubicBezTo>
                    <a:pt x="92" y="0"/>
                    <a:pt x="82" y="4"/>
                    <a:pt x="72" y="14"/>
                  </a:cubicBezTo>
                  <a:cubicBezTo>
                    <a:pt x="48" y="26"/>
                    <a:pt x="48" y="50"/>
                    <a:pt x="60" y="73"/>
                  </a:cubicBezTo>
                  <a:cubicBezTo>
                    <a:pt x="108" y="133"/>
                    <a:pt x="60" y="395"/>
                    <a:pt x="1" y="550"/>
                  </a:cubicBezTo>
                  <a:cubicBezTo>
                    <a:pt x="1" y="574"/>
                    <a:pt x="12" y="597"/>
                    <a:pt x="36" y="609"/>
                  </a:cubicBezTo>
                  <a:lnTo>
                    <a:pt x="48" y="609"/>
                  </a:lnTo>
                  <a:cubicBezTo>
                    <a:pt x="60" y="609"/>
                    <a:pt x="84" y="597"/>
                    <a:pt x="96" y="574"/>
                  </a:cubicBezTo>
                  <a:cubicBezTo>
                    <a:pt x="120" y="502"/>
                    <a:pt x="227" y="145"/>
                    <a:pt x="132" y="14"/>
                  </a:cubicBezTo>
                  <a:cubicBezTo>
                    <a:pt x="125" y="7"/>
                    <a:pt x="114" y="0"/>
                    <a:pt x="10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6" name="Google Shape;2866;p66"/>
            <p:cNvSpPr/>
            <p:nvPr/>
          </p:nvSpPr>
          <p:spPr>
            <a:xfrm>
              <a:off x="3210056" y="2286360"/>
              <a:ext cx="6993" cy="18606"/>
            </a:xfrm>
            <a:custGeom>
              <a:avLst/>
              <a:gdLst/>
              <a:ahLst/>
              <a:cxnLst/>
              <a:rect l="l" t="t" r="r" b="b"/>
              <a:pathLst>
                <a:path w="227" h="604" extrusionOk="0">
                  <a:moveTo>
                    <a:pt x="101" y="1"/>
                  </a:moveTo>
                  <a:cubicBezTo>
                    <a:pt x="92" y="1"/>
                    <a:pt x="82" y="4"/>
                    <a:pt x="72" y="8"/>
                  </a:cubicBezTo>
                  <a:cubicBezTo>
                    <a:pt x="60" y="20"/>
                    <a:pt x="48" y="56"/>
                    <a:pt x="60" y="68"/>
                  </a:cubicBezTo>
                  <a:cubicBezTo>
                    <a:pt x="108" y="139"/>
                    <a:pt x="60" y="389"/>
                    <a:pt x="12" y="556"/>
                  </a:cubicBezTo>
                  <a:cubicBezTo>
                    <a:pt x="0" y="580"/>
                    <a:pt x="12" y="604"/>
                    <a:pt x="36" y="604"/>
                  </a:cubicBezTo>
                  <a:lnTo>
                    <a:pt x="48" y="604"/>
                  </a:lnTo>
                  <a:cubicBezTo>
                    <a:pt x="72" y="604"/>
                    <a:pt x="84" y="592"/>
                    <a:pt x="96" y="580"/>
                  </a:cubicBezTo>
                  <a:cubicBezTo>
                    <a:pt x="119" y="509"/>
                    <a:pt x="227" y="139"/>
                    <a:pt x="143" y="20"/>
                  </a:cubicBezTo>
                  <a:cubicBezTo>
                    <a:pt x="129" y="6"/>
                    <a:pt x="115" y="1"/>
                    <a:pt x="10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7" name="Google Shape;2867;p66"/>
            <p:cNvSpPr/>
            <p:nvPr/>
          </p:nvSpPr>
          <p:spPr>
            <a:xfrm>
              <a:off x="3230603" y="2276471"/>
              <a:ext cx="6993" cy="18976"/>
            </a:xfrm>
            <a:custGeom>
              <a:avLst/>
              <a:gdLst/>
              <a:ahLst/>
              <a:cxnLst/>
              <a:rect l="l" t="t" r="r" b="b"/>
              <a:pathLst>
                <a:path w="227" h="616" extrusionOk="0">
                  <a:moveTo>
                    <a:pt x="107" y="0"/>
                  </a:moveTo>
                  <a:cubicBezTo>
                    <a:pt x="97" y="0"/>
                    <a:pt x="88" y="3"/>
                    <a:pt x="83" y="8"/>
                  </a:cubicBezTo>
                  <a:cubicBezTo>
                    <a:pt x="60" y="20"/>
                    <a:pt x="48" y="56"/>
                    <a:pt x="72" y="68"/>
                  </a:cubicBezTo>
                  <a:cubicBezTo>
                    <a:pt x="107" y="139"/>
                    <a:pt x="60" y="389"/>
                    <a:pt x="12" y="556"/>
                  </a:cubicBezTo>
                  <a:cubicBezTo>
                    <a:pt x="0" y="579"/>
                    <a:pt x="12" y="603"/>
                    <a:pt x="36" y="603"/>
                  </a:cubicBezTo>
                  <a:cubicBezTo>
                    <a:pt x="48" y="603"/>
                    <a:pt x="48" y="615"/>
                    <a:pt x="48" y="615"/>
                  </a:cubicBezTo>
                  <a:cubicBezTo>
                    <a:pt x="72" y="615"/>
                    <a:pt x="83" y="603"/>
                    <a:pt x="95" y="579"/>
                  </a:cubicBezTo>
                  <a:cubicBezTo>
                    <a:pt x="119" y="508"/>
                    <a:pt x="226" y="139"/>
                    <a:pt x="143" y="20"/>
                  </a:cubicBezTo>
                  <a:cubicBezTo>
                    <a:pt x="136" y="6"/>
                    <a:pt x="121" y="0"/>
                    <a:pt x="10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8" name="Google Shape;2868;p66"/>
            <p:cNvSpPr/>
            <p:nvPr/>
          </p:nvSpPr>
          <p:spPr>
            <a:xfrm>
              <a:off x="3226567" y="2367592"/>
              <a:ext cx="6993" cy="18791"/>
            </a:xfrm>
            <a:custGeom>
              <a:avLst/>
              <a:gdLst/>
              <a:ahLst/>
              <a:cxnLst/>
              <a:rect l="l" t="t" r="r" b="b"/>
              <a:pathLst>
                <a:path w="227" h="610" extrusionOk="0">
                  <a:moveTo>
                    <a:pt x="108" y="1"/>
                  </a:moveTo>
                  <a:cubicBezTo>
                    <a:pt x="98" y="1"/>
                    <a:pt x="89" y="5"/>
                    <a:pt x="83" y="15"/>
                  </a:cubicBezTo>
                  <a:cubicBezTo>
                    <a:pt x="60" y="27"/>
                    <a:pt x="60" y="50"/>
                    <a:pt x="72" y="74"/>
                  </a:cubicBezTo>
                  <a:cubicBezTo>
                    <a:pt x="119" y="134"/>
                    <a:pt x="60" y="396"/>
                    <a:pt x="12" y="550"/>
                  </a:cubicBezTo>
                  <a:cubicBezTo>
                    <a:pt x="0" y="574"/>
                    <a:pt x="12" y="598"/>
                    <a:pt x="36" y="610"/>
                  </a:cubicBezTo>
                  <a:lnTo>
                    <a:pt x="60" y="610"/>
                  </a:lnTo>
                  <a:cubicBezTo>
                    <a:pt x="72" y="610"/>
                    <a:pt x="95" y="598"/>
                    <a:pt x="95" y="574"/>
                  </a:cubicBezTo>
                  <a:cubicBezTo>
                    <a:pt x="119" y="503"/>
                    <a:pt x="226" y="146"/>
                    <a:pt x="143" y="15"/>
                  </a:cubicBezTo>
                  <a:cubicBezTo>
                    <a:pt x="136" y="8"/>
                    <a:pt x="121" y="1"/>
                    <a:pt x="10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9" name="Google Shape;2869;p66"/>
            <p:cNvSpPr/>
            <p:nvPr/>
          </p:nvSpPr>
          <p:spPr>
            <a:xfrm>
              <a:off x="3210795" y="2358258"/>
              <a:ext cx="6993" cy="18606"/>
            </a:xfrm>
            <a:custGeom>
              <a:avLst/>
              <a:gdLst/>
              <a:ahLst/>
              <a:cxnLst/>
              <a:rect l="l" t="t" r="r" b="b"/>
              <a:pathLst>
                <a:path w="227" h="604" extrusionOk="0">
                  <a:moveTo>
                    <a:pt x="107" y="0"/>
                  </a:moveTo>
                  <a:cubicBezTo>
                    <a:pt x="97" y="0"/>
                    <a:pt x="88" y="3"/>
                    <a:pt x="84" y="8"/>
                  </a:cubicBezTo>
                  <a:cubicBezTo>
                    <a:pt x="60" y="20"/>
                    <a:pt x="60" y="56"/>
                    <a:pt x="72" y="68"/>
                  </a:cubicBezTo>
                  <a:cubicBezTo>
                    <a:pt x="119" y="127"/>
                    <a:pt x="60" y="389"/>
                    <a:pt x="12" y="556"/>
                  </a:cubicBezTo>
                  <a:cubicBezTo>
                    <a:pt x="0" y="568"/>
                    <a:pt x="12" y="603"/>
                    <a:pt x="36" y="603"/>
                  </a:cubicBezTo>
                  <a:lnTo>
                    <a:pt x="60" y="603"/>
                  </a:lnTo>
                  <a:cubicBezTo>
                    <a:pt x="72" y="603"/>
                    <a:pt x="95" y="591"/>
                    <a:pt x="95" y="580"/>
                  </a:cubicBezTo>
                  <a:cubicBezTo>
                    <a:pt x="119" y="508"/>
                    <a:pt x="226" y="139"/>
                    <a:pt x="143" y="20"/>
                  </a:cubicBezTo>
                  <a:cubicBezTo>
                    <a:pt x="136" y="6"/>
                    <a:pt x="121" y="0"/>
                    <a:pt x="10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0" name="Google Shape;2870;p66"/>
            <p:cNvSpPr/>
            <p:nvPr/>
          </p:nvSpPr>
          <p:spPr>
            <a:xfrm>
              <a:off x="2830446" y="2337804"/>
              <a:ext cx="6993" cy="18883"/>
            </a:xfrm>
            <a:custGeom>
              <a:avLst/>
              <a:gdLst/>
              <a:ahLst/>
              <a:cxnLst/>
              <a:rect l="l" t="t" r="r" b="b"/>
              <a:pathLst>
                <a:path w="227" h="613" extrusionOk="0">
                  <a:moveTo>
                    <a:pt x="135" y="0"/>
                  </a:moveTo>
                  <a:cubicBezTo>
                    <a:pt x="118" y="0"/>
                    <a:pt x="104" y="9"/>
                    <a:pt x="96" y="17"/>
                  </a:cubicBezTo>
                  <a:cubicBezTo>
                    <a:pt x="0" y="148"/>
                    <a:pt x="119" y="505"/>
                    <a:pt x="131" y="577"/>
                  </a:cubicBezTo>
                  <a:cubicBezTo>
                    <a:pt x="143" y="601"/>
                    <a:pt x="155" y="613"/>
                    <a:pt x="179" y="613"/>
                  </a:cubicBezTo>
                  <a:lnTo>
                    <a:pt x="191" y="613"/>
                  </a:lnTo>
                  <a:cubicBezTo>
                    <a:pt x="215" y="601"/>
                    <a:pt x="227" y="577"/>
                    <a:pt x="227" y="553"/>
                  </a:cubicBezTo>
                  <a:cubicBezTo>
                    <a:pt x="167" y="386"/>
                    <a:pt x="119" y="136"/>
                    <a:pt x="167" y="77"/>
                  </a:cubicBezTo>
                  <a:cubicBezTo>
                    <a:pt x="179" y="53"/>
                    <a:pt x="179" y="29"/>
                    <a:pt x="155" y="5"/>
                  </a:cubicBezTo>
                  <a:cubicBezTo>
                    <a:pt x="148" y="2"/>
                    <a:pt x="141" y="0"/>
                    <a:pt x="13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1" name="Google Shape;2871;p66"/>
            <p:cNvSpPr/>
            <p:nvPr/>
          </p:nvSpPr>
          <p:spPr>
            <a:xfrm>
              <a:off x="2846588" y="2322309"/>
              <a:ext cx="6993" cy="18606"/>
            </a:xfrm>
            <a:custGeom>
              <a:avLst/>
              <a:gdLst/>
              <a:ahLst/>
              <a:cxnLst/>
              <a:rect l="l" t="t" r="r" b="b"/>
              <a:pathLst>
                <a:path w="227" h="604" extrusionOk="0">
                  <a:moveTo>
                    <a:pt x="125" y="0"/>
                  </a:moveTo>
                  <a:cubicBezTo>
                    <a:pt x="111" y="0"/>
                    <a:pt x="98" y="6"/>
                    <a:pt x="84" y="20"/>
                  </a:cubicBezTo>
                  <a:cubicBezTo>
                    <a:pt x="0" y="139"/>
                    <a:pt x="107" y="508"/>
                    <a:pt x="131" y="580"/>
                  </a:cubicBezTo>
                  <a:cubicBezTo>
                    <a:pt x="143" y="592"/>
                    <a:pt x="155" y="604"/>
                    <a:pt x="179" y="604"/>
                  </a:cubicBezTo>
                  <a:lnTo>
                    <a:pt x="191" y="604"/>
                  </a:lnTo>
                  <a:cubicBezTo>
                    <a:pt x="215" y="592"/>
                    <a:pt x="226" y="568"/>
                    <a:pt x="215" y="544"/>
                  </a:cubicBezTo>
                  <a:cubicBezTo>
                    <a:pt x="167" y="389"/>
                    <a:pt x="119" y="127"/>
                    <a:pt x="155" y="68"/>
                  </a:cubicBezTo>
                  <a:cubicBezTo>
                    <a:pt x="179" y="44"/>
                    <a:pt x="167" y="20"/>
                    <a:pt x="155" y="8"/>
                  </a:cubicBezTo>
                  <a:cubicBezTo>
                    <a:pt x="145" y="3"/>
                    <a:pt x="135" y="0"/>
                    <a:pt x="12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2" name="Google Shape;2872;p66"/>
            <p:cNvSpPr/>
            <p:nvPr/>
          </p:nvSpPr>
          <p:spPr>
            <a:xfrm>
              <a:off x="2859403" y="2342117"/>
              <a:ext cx="7024" cy="18606"/>
            </a:xfrm>
            <a:custGeom>
              <a:avLst/>
              <a:gdLst/>
              <a:ahLst/>
              <a:cxnLst/>
              <a:rect l="l" t="t" r="r" b="b"/>
              <a:pathLst>
                <a:path w="228" h="604" extrusionOk="0">
                  <a:moveTo>
                    <a:pt x="126" y="0"/>
                  </a:moveTo>
                  <a:cubicBezTo>
                    <a:pt x="112" y="0"/>
                    <a:pt x="98" y="6"/>
                    <a:pt x="84" y="20"/>
                  </a:cubicBezTo>
                  <a:cubicBezTo>
                    <a:pt x="1" y="139"/>
                    <a:pt x="108" y="508"/>
                    <a:pt x="132" y="580"/>
                  </a:cubicBezTo>
                  <a:cubicBezTo>
                    <a:pt x="144" y="592"/>
                    <a:pt x="156" y="604"/>
                    <a:pt x="180" y="604"/>
                  </a:cubicBezTo>
                  <a:lnTo>
                    <a:pt x="191" y="604"/>
                  </a:lnTo>
                  <a:cubicBezTo>
                    <a:pt x="215" y="592"/>
                    <a:pt x="227" y="568"/>
                    <a:pt x="215" y="544"/>
                  </a:cubicBezTo>
                  <a:cubicBezTo>
                    <a:pt x="168" y="389"/>
                    <a:pt x="120" y="127"/>
                    <a:pt x="168" y="68"/>
                  </a:cubicBezTo>
                  <a:cubicBezTo>
                    <a:pt x="180" y="44"/>
                    <a:pt x="168" y="20"/>
                    <a:pt x="156" y="8"/>
                  </a:cubicBezTo>
                  <a:cubicBezTo>
                    <a:pt x="146" y="3"/>
                    <a:pt x="136" y="0"/>
                    <a:pt x="12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3" name="Google Shape;2873;p66"/>
            <p:cNvSpPr/>
            <p:nvPr/>
          </p:nvSpPr>
          <p:spPr>
            <a:xfrm>
              <a:off x="2830816" y="2307091"/>
              <a:ext cx="6993" cy="18791"/>
            </a:xfrm>
            <a:custGeom>
              <a:avLst/>
              <a:gdLst/>
              <a:ahLst/>
              <a:cxnLst/>
              <a:rect l="l" t="t" r="r" b="b"/>
              <a:pathLst>
                <a:path w="227" h="610" extrusionOk="0">
                  <a:moveTo>
                    <a:pt x="126" y="0"/>
                  </a:moveTo>
                  <a:cubicBezTo>
                    <a:pt x="113" y="0"/>
                    <a:pt x="102" y="7"/>
                    <a:pt x="96" y="14"/>
                  </a:cubicBezTo>
                  <a:cubicBezTo>
                    <a:pt x="0" y="145"/>
                    <a:pt x="107" y="502"/>
                    <a:pt x="131" y="574"/>
                  </a:cubicBezTo>
                  <a:cubicBezTo>
                    <a:pt x="143" y="598"/>
                    <a:pt x="155" y="609"/>
                    <a:pt x="179" y="609"/>
                  </a:cubicBezTo>
                  <a:lnTo>
                    <a:pt x="191" y="609"/>
                  </a:lnTo>
                  <a:cubicBezTo>
                    <a:pt x="215" y="598"/>
                    <a:pt x="227" y="574"/>
                    <a:pt x="227" y="550"/>
                  </a:cubicBezTo>
                  <a:cubicBezTo>
                    <a:pt x="167" y="395"/>
                    <a:pt x="119" y="133"/>
                    <a:pt x="167" y="74"/>
                  </a:cubicBezTo>
                  <a:cubicBezTo>
                    <a:pt x="179" y="50"/>
                    <a:pt x="167" y="26"/>
                    <a:pt x="155" y="14"/>
                  </a:cubicBezTo>
                  <a:cubicBezTo>
                    <a:pt x="145" y="4"/>
                    <a:pt x="135" y="0"/>
                    <a:pt x="12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4" name="Google Shape;2874;p66"/>
            <p:cNvSpPr/>
            <p:nvPr/>
          </p:nvSpPr>
          <p:spPr>
            <a:xfrm>
              <a:off x="2849514" y="2289656"/>
              <a:ext cx="6993" cy="18976"/>
            </a:xfrm>
            <a:custGeom>
              <a:avLst/>
              <a:gdLst/>
              <a:ahLst/>
              <a:cxnLst/>
              <a:rect l="l" t="t" r="r" b="b"/>
              <a:pathLst>
                <a:path w="227" h="616" extrusionOk="0">
                  <a:moveTo>
                    <a:pt x="120" y="1"/>
                  </a:moveTo>
                  <a:cubicBezTo>
                    <a:pt x="106" y="1"/>
                    <a:pt x="91" y="7"/>
                    <a:pt x="84" y="21"/>
                  </a:cubicBezTo>
                  <a:cubicBezTo>
                    <a:pt x="1" y="140"/>
                    <a:pt x="108" y="509"/>
                    <a:pt x="131" y="580"/>
                  </a:cubicBezTo>
                  <a:cubicBezTo>
                    <a:pt x="131" y="604"/>
                    <a:pt x="155" y="616"/>
                    <a:pt x="167" y="616"/>
                  </a:cubicBezTo>
                  <a:cubicBezTo>
                    <a:pt x="179" y="616"/>
                    <a:pt x="179" y="616"/>
                    <a:pt x="191" y="604"/>
                  </a:cubicBezTo>
                  <a:cubicBezTo>
                    <a:pt x="215" y="604"/>
                    <a:pt x="227" y="580"/>
                    <a:pt x="215" y="556"/>
                  </a:cubicBezTo>
                  <a:cubicBezTo>
                    <a:pt x="167" y="390"/>
                    <a:pt x="108" y="140"/>
                    <a:pt x="155" y="68"/>
                  </a:cubicBezTo>
                  <a:cubicBezTo>
                    <a:pt x="167" y="56"/>
                    <a:pt x="167" y="21"/>
                    <a:pt x="143" y="9"/>
                  </a:cubicBezTo>
                  <a:cubicBezTo>
                    <a:pt x="138" y="4"/>
                    <a:pt x="129" y="1"/>
                    <a:pt x="12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5" name="Google Shape;2875;p66"/>
            <p:cNvSpPr/>
            <p:nvPr/>
          </p:nvSpPr>
          <p:spPr>
            <a:xfrm>
              <a:off x="2828967" y="2279767"/>
              <a:ext cx="6993" cy="18976"/>
            </a:xfrm>
            <a:custGeom>
              <a:avLst/>
              <a:gdLst/>
              <a:ahLst/>
              <a:cxnLst/>
              <a:rect l="l" t="t" r="r" b="b"/>
              <a:pathLst>
                <a:path w="227" h="616" extrusionOk="0">
                  <a:moveTo>
                    <a:pt x="115" y="0"/>
                  </a:moveTo>
                  <a:cubicBezTo>
                    <a:pt x="102" y="0"/>
                    <a:pt x="91" y="6"/>
                    <a:pt x="84" y="20"/>
                  </a:cubicBezTo>
                  <a:cubicBezTo>
                    <a:pt x="1" y="139"/>
                    <a:pt x="108" y="508"/>
                    <a:pt x="132" y="580"/>
                  </a:cubicBezTo>
                  <a:cubicBezTo>
                    <a:pt x="132" y="603"/>
                    <a:pt x="156" y="615"/>
                    <a:pt x="167" y="615"/>
                  </a:cubicBezTo>
                  <a:cubicBezTo>
                    <a:pt x="179" y="615"/>
                    <a:pt x="179" y="615"/>
                    <a:pt x="191" y="603"/>
                  </a:cubicBezTo>
                  <a:cubicBezTo>
                    <a:pt x="203" y="603"/>
                    <a:pt x="227" y="580"/>
                    <a:pt x="215" y="556"/>
                  </a:cubicBezTo>
                  <a:cubicBezTo>
                    <a:pt x="167" y="389"/>
                    <a:pt x="108" y="139"/>
                    <a:pt x="156" y="68"/>
                  </a:cubicBezTo>
                  <a:cubicBezTo>
                    <a:pt x="167" y="56"/>
                    <a:pt x="167" y="20"/>
                    <a:pt x="144" y="8"/>
                  </a:cubicBezTo>
                  <a:cubicBezTo>
                    <a:pt x="134" y="3"/>
                    <a:pt x="124" y="0"/>
                    <a:pt x="11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6" name="Google Shape;2876;p66"/>
            <p:cNvSpPr/>
            <p:nvPr/>
          </p:nvSpPr>
          <p:spPr>
            <a:xfrm>
              <a:off x="2832633" y="2370919"/>
              <a:ext cx="7024" cy="18791"/>
            </a:xfrm>
            <a:custGeom>
              <a:avLst/>
              <a:gdLst/>
              <a:ahLst/>
              <a:cxnLst/>
              <a:rect l="l" t="t" r="r" b="b"/>
              <a:pathLst>
                <a:path w="228" h="610" extrusionOk="0">
                  <a:moveTo>
                    <a:pt x="126" y="0"/>
                  </a:moveTo>
                  <a:cubicBezTo>
                    <a:pt x="114" y="0"/>
                    <a:pt x="103" y="7"/>
                    <a:pt x="96" y="14"/>
                  </a:cubicBezTo>
                  <a:cubicBezTo>
                    <a:pt x="1" y="145"/>
                    <a:pt x="120" y="502"/>
                    <a:pt x="144" y="573"/>
                  </a:cubicBezTo>
                  <a:cubicBezTo>
                    <a:pt x="144" y="597"/>
                    <a:pt x="156" y="609"/>
                    <a:pt x="179" y="609"/>
                  </a:cubicBezTo>
                  <a:lnTo>
                    <a:pt x="191" y="609"/>
                  </a:lnTo>
                  <a:cubicBezTo>
                    <a:pt x="215" y="597"/>
                    <a:pt x="227" y="573"/>
                    <a:pt x="227" y="550"/>
                  </a:cubicBezTo>
                  <a:cubicBezTo>
                    <a:pt x="168" y="383"/>
                    <a:pt x="120" y="133"/>
                    <a:pt x="168" y="73"/>
                  </a:cubicBezTo>
                  <a:cubicBezTo>
                    <a:pt x="179" y="50"/>
                    <a:pt x="179" y="26"/>
                    <a:pt x="156" y="14"/>
                  </a:cubicBezTo>
                  <a:cubicBezTo>
                    <a:pt x="146" y="4"/>
                    <a:pt x="135" y="0"/>
                    <a:pt x="12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7" name="Google Shape;2877;p66"/>
            <p:cNvSpPr/>
            <p:nvPr/>
          </p:nvSpPr>
          <p:spPr>
            <a:xfrm>
              <a:off x="2848405" y="2361555"/>
              <a:ext cx="6993" cy="18606"/>
            </a:xfrm>
            <a:custGeom>
              <a:avLst/>
              <a:gdLst/>
              <a:ahLst/>
              <a:cxnLst/>
              <a:rect l="l" t="t" r="r" b="b"/>
              <a:pathLst>
                <a:path w="227" h="604" extrusionOk="0">
                  <a:moveTo>
                    <a:pt x="127" y="0"/>
                  </a:moveTo>
                  <a:cubicBezTo>
                    <a:pt x="114" y="0"/>
                    <a:pt x="103" y="6"/>
                    <a:pt x="96" y="20"/>
                  </a:cubicBezTo>
                  <a:cubicBezTo>
                    <a:pt x="1" y="139"/>
                    <a:pt x="120" y="508"/>
                    <a:pt x="144" y="580"/>
                  </a:cubicBezTo>
                  <a:cubicBezTo>
                    <a:pt x="144" y="592"/>
                    <a:pt x="156" y="604"/>
                    <a:pt x="179" y="604"/>
                  </a:cubicBezTo>
                  <a:lnTo>
                    <a:pt x="191" y="604"/>
                  </a:lnTo>
                  <a:cubicBezTo>
                    <a:pt x="215" y="604"/>
                    <a:pt x="227" y="580"/>
                    <a:pt x="227" y="556"/>
                  </a:cubicBezTo>
                  <a:cubicBezTo>
                    <a:pt x="167" y="389"/>
                    <a:pt x="120" y="127"/>
                    <a:pt x="167" y="68"/>
                  </a:cubicBezTo>
                  <a:cubicBezTo>
                    <a:pt x="179" y="44"/>
                    <a:pt x="179" y="20"/>
                    <a:pt x="156" y="8"/>
                  </a:cubicBezTo>
                  <a:cubicBezTo>
                    <a:pt x="146" y="3"/>
                    <a:pt x="136" y="0"/>
                    <a:pt x="12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8" name="Google Shape;2878;p66"/>
            <p:cNvSpPr/>
            <p:nvPr/>
          </p:nvSpPr>
          <p:spPr>
            <a:xfrm>
              <a:off x="3198319" y="1984224"/>
              <a:ext cx="101256" cy="182858"/>
            </a:xfrm>
            <a:custGeom>
              <a:avLst/>
              <a:gdLst/>
              <a:ahLst/>
              <a:cxnLst/>
              <a:rect l="l" t="t" r="r" b="b"/>
              <a:pathLst>
                <a:path w="3287" h="5936" extrusionOk="0">
                  <a:moveTo>
                    <a:pt x="277" y="1"/>
                  </a:moveTo>
                  <a:cubicBezTo>
                    <a:pt x="261" y="1"/>
                    <a:pt x="247" y="9"/>
                    <a:pt x="238" y="18"/>
                  </a:cubicBezTo>
                  <a:cubicBezTo>
                    <a:pt x="238" y="30"/>
                    <a:pt x="203" y="89"/>
                    <a:pt x="155" y="184"/>
                  </a:cubicBezTo>
                  <a:cubicBezTo>
                    <a:pt x="143" y="208"/>
                    <a:pt x="155" y="232"/>
                    <a:pt x="179" y="244"/>
                  </a:cubicBezTo>
                  <a:lnTo>
                    <a:pt x="203" y="244"/>
                  </a:lnTo>
                  <a:cubicBezTo>
                    <a:pt x="215" y="244"/>
                    <a:pt x="238" y="232"/>
                    <a:pt x="238" y="220"/>
                  </a:cubicBezTo>
                  <a:cubicBezTo>
                    <a:pt x="274" y="125"/>
                    <a:pt x="310" y="65"/>
                    <a:pt x="310" y="65"/>
                  </a:cubicBezTo>
                  <a:cubicBezTo>
                    <a:pt x="322" y="41"/>
                    <a:pt x="322" y="18"/>
                    <a:pt x="298" y="6"/>
                  </a:cubicBezTo>
                  <a:cubicBezTo>
                    <a:pt x="291" y="2"/>
                    <a:pt x="284" y="1"/>
                    <a:pt x="277" y="1"/>
                  </a:cubicBezTo>
                  <a:close/>
                  <a:moveTo>
                    <a:pt x="134" y="323"/>
                  </a:moveTo>
                  <a:cubicBezTo>
                    <a:pt x="115" y="323"/>
                    <a:pt x="96" y="334"/>
                    <a:pt x="96" y="351"/>
                  </a:cubicBezTo>
                  <a:cubicBezTo>
                    <a:pt x="72" y="411"/>
                    <a:pt x="60" y="470"/>
                    <a:pt x="48" y="530"/>
                  </a:cubicBezTo>
                  <a:cubicBezTo>
                    <a:pt x="36" y="553"/>
                    <a:pt x="60" y="577"/>
                    <a:pt x="84" y="577"/>
                  </a:cubicBezTo>
                  <a:cubicBezTo>
                    <a:pt x="84" y="589"/>
                    <a:pt x="84" y="589"/>
                    <a:pt x="84" y="589"/>
                  </a:cubicBezTo>
                  <a:cubicBezTo>
                    <a:pt x="108" y="589"/>
                    <a:pt x="131" y="565"/>
                    <a:pt x="131" y="553"/>
                  </a:cubicBezTo>
                  <a:cubicBezTo>
                    <a:pt x="143" y="494"/>
                    <a:pt x="167" y="434"/>
                    <a:pt x="179" y="387"/>
                  </a:cubicBezTo>
                  <a:cubicBezTo>
                    <a:pt x="191" y="363"/>
                    <a:pt x="179" y="339"/>
                    <a:pt x="155" y="327"/>
                  </a:cubicBezTo>
                  <a:cubicBezTo>
                    <a:pt x="149" y="324"/>
                    <a:pt x="142" y="323"/>
                    <a:pt x="134" y="323"/>
                  </a:cubicBezTo>
                  <a:close/>
                  <a:moveTo>
                    <a:pt x="60" y="672"/>
                  </a:moveTo>
                  <a:cubicBezTo>
                    <a:pt x="36" y="672"/>
                    <a:pt x="12" y="684"/>
                    <a:pt x="12" y="708"/>
                  </a:cubicBezTo>
                  <a:cubicBezTo>
                    <a:pt x="0" y="768"/>
                    <a:pt x="0" y="827"/>
                    <a:pt x="0" y="887"/>
                  </a:cubicBezTo>
                  <a:cubicBezTo>
                    <a:pt x="0" y="911"/>
                    <a:pt x="24" y="934"/>
                    <a:pt x="48" y="934"/>
                  </a:cubicBezTo>
                  <a:cubicBezTo>
                    <a:pt x="72" y="934"/>
                    <a:pt x="84" y="911"/>
                    <a:pt x="84" y="887"/>
                  </a:cubicBezTo>
                  <a:cubicBezTo>
                    <a:pt x="84" y="839"/>
                    <a:pt x="96" y="780"/>
                    <a:pt x="96" y="720"/>
                  </a:cubicBezTo>
                  <a:cubicBezTo>
                    <a:pt x="108" y="696"/>
                    <a:pt x="84" y="672"/>
                    <a:pt x="60" y="672"/>
                  </a:cubicBezTo>
                  <a:close/>
                  <a:moveTo>
                    <a:pt x="48" y="1018"/>
                  </a:moveTo>
                  <a:cubicBezTo>
                    <a:pt x="24" y="1030"/>
                    <a:pt x="12" y="1053"/>
                    <a:pt x="12" y="1077"/>
                  </a:cubicBezTo>
                  <a:cubicBezTo>
                    <a:pt x="24" y="1137"/>
                    <a:pt x="36" y="1196"/>
                    <a:pt x="48" y="1256"/>
                  </a:cubicBezTo>
                  <a:cubicBezTo>
                    <a:pt x="60" y="1268"/>
                    <a:pt x="72" y="1280"/>
                    <a:pt x="96" y="1280"/>
                  </a:cubicBezTo>
                  <a:lnTo>
                    <a:pt x="108" y="1280"/>
                  </a:lnTo>
                  <a:cubicBezTo>
                    <a:pt x="131" y="1268"/>
                    <a:pt x="143" y="1244"/>
                    <a:pt x="131" y="1220"/>
                  </a:cubicBezTo>
                  <a:cubicBezTo>
                    <a:pt x="119" y="1173"/>
                    <a:pt x="108" y="1113"/>
                    <a:pt x="96" y="1065"/>
                  </a:cubicBezTo>
                  <a:cubicBezTo>
                    <a:pt x="96" y="1042"/>
                    <a:pt x="72" y="1018"/>
                    <a:pt x="48" y="1018"/>
                  </a:cubicBezTo>
                  <a:close/>
                  <a:moveTo>
                    <a:pt x="2179" y="1363"/>
                  </a:moveTo>
                  <a:cubicBezTo>
                    <a:pt x="2108" y="1387"/>
                    <a:pt x="2060" y="1411"/>
                    <a:pt x="2001" y="1470"/>
                  </a:cubicBezTo>
                  <a:cubicBezTo>
                    <a:pt x="1989" y="1482"/>
                    <a:pt x="1989" y="1518"/>
                    <a:pt x="2001" y="1530"/>
                  </a:cubicBezTo>
                  <a:cubicBezTo>
                    <a:pt x="2013" y="1542"/>
                    <a:pt x="2024" y="1542"/>
                    <a:pt x="2036" y="1542"/>
                  </a:cubicBezTo>
                  <a:cubicBezTo>
                    <a:pt x="2048" y="1542"/>
                    <a:pt x="2060" y="1542"/>
                    <a:pt x="2072" y="1530"/>
                  </a:cubicBezTo>
                  <a:cubicBezTo>
                    <a:pt x="2108" y="1494"/>
                    <a:pt x="2155" y="1458"/>
                    <a:pt x="2203" y="1446"/>
                  </a:cubicBezTo>
                  <a:cubicBezTo>
                    <a:pt x="2227" y="1446"/>
                    <a:pt x="2239" y="1423"/>
                    <a:pt x="2227" y="1399"/>
                  </a:cubicBezTo>
                  <a:cubicBezTo>
                    <a:pt x="2227" y="1375"/>
                    <a:pt x="2203" y="1363"/>
                    <a:pt x="2179" y="1363"/>
                  </a:cubicBezTo>
                  <a:close/>
                  <a:moveTo>
                    <a:pt x="2351" y="1370"/>
                  </a:moveTo>
                  <a:cubicBezTo>
                    <a:pt x="2335" y="1370"/>
                    <a:pt x="2322" y="1381"/>
                    <a:pt x="2322" y="1399"/>
                  </a:cubicBezTo>
                  <a:cubicBezTo>
                    <a:pt x="2310" y="1423"/>
                    <a:pt x="2322" y="1458"/>
                    <a:pt x="2346" y="1458"/>
                  </a:cubicBezTo>
                  <a:cubicBezTo>
                    <a:pt x="2405" y="1482"/>
                    <a:pt x="2441" y="1506"/>
                    <a:pt x="2465" y="1542"/>
                  </a:cubicBezTo>
                  <a:cubicBezTo>
                    <a:pt x="2465" y="1554"/>
                    <a:pt x="2489" y="1565"/>
                    <a:pt x="2501" y="1565"/>
                  </a:cubicBezTo>
                  <a:cubicBezTo>
                    <a:pt x="2513" y="1565"/>
                    <a:pt x="2513" y="1565"/>
                    <a:pt x="2524" y="1554"/>
                  </a:cubicBezTo>
                  <a:cubicBezTo>
                    <a:pt x="2548" y="1542"/>
                    <a:pt x="2548" y="1518"/>
                    <a:pt x="2536" y="1494"/>
                  </a:cubicBezTo>
                  <a:cubicBezTo>
                    <a:pt x="2513" y="1446"/>
                    <a:pt x="2453" y="1399"/>
                    <a:pt x="2370" y="1375"/>
                  </a:cubicBezTo>
                  <a:cubicBezTo>
                    <a:pt x="2363" y="1372"/>
                    <a:pt x="2357" y="1370"/>
                    <a:pt x="2351" y="1370"/>
                  </a:cubicBezTo>
                  <a:close/>
                  <a:moveTo>
                    <a:pt x="162" y="1358"/>
                  </a:moveTo>
                  <a:cubicBezTo>
                    <a:pt x="156" y="1358"/>
                    <a:pt x="150" y="1360"/>
                    <a:pt x="143" y="1363"/>
                  </a:cubicBezTo>
                  <a:cubicBezTo>
                    <a:pt x="119" y="1375"/>
                    <a:pt x="108" y="1399"/>
                    <a:pt x="119" y="1423"/>
                  </a:cubicBezTo>
                  <a:cubicBezTo>
                    <a:pt x="155" y="1482"/>
                    <a:pt x="191" y="1530"/>
                    <a:pt x="227" y="1577"/>
                  </a:cubicBezTo>
                  <a:cubicBezTo>
                    <a:pt x="238" y="1589"/>
                    <a:pt x="250" y="1589"/>
                    <a:pt x="262" y="1589"/>
                  </a:cubicBezTo>
                  <a:cubicBezTo>
                    <a:pt x="274" y="1589"/>
                    <a:pt x="286" y="1589"/>
                    <a:pt x="286" y="1577"/>
                  </a:cubicBezTo>
                  <a:cubicBezTo>
                    <a:pt x="310" y="1565"/>
                    <a:pt x="310" y="1542"/>
                    <a:pt x="298" y="1518"/>
                  </a:cubicBezTo>
                  <a:cubicBezTo>
                    <a:pt x="262" y="1482"/>
                    <a:pt x="227" y="1434"/>
                    <a:pt x="203" y="1387"/>
                  </a:cubicBezTo>
                  <a:cubicBezTo>
                    <a:pt x="194" y="1369"/>
                    <a:pt x="179" y="1358"/>
                    <a:pt x="162" y="1358"/>
                  </a:cubicBezTo>
                  <a:close/>
                  <a:moveTo>
                    <a:pt x="393" y="1629"/>
                  </a:moveTo>
                  <a:cubicBezTo>
                    <a:pt x="380" y="1629"/>
                    <a:pt x="365" y="1635"/>
                    <a:pt x="358" y="1649"/>
                  </a:cubicBezTo>
                  <a:cubicBezTo>
                    <a:pt x="346" y="1661"/>
                    <a:pt x="346" y="1696"/>
                    <a:pt x="358" y="1708"/>
                  </a:cubicBezTo>
                  <a:cubicBezTo>
                    <a:pt x="405" y="1744"/>
                    <a:pt x="465" y="1780"/>
                    <a:pt x="512" y="1815"/>
                  </a:cubicBezTo>
                  <a:lnTo>
                    <a:pt x="536" y="1815"/>
                  </a:lnTo>
                  <a:cubicBezTo>
                    <a:pt x="548" y="1815"/>
                    <a:pt x="572" y="1804"/>
                    <a:pt x="572" y="1792"/>
                  </a:cubicBezTo>
                  <a:cubicBezTo>
                    <a:pt x="584" y="1768"/>
                    <a:pt x="584" y="1744"/>
                    <a:pt x="560" y="1732"/>
                  </a:cubicBezTo>
                  <a:cubicBezTo>
                    <a:pt x="512" y="1708"/>
                    <a:pt x="465" y="1673"/>
                    <a:pt x="417" y="1637"/>
                  </a:cubicBezTo>
                  <a:cubicBezTo>
                    <a:pt x="412" y="1632"/>
                    <a:pt x="403" y="1629"/>
                    <a:pt x="393" y="1629"/>
                  </a:cubicBezTo>
                  <a:close/>
                  <a:moveTo>
                    <a:pt x="1939" y="1596"/>
                  </a:moveTo>
                  <a:cubicBezTo>
                    <a:pt x="1924" y="1596"/>
                    <a:pt x="1902" y="1608"/>
                    <a:pt x="1893" y="1625"/>
                  </a:cubicBezTo>
                  <a:cubicBezTo>
                    <a:pt x="1870" y="1685"/>
                    <a:pt x="1858" y="1744"/>
                    <a:pt x="1834" y="1804"/>
                  </a:cubicBezTo>
                  <a:cubicBezTo>
                    <a:pt x="1834" y="1827"/>
                    <a:pt x="1846" y="1851"/>
                    <a:pt x="1870" y="1851"/>
                  </a:cubicBezTo>
                  <a:cubicBezTo>
                    <a:pt x="1870" y="1863"/>
                    <a:pt x="1882" y="1863"/>
                    <a:pt x="1882" y="1863"/>
                  </a:cubicBezTo>
                  <a:cubicBezTo>
                    <a:pt x="1905" y="1863"/>
                    <a:pt x="1917" y="1839"/>
                    <a:pt x="1929" y="1827"/>
                  </a:cubicBezTo>
                  <a:cubicBezTo>
                    <a:pt x="1941" y="1768"/>
                    <a:pt x="1953" y="1708"/>
                    <a:pt x="1977" y="1661"/>
                  </a:cubicBezTo>
                  <a:cubicBezTo>
                    <a:pt x="1989" y="1637"/>
                    <a:pt x="1977" y="1613"/>
                    <a:pt x="1953" y="1601"/>
                  </a:cubicBezTo>
                  <a:cubicBezTo>
                    <a:pt x="1950" y="1598"/>
                    <a:pt x="1945" y="1596"/>
                    <a:pt x="1939" y="1596"/>
                  </a:cubicBezTo>
                  <a:close/>
                  <a:moveTo>
                    <a:pt x="2504" y="1644"/>
                  </a:moveTo>
                  <a:cubicBezTo>
                    <a:pt x="2484" y="1644"/>
                    <a:pt x="2465" y="1655"/>
                    <a:pt x="2465" y="1673"/>
                  </a:cubicBezTo>
                  <a:cubicBezTo>
                    <a:pt x="2441" y="1720"/>
                    <a:pt x="2405" y="1756"/>
                    <a:pt x="2370" y="1804"/>
                  </a:cubicBezTo>
                  <a:cubicBezTo>
                    <a:pt x="2346" y="1815"/>
                    <a:pt x="2346" y="1839"/>
                    <a:pt x="2358" y="1863"/>
                  </a:cubicBezTo>
                  <a:cubicBezTo>
                    <a:pt x="2370" y="1875"/>
                    <a:pt x="2382" y="1875"/>
                    <a:pt x="2394" y="1875"/>
                  </a:cubicBezTo>
                  <a:cubicBezTo>
                    <a:pt x="2405" y="1875"/>
                    <a:pt x="2417" y="1875"/>
                    <a:pt x="2429" y="1863"/>
                  </a:cubicBezTo>
                  <a:cubicBezTo>
                    <a:pt x="2477" y="1815"/>
                    <a:pt x="2524" y="1768"/>
                    <a:pt x="2548" y="1708"/>
                  </a:cubicBezTo>
                  <a:cubicBezTo>
                    <a:pt x="2548" y="1685"/>
                    <a:pt x="2536" y="1661"/>
                    <a:pt x="2524" y="1649"/>
                  </a:cubicBezTo>
                  <a:cubicBezTo>
                    <a:pt x="2518" y="1646"/>
                    <a:pt x="2511" y="1644"/>
                    <a:pt x="2504" y="1644"/>
                  </a:cubicBezTo>
                  <a:close/>
                  <a:moveTo>
                    <a:pt x="696" y="1811"/>
                  </a:moveTo>
                  <a:cubicBezTo>
                    <a:pt x="679" y="1811"/>
                    <a:pt x="664" y="1822"/>
                    <a:pt x="655" y="1839"/>
                  </a:cubicBezTo>
                  <a:cubicBezTo>
                    <a:pt x="643" y="1863"/>
                    <a:pt x="655" y="1887"/>
                    <a:pt x="679" y="1899"/>
                  </a:cubicBezTo>
                  <a:cubicBezTo>
                    <a:pt x="727" y="1911"/>
                    <a:pt x="786" y="1935"/>
                    <a:pt x="846" y="1958"/>
                  </a:cubicBezTo>
                  <a:lnTo>
                    <a:pt x="858" y="1958"/>
                  </a:lnTo>
                  <a:cubicBezTo>
                    <a:pt x="881" y="1958"/>
                    <a:pt x="893" y="1946"/>
                    <a:pt x="905" y="1923"/>
                  </a:cubicBezTo>
                  <a:cubicBezTo>
                    <a:pt x="905" y="1899"/>
                    <a:pt x="893" y="1875"/>
                    <a:pt x="870" y="1875"/>
                  </a:cubicBezTo>
                  <a:cubicBezTo>
                    <a:pt x="822" y="1851"/>
                    <a:pt x="762" y="1827"/>
                    <a:pt x="715" y="1815"/>
                  </a:cubicBezTo>
                  <a:cubicBezTo>
                    <a:pt x="708" y="1812"/>
                    <a:pt x="702" y="1811"/>
                    <a:pt x="696" y="1811"/>
                  </a:cubicBezTo>
                  <a:close/>
                  <a:moveTo>
                    <a:pt x="2246" y="1882"/>
                  </a:moveTo>
                  <a:cubicBezTo>
                    <a:pt x="2240" y="1882"/>
                    <a:pt x="2233" y="1884"/>
                    <a:pt x="2227" y="1887"/>
                  </a:cubicBezTo>
                  <a:cubicBezTo>
                    <a:pt x="2179" y="1911"/>
                    <a:pt x="2132" y="1935"/>
                    <a:pt x="2072" y="1946"/>
                  </a:cubicBezTo>
                  <a:cubicBezTo>
                    <a:pt x="2048" y="1958"/>
                    <a:pt x="2036" y="1982"/>
                    <a:pt x="2036" y="2006"/>
                  </a:cubicBezTo>
                  <a:cubicBezTo>
                    <a:pt x="2048" y="2018"/>
                    <a:pt x="2060" y="2030"/>
                    <a:pt x="2084" y="2030"/>
                  </a:cubicBezTo>
                  <a:lnTo>
                    <a:pt x="2096" y="2030"/>
                  </a:lnTo>
                  <a:cubicBezTo>
                    <a:pt x="2155" y="2018"/>
                    <a:pt x="2215" y="1994"/>
                    <a:pt x="2263" y="1970"/>
                  </a:cubicBezTo>
                  <a:cubicBezTo>
                    <a:pt x="2286" y="1958"/>
                    <a:pt x="2298" y="1935"/>
                    <a:pt x="2286" y="1911"/>
                  </a:cubicBezTo>
                  <a:cubicBezTo>
                    <a:pt x="2278" y="1893"/>
                    <a:pt x="2263" y="1882"/>
                    <a:pt x="2246" y="1882"/>
                  </a:cubicBezTo>
                  <a:close/>
                  <a:moveTo>
                    <a:pt x="1018" y="1918"/>
                  </a:moveTo>
                  <a:cubicBezTo>
                    <a:pt x="1001" y="1918"/>
                    <a:pt x="989" y="1929"/>
                    <a:pt x="989" y="1946"/>
                  </a:cubicBezTo>
                  <a:cubicBezTo>
                    <a:pt x="977" y="1970"/>
                    <a:pt x="1000" y="1994"/>
                    <a:pt x="1024" y="2006"/>
                  </a:cubicBezTo>
                  <a:cubicBezTo>
                    <a:pt x="1084" y="2018"/>
                    <a:pt x="1143" y="2030"/>
                    <a:pt x="1191" y="2042"/>
                  </a:cubicBezTo>
                  <a:lnTo>
                    <a:pt x="1203" y="2042"/>
                  </a:lnTo>
                  <a:cubicBezTo>
                    <a:pt x="1227" y="2042"/>
                    <a:pt x="1239" y="2030"/>
                    <a:pt x="1251" y="2006"/>
                  </a:cubicBezTo>
                  <a:cubicBezTo>
                    <a:pt x="1251" y="1982"/>
                    <a:pt x="1239" y="1958"/>
                    <a:pt x="1215" y="1958"/>
                  </a:cubicBezTo>
                  <a:cubicBezTo>
                    <a:pt x="1155" y="1946"/>
                    <a:pt x="1096" y="1935"/>
                    <a:pt x="1036" y="1923"/>
                  </a:cubicBezTo>
                  <a:cubicBezTo>
                    <a:pt x="1030" y="1919"/>
                    <a:pt x="1023" y="1918"/>
                    <a:pt x="1018" y="1918"/>
                  </a:cubicBezTo>
                  <a:close/>
                  <a:moveTo>
                    <a:pt x="1381" y="1982"/>
                  </a:moveTo>
                  <a:cubicBezTo>
                    <a:pt x="1358" y="1982"/>
                    <a:pt x="1334" y="1994"/>
                    <a:pt x="1334" y="2018"/>
                  </a:cubicBezTo>
                  <a:cubicBezTo>
                    <a:pt x="1334" y="2042"/>
                    <a:pt x="1346" y="2066"/>
                    <a:pt x="1370" y="2066"/>
                  </a:cubicBezTo>
                  <a:cubicBezTo>
                    <a:pt x="1441" y="2077"/>
                    <a:pt x="1501" y="2089"/>
                    <a:pt x="1560" y="2089"/>
                  </a:cubicBezTo>
                  <a:cubicBezTo>
                    <a:pt x="1584" y="2089"/>
                    <a:pt x="1596" y="2066"/>
                    <a:pt x="1596" y="2042"/>
                  </a:cubicBezTo>
                  <a:cubicBezTo>
                    <a:pt x="1596" y="2018"/>
                    <a:pt x="1584" y="1994"/>
                    <a:pt x="1560" y="1994"/>
                  </a:cubicBezTo>
                  <a:cubicBezTo>
                    <a:pt x="1501" y="1994"/>
                    <a:pt x="1441" y="1994"/>
                    <a:pt x="1381" y="1982"/>
                  </a:cubicBezTo>
                  <a:close/>
                  <a:moveTo>
                    <a:pt x="1858" y="1946"/>
                  </a:moveTo>
                  <a:cubicBezTo>
                    <a:pt x="1834" y="1946"/>
                    <a:pt x="1822" y="1958"/>
                    <a:pt x="1810" y="1982"/>
                  </a:cubicBezTo>
                  <a:lnTo>
                    <a:pt x="1810" y="1994"/>
                  </a:lnTo>
                  <a:lnTo>
                    <a:pt x="1727" y="1994"/>
                  </a:lnTo>
                  <a:cubicBezTo>
                    <a:pt x="1703" y="1994"/>
                    <a:pt x="1691" y="2018"/>
                    <a:pt x="1691" y="2042"/>
                  </a:cubicBezTo>
                  <a:cubicBezTo>
                    <a:pt x="1691" y="2066"/>
                    <a:pt x="1715" y="2089"/>
                    <a:pt x="1739" y="2089"/>
                  </a:cubicBezTo>
                  <a:cubicBezTo>
                    <a:pt x="1762" y="2089"/>
                    <a:pt x="1786" y="2089"/>
                    <a:pt x="1810" y="2077"/>
                  </a:cubicBezTo>
                  <a:cubicBezTo>
                    <a:pt x="1822" y="2113"/>
                    <a:pt x="1822" y="2137"/>
                    <a:pt x="1822" y="2173"/>
                  </a:cubicBezTo>
                  <a:cubicBezTo>
                    <a:pt x="1822" y="2196"/>
                    <a:pt x="1846" y="2208"/>
                    <a:pt x="1870" y="2208"/>
                  </a:cubicBezTo>
                  <a:cubicBezTo>
                    <a:pt x="1893" y="2196"/>
                    <a:pt x="1917" y="2185"/>
                    <a:pt x="1917" y="2161"/>
                  </a:cubicBezTo>
                  <a:cubicBezTo>
                    <a:pt x="1905" y="2125"/>
                    <a:pt x="1905" y="2101"/>
                    <a:pt x="1905" y="2066"/>
                  </a:cubicBezTo>
                  <a:lnTo>
                    <a:pt x="1917" y="2066"/>
                  </a:lnTo>
                  <a:cubicBezTo>
                    <a:pt x="1941" y="2066"/>
                    <a:pt x="1953" y="2042"/>
                    <a:pt x="1953" y="2018"/>
                  </a:cubicBezTo>
                  <a:cubicBezTo>
                    <a:pt x="1953" y="1994"/>
                    <a:pt x="1929" y="1982"/>
                    <a:pt x="1905" y="1982"/>
                  </a:cubicBezTo>
                  <a:cubicBezTo>
                    <a:pt x="1905" y="1958"/>
                    <a:pt x="1882" y="1946"/>
                    <a:pt x="1858" y="1946"/>
                  </a:cubicBezTo>
                  <a:close/>
                  <a:moveTo>
                    <a:pt x="1912" y="2299"/>
                  </a:moveTo>
                  <a:cubicBezTo>
                    <a:pt x="1906" y="2299"/>
                    <a:pt x="1900" y="2300"/>
                    <a:pt x="1893" y="2304"/>
                  </a:cubicBezTo>
                  <a:cubicBezTo>
                    <a:pt x="1870" y="2304"/>
                    <a:pt x="1846" y="2327"/>
                    <a:pt x="1858" y="2351"/>
                  </a:cubicBezTo>
                  <a:cubicBezTo>
                    <a:pt x="1870" y="2411"/>
                    <a:pt x="1893" y="2470"/>
                    <a:pt x="1917" y="2530"/>
                  </a:cubicBezTo>
                  <a:cubicBezTo>
                    <a:pt x="1929" y="2542"/>
                    <a:pt x="1941" y="2554"/>
                    <a:pt x="1953" y="2554"/>
                  </a:cubicBezTo>
                  <a:lnTo>
                    <a:pt x="1977" y="2554"/>
                  </a:lnTo>
                  <a:cubicBezTo>
                    <a:pt x="2001" y="2542"/>
                    <a:pt x="2013" y="2518"/>
                    <a:pt x="2001" y="2494"/>
                  </a:cubicBezTo>
                  <a:cubicBezTo>
                    <a:pt x="1977" y="2435"/>
                    <a:pt x="1953" y="2387"/>
                    <a:pt x="1941" y="2327"/>
                  </a:cubicBezTo>
                  <a:cubicBezTo>
                    <a:pt x="1941" y="2310"/>
                    <a:pt x="1928" y="2299"/>
                    <a:pt x="1912" y="2299"/>
                  </a:cubicBezTo>
                  <a:close/>
                  <a:moveTo>
                    <a:pt x="2031" y="2620"/>
                  </a:moveTo>
                  <a:cubicBezTo>
                    <a:pt x="2025" y="2620"/>
                    <a:pt x="2019" y="2622"/>
                    <a:pt x="2013" y="2625"/>
                  </a:cubicBezTo>
                  <a:cubicBezTo>
                    <a:pt x="1989" y="2637"/>
                    <a:pt x="1989" y="2673"/>
                    <a:pt x="2001" y="2685"/>
                  </a:cubicBezTo>
                  <a:cubicBezTo>
                    <a:pt x="2024" y="2744"/>
                    <a:pt x="2060" y="2792"/>
                    <a:pt x="2096" y="2839"/>
                  </a:cubicBezTo>
                  <a:cubicBezTo>
                    <a:pt x="2096" y="2851"/>
                    <a:pt x="2120" y="2863"/>
                    <a:pt x="2132" y="2863"/>
                  </a:cubicBezTo>
                  <a:cubicBezTo>
                    <a:pt x="2143" y="2863"/>
                    <a:pt x="2143" y="2863"/>
                    <a:pt x="2155" y="2851"/>
                  </a:cubicBezTo>
                  <a:cubicBezTo>
                    <a:pt x="2179" y="2839"/>
                    <a:pt x="2179" y="2816"/>
                    <a:pt x="2167" y="2792"/>
                  </a:cubicBezTo>
                  <a:cubicBezTo>
                    <a:pt x="2132" y="2744"/>
                    <a:pt x="2096" y="2697"/>
                    <a:pt x="2072" y="2649"/>
                  </a:cubicBezTo>
                  <a:cubicBezTo>
                    <a:pt x="2063" y="2631"/>
                    <a:pt x="2048" y="2620"/>
                    <a:pt x="2031" y="2620"/>
                  </a:cubicBezTo>
                  <a:close/>
                  <a:moveTo>
                    <a:pt x="2239" y="2914"/>
                  </a:moveTo>
                  <a:cubicBezTo>
                    <a:pt x="2227" y="2914"/>
                    <a:pt x="2215" y="2917"/>
                    <a:pt x="2203" y="2923"/>
                  </a:cubicBezTo>
                  <a:cubicBezTo>
                    <a:pt x="2191" y="2935"/>
                    <a:pt x="2191" y="2970"/>
                    <a:pt x="2203" y="2982"/>
                  </a:cubicBezTo>
                  <a:cubicBezTo>
                    <a:pt x="2239" y="3030"/>
                    <a:pt x="2286" y="3078"/>
                    <a:pt x="2322" y="3113"/>
                  </a:cubicBezTo>
                  <a:cubicBezTo>
                    <a:pt x="2334" y="3125"/>
                    <a:pt x="2346" y="3125"/>
                    <a:pt x="2358" y="3125"/>
                  </a:cubicBezTo>
                  <a:cubicBezTo>
                    <a:pt x="2370" y="3125"/>
                    <a:pt x="2382" y="3125"/>
                    <a:pt x="2382" y="3113"/>
                  </a:cubicBezTo>
                  <a:cubicBezTo>
                    <a:pt x="2405" y="3101"/>
                    <a:pt x="2405" y="3066"/>
                    <a:pt x="2382" y="3054"/>
                  </a:cubicBezTo>
                  <a:cubicBezTo>
                    <a:pt x="2346" y="3018"/>
                    <a:pt x="2310" y="2970"/>
                    <a:pt x="2274" y="2923"/>
                  </a:cubicBezTo>
                  <a:cubicBezTo>
                    <a:pt x="2263" y="2917"/>
                    <a:pt x="2251" y="2914"/>
                    <a:pt x="2239" y="2914"/>
                  </a:cubicBezTo>
                  <a:close/>
                  <a:moveTo>
                    <a:pt x="2483" y="3164"/>
                  </a:moveTo>
                  <a:cubicBezTo>
                    <a:pt x="2471" y="3164"/>
                    <a:pt x="2459" y="3167"/>
                    <a:pt x="2453" y="3173"/>
                  </a:cubicBezTo>
                  <a:cubicBezTo>
                    <a:pt x="2441" y="3197"/>
                    <a:pt x="2441" y="3220"/>
                    <a:pt x="2453" y="3244"/>
                  </a:cubicBezTo>
                  <a:lnTo>
                    <a:pt x="2489" y="3268"/>
                  </a:lnTo>
                  <a:cubicBezTo>
                    <a:pt x="2524" y="3292"/>
                    <a:pt x="2560" y="3328"/>
                    <a:pt x="2584" y="3351"/>
                  </a:cubicBezTo>
                  <a:cubicBezTo>
                    <a:pt x="2596" y="3363"/>
                    <a:pt x="2608" y="3363"/>
                    <a:pt x="2620" y="3363"/>
                  </a:cubicBezTo>
                  <a:cubicBezTo>
                    <a:pt x="2632" y="3363"/>
                    <a:pt x="2644" y="3363"/>
                    <a:pt x="2655" y="3351"/>
                  </a:cubicBezTo>
                  <a:cubicBezTo>
                    <a:pt x="2667" y="3339"/>
                    <a:pt x="2667" y="3316"/>
                    <a:pt x="2655" y="3292"/>
                  </a:cubicBezTo>
                  <a:cubicBezTo>
                    <a:pt x="2620" y="3256"/>
                    <a:pt x="2584" y="3232"/>
                    <a:pt x="2548" y="3197"/>
                  </a:cubicBezTo>
                  <a:lnTo>
                    <a:pt x="2513" y="3173"/>
                  </a:lnTo>
                  <a:cubicBezTo>
                    <a:pt x="2507" y="3167"/>
                    <a:pt x="2495" y="3164"/>
                    <a:pt x="2483" y="3164"/>
                  </a:cubicBezTo>
                  <a:close/>
                  <a:moveTo>
                    <a:pt x="2739" y="3409"/>
                  </a:moveTo>
                  <a:cubicBezTo>
                    <a:pt x="2729" y="3409"/>
                    <a:pt x="2720" y="3413"/>
                    <a:pt x="2715" y="3423"/>
                  </a:cubicBezTo>
                  <a:cubicBezTo>
                    <a:pt x="2691" y="3435"/>
                    <a:pt x="2691" y="3459"/>
                    <a:pt x="2703" y="3482"/>
                  </a:cubicBezTo>
                  <a:cubicBezTo>
                    <a:pt x="2739" y="3530"/>
                    <a:pt x="2775" y="3578"/>
                    <a:pt x="2810" y="3625"/>
                  </a:cubicBezTo>
                  <a:cubicBezTo>
                    <a:pt x="2822" y="3637"/>
                    <a:pt x="2834" y="3637"/>
                    <a:pt x="2846" y="3637"/>
                  </a:cubicBezTo>
                  <a:cubicBezTo>
                    <a:pt x="2858" y="3637"/>
                    <a:pt x="2870" y="3637"/>
                    <a:pt x="2870" y="3625"/>
                  </a:cubicBezTo>
                  <a:cubicBezTo>
                    <a:pt x="2894" y="3613"/>
                    <a:pt x="2905" y="3590"/>
                    <a:pt x="2882" y="3566"/>
                  </a:cubicBezTo>
                  <a:cubicBezTo>
                    <a:pt x="2846" y="3518"/>
                    <a:pt x="2810" y="3470"/>
                    <a:pt x="2775" y="3423"/>
                  </a:cubicBezTo>
                  <a:cubicBezTo>
                    <a:pt x="2768" y="3416"/>
                    <a:pt x="2753" y="3409"/>
                    <a:pt x="2739" y="3409"/>
                  </a:cubicBezTo>
                  <a:close/>
                  <a:moveTo>
                    <a:pt x="2947" y="3701"/>
                  </a:moveTo>
                  <a:cubicBezTo>
                    <a:pt x="2937" y="3701"/>
                    <a:pt x="2927" y="3704"/>
                    <a:pt x="2917" y="3709"/>
                  </a:cubicBezTo>
                  <a:cubicBezTo>
                    <a:pt x="2905" y="3720"/>
                    <a:pt x="2894" y="3744"/>
                    <a:pt x="2905" y="3768"/>
                  </a:cubicBezTo>
                  <a:cubicBezTo>
                    <a:pt x="2941" y="3816"/>
                    <a:pt x="2965" y="3863"/>
                    <a:pt x="2989" y="3923"/>
                  </a:cubicBezTo>
                  <a:cubicBezTo>
                    <a:pt x="3001" y="3935"/>
                    <a:pt x="3013" y="3947"/>
                    <a:pt x="3036" y="3947"/>
                  </a:cubicBezTo>
                  <a:cubicBezTo>
                    <a:pt x="3036" y="3947"/>
                    <a:pt x="3048" y="3947"/>
                    <a:pt x="3048" y="3935"/>
                  </a:cubicBezTo>
                  <a:cubicBezTo>
                    <a:pt x="3072" y="3923"/>
                    <a:pt x="3084" y="3899"/>
                    <a:pt x="3072" y="3875"/>
                  </a:cubicBezTo>
                  <a:cubicBezTo>
                    <a:pt x="3048" y="3828"/>
                    <a:pt x="3013" y="3768"/>
                    <a:pt x="2989" y="3720"/>
                  </a:cubicBezTo>
                  <a:cubicBezTo>
                    <a:pt x="2975" y="3707"/>
                    <a:pt x="2961" y="3701"/>
                    <a:pt x="2947" y="3701"/>
                  </a:cubicBezTo>
                  <a:close/>
                  <a:moveTo>
                    <a:pt x="3103" y="4013"/>
                  </a:moveTo>
                  <a:cubicBezTo>
                    <a:pt x="3097" y="4013"/>
                    <a:pt x="3090" y="4015"/>
                    <a:pt x="3084" y="4018"/>
                  </a:cubicBezTo>
                  <a:cubicBezTo>
                    <a:pt x="3060" y="4030"/>
                    <a:pt x="3048" y="4054"/>
                    <a:pt x="3060" y="4078"/>
                  </a:cubicBezTo>
                  <a:cubicBezTo>
                    <a:pt x="3084" y="4137"/>
                    <a:pt x="3108" y="4185"/>
                    <a:pt x="3120" y="4244"/>
                  </a:cubicBezTo>
                  <a:cubicBezTo>
                    <a:pt x="3120" y="4256"/>
                    <a:pt x="3144" y="4268"/>
                    <a:pt x="3167" y="4268"/>
                  </a:cubicBezTo>
                  <a:lnTo>
                    <a:pt x="3179" y="4268"/>
                  </a:lnTo>
                  <a:cubicBezTo>
                    <a:pt x="3203" y="4268"/>
                    <a:pt x="3215" y="4244"/>
                    <a:pt x="3203" y="4221"/>
                  </a:cubicBezTo>
                  <a:cubicBezTo>
                    <a:pt x="3191" y="4161"/>
                    <a:pt x="3167" y="4101"/>
                    <a:pt x="3144" y="4042"/>
                  </a:cubicBezTo>
                  <a:cubicBezTo>
                    <a:pt x="3135" y="4025"/>
                    <a:pt x="3120" y="4013"/>
                    <a:pt x="3103" y="4013"/>
                  </a:cubicBezTo>
                  <a:close/>
                  <a:moveTo>
                    <a:pt x="3191" y="4352"/>
                  </a:moveTo>
                  <a:cubicBezTo>
                    <a:pt x="3167" y="4363"/>
                    <a:pt x="3156" y="4387"/>
                    <a:pt x="3167" y="4411"/>
                  </a:cubicBezTo>
                  <a:cubicBezTo>
                    <a:pt x="3167" y="4471"/>
                    <a:pt x="3179" y="4530"/>
                    <a:pt x="3191" y="4578"/>
                  </a:cubicBezTo>
                  <a:cubicBezTo>
                    <a:pt x="3191" y="4602"/>
                    <a:pt x="3215" y="4625"/>
                    <a:pt x="3227" y="4625"/>
                  </a:cubicBezTo>
                  <a:lnTo>
                    <a:pt x="3239" y="4625"/>
                  </a:lnTo>
                  <a:cubicBezTo>
                    <a:pt x="3263" y="4613"/>
                    <a:pt x="3275" y="4590"/>
                    <a:pt x="3275" y="4566"/>
                  </a:cubicBezTo>
                  <a:cubicBezTo>
                    <a:pt x="3275" y="4506"/>
                    <a:pt x="3263" y="4447"/>
                    <a:pt x="3251" y="4387"/>
                  </a:cubicBezTo>
                  <a:cubicBezTo>
                    <a:pt x="3239" y="4363"/>
                    <a:pt x="3215" y="4352"/>
                    <a:pt x="3191" y="4352"/>
                  </a:cubicBezTo>
                  <a:close/>
                  <a:moveTo>
                    <a:pt x="3239" y="4709"/>
                  </a:moveTo>
                  <a:cubicBezTo>
                    <a:pt x="3215" y="4709"/>
                    <a:pt x="3191" y="4733"/>
                    <a:pt x="3191" y="4756"/>
                  </a:cubicBezTo>
                  <a:cubicBezTo>
                    <a:pt x="3191" y="4816"/>
                    <a:pt x="3191" y="4863"/>
                    <a:pt x="3179" y="4923"/>
                  </a:cubicBezTo>
                  <a:cubicBezTo>
                    <a:pt x="3179" y="4947"/>
                    <a:pt x="3191" y="4971"/>
                    <a:pt x="3215" y="4971"/>
                  </a:cubicBezTo>
                  <a:lnTo>
                    <a:pt x="3227" y="4971"/>
                  </a:lnTo>
                  <a:cubicBezTo>
                    <a:pt x="3251" y="4971"/>
                    <a:pt x="3263" y="4959"/>
                    <a:pt x="3263" y="4935"/>
                  </a:cubicBezTo>
                  <a:cubicBezTo>
                    <a:pt x="3275" y="4875"/>
                    <a:pt x="3275" y="4816"/>
                    <a:pt x="3286" y="4756"/>
                  </a:cubicBezTo>
                  <a:cubicBezTo>
                    <a:pt x="3286" y="4733"/>
                    <a:pt x="3263" y="4709"/>
                    <a:pt x="3239" y="4709"/>
                  </a:cubicBezTo>
                  <a:close/>
                  <a:moveTo>
                    <a:pt x="3184" y="5061"/>
                  </a:moveTo>
                  <a:cubicBezTo>
                    <a:pt x="3167" y="5061"/>
                    <a:pt x="3152" y="5072"/>
                    <a:pt x="3144" y="5090"/>
                  </a:cubicBezTo>
                  <a:cubicBezTo>
                    <a:pt x="3120" y="5149"/>
                    <a:pt x="3108" y="5197"/>
                    <a:pt x="3084" y="5244"/>
                  </a:cubicBezTo>
                  <a:cubicBezTo>
                    <a:pt x="3072" y="5268"/>
                    <a:pt x="3072" y="5292"/>
                    <a:pt x="3096" y="5304"/>
                  </a:cubicBezTo>
                  <a:cubicBezTo>
                    <a:pt x="3108" y="5304"/>
                    <a:pt x="3108" y="5316"/>
                    <a:pt x="3120" y="5316"/>
                  </a:cubicBezTo>
                  <a:cubicBezTo>
                    <a:pt x="3132" y="5316"/>
                    <a:pt x="3144" y="5304"/>
                    <a:pt x="3156" y="5292"/>
                  </a:cubicBezTo>
                  <a:cubicBezTo>
                    <a:pt x="3179" y="5233"/>
                    <a:pt x="3203" y="5173"/>
                    <a:pt x="3227" y="5114"/>
                  </a:cubicBezTo>
                  <a:cubicBezTo>
                    <a:pt x="3239" y="5090"/>
                    <a:pt x="3227" y="5066"/>
                    <a:pt x="3203" y="5066"/>
                  </a:cubicBezTo>
                  <a:cubicBezTo>
                    <a:pt x="3197" y="5063"/>
                    <a:pt x="3190" y="5061"/>
                    <a:pt x="3184" y="5061"/>
                  </a:cubicBezTo>
                  <a:close/>
                  <a:moveTo>
                    <a:pt x="3033" y="5371"/>
                  </a:moveTo>
                  <a:cubicBezTo>
                    <a:pt x="3018" y="5371"/>
                    <a:pt x="2997" y="5379"/>
                    <a:pt x="2989" y="5387"/>
                  </a:cubicBezTo>
                  <a:cubicBezTo>
                    <a:pt x="2953" y="5435"/>
                    <a:pt x="2917" y="5483"/>
                    <a:pt x="2882" y="5518"/>
                  </a:cubicBezTo>
                  <a:cubicBezTo>
                    <a:pt x="2858" y="5542"/>
                    <a:pt x="2858" y="5566"/>
                    <a:pt x="2882" y="5578"/>
                  </a:cubicBezTo>
                  <a:cubicBezTo>
                    <a:pt x="2894" y="5590"/>
                    <a:pt x="2894" y="5602"/>
                    <a:pt x="2905" y="5602"/>
                  </a:cubicBezTo>
                  <a:cubicBezTo>
                    <a:pt x="2917" y="5602"/>
                    <a:pt x="2929" y="5590"/>
                    <a:pt x="2941" y="5578"/>
                  </a:cubicBezTo>
                  <a:cubicBezTo>
                    <a:pt x="2989" y="5542"/>
                    <a:pt x="3025" y="5495"/>
                    <a:pt x="3060" y="5447"/>
                  </a:cubicBezTo>
                  <a:cubicBezTo>
                    <a:pt x="3072" y="5423"/>
                    <a:pt x="3072" y="5399"/>
                    <a:pt x="3048" y="5375"/>
                  </a:cubicBezTo>
                  <a:cubicBezTo>
                    <a:pt x="3045" y="5372"/>
                    <a:pt x="3039" y="5371"/>
                    <a:pt x="3033" y="5371"/>
                  </a:cubicBezTo>
                  <a:close/>
                  <a:moveTo>
                    <a:pt x="2780" y="5624"/>
                  </a:moveTo>
                  <a:cubicBezTo>
                    <a:pt x="2771" y="5624"/>
                    <a:pt x="2761" y="5627"/>
                    <a:pt x="2751" y="5637"/>
                  </a:cubicBezTo>
                  <a:cubicBezTo>
                    <a:pt x="2703" y="5661"/>
                    <a:pt x="2655" y="5697"/>
                    <a:pt x="2608" y="5733"/>
                  </a:cubicBezTo>
                  <a:cubicBezTo>
                    <a:pt x="2584" y="5745"/>
                    <a:pt x="2584" y="5768"/>
                    <a:pt x="2596" y="5792"/>
                  </a:cubicBezTo>
                  <a:cubicBezTo>
                    <a:pt x="2596" y="5804"/>
                    <a:pt x="2620" y="5816"/>
                    <a:pt x="2632" y="5816"/>
                  </a:cubicBezTo>
                  <a:cubicBezTo>
                    <a:pt x="2644" y="5816"/>
                    <a:pt x="2644" y="5804"/>
                    <a:pt x="2655" y="5804"/>
                  </a:cubicBezTo>
                  <a:cubicBezTo>
                    <a:pt x="2703" y="5780"/>
                    <a:pt x="2751" y="5745"/>
                    <a:pt x="2798" y="5709"/>
                  </a:cubicBezTo>
                  <a:cubicBezTo>
                    <a:pt x="2822" y="5685"/>
                    <a:pt x="2822" y="5661"/>
                    <a:pt x="2810" y="5637"/>
                  </a:cubicBezTo>
                  <a:cubicBezTo>
                    <a:pt x="2803" y="5631"/>
                    <a:pt x="2793" y="5624"/>
                    <a:pt x="2780" y="5624"/>
                  </a:cubicBezTo>
                  <a:close/>
                  <a:moveTo>
                    <a:pt x="2453" y="5804"/>
                  </a:moveTo>
                  <a:cubicBezTo>
                    <a:pt x="2429" y="5828"/>
                    <a:pt x="2394" y="5840"/>
                    <a:pt x="2358" y="5852"/>
                  </a:cubicBezTo>
                  <a:cubicBezTo>
                    <a:pt x="2334" y="5864"/>
                    <a:pt x="2322" y="5887"/>
                    <a:pt x="2334" y="5911"/>
                  </a:cubicBezTo>
                  <a:cubicBezTo>
                    <a:pt x="2334" y="5923"/>
                    <a:pt x="2358" y="5935"/>
                    <a:pt x="2370" y="5935"/>
                  </a:cubicBezTo>
                  <a:lnTo>
                    <a:pt x="2394" y="5935"/>
                  </a:lnTo>
                  <a:cubicBezTo>
                    <a:pt x="2429" y="5923"/>
                    <a:pt x="2453" y="5899"/>
                    <a:pt x="2489" y="5887"/>
                  </a:cubicBezTo>
                  <a:cubicBezTo>
                    <a:pt x="2513" y="5876"/>
                    <a:pt x="2524" y="5852"/>
                    <a:pt x="2513" y="5828"/>
                  </a:cubicBezTo>
                  <a:cubicBezTo>
                    <a:pt x="2501" y="5804"/>
                    <a:pt x="2477" y="5804"/>
                    <a:pt x="2453" y="5804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9" name="Google Shape;2879;p66"/>
            <p:cNvSpPr/>
            <p:nvPr/>
          </p:nvSpPr>
          <p:spPr>
            <a:xfrm>
              <a:off x="2775058" y="2342825"/>
              <a:ext cx="223768" cy="115457"/>
            </a:xfrm>
            <a:custGeom>
              <a:avLst/>
              <a:gdLst/>
              <a:ahLst/>
              <a:cxnLst/>
              <a:rect l="l" t="t" r="r" b="b"/>
              <a:pathLst>
                <a:path w="7264" h="3748" extrusionOk="0">
                  <a:moveTo>
                    <a:pt x="6208" y="0"/>
                  </a:moveTo>
                  <a:cubicBezTo>
                    <a:pt x="6177" y="0"/>
                    <a:pt x="6144" y="3"/>
                    <a:pt x="6108" y="9"/>
                  </a:cubicBezTo>
                  <a:cubicBezTo>
                    <a:pt x="6085" y="9"/>
                    <a:pt x="6073" y="33"/>
                    <a:pt x="6073" y="57"/>
                  </a:cubicBezTo>
                  <a:cubicBezTo>
                    <a:pt x="6073" y="80"/>
                    <a:pt x="6097" y="92"/>
                    <a:pt x="6120" y="92"/>
                  </a:cubicBezTo>
                  <a:lnTo>
                    <a:pt x="6299" y="92"/>
                  </a:lnTo>
                  <a:cubicBezTo>
                    <a:pt x="6311" y="92"/>
                    <a:pt x="6335" y="80"/>
                    <a:pt x="6335" y="57"/>
                  </a:cubicBezTo>
                  <a:cubicBezTo>
                    <a:pt x="6335" y="33"/>
                    <a:pt x="6323" y="9"/>
                    <a:pt x="6299" y="9"/>
                  </a:cubicBezTo>
                  <a:cubicBezTo>
                    <a:pt x="6269" y="3"/>
                    <a:pt x="6239" y="0"/>
                    <a:pt x="6208" y="0"/>
                  </a:cubicBezTo>
                  <a:close/>
                  <a:moveTo>
                    <a:pt x="6459" y="52"/>
                  </a:moveTo>
                  <a:cubicBezTo>
                    <a:pt x="6443" y="52"/>
                    <a:pt x="6430" y="63"/>
                    <a:pt x="6430" y="80"/>
                  </a:cubicBezTo>
                  <a:cubicBezTo>
                    <a:pt x="6418" y="104"/>
                    <a:pt x="6430" y="128"/>
                    <a:pt x="6454" y="140"/>
                  </a:cubicBezTo>
                  <a:cubicBezTo>
                    <a:pt x="6501" y="152"/>
                    <a:pt x="6561" y="176"/>
                    <a:pt x="6609" y="211"/>
                  </a:cubicBezTo>
                  <a:lnTo>
                    <a:pt x="6632" y="211"/>
                  </a:lnTo>
                  <a:cubicBezTo>
                    <a:pt x="6644" y="211"/>
                    <a:pt x="6656" y="200"/>
                    <a:pt x="6668" y="188"/>
                  </a:cubicBezTo>
                  <a:cubicBezTo>
                    <a:pt x="6680" y="164"/>
                    <a:pt x="6668" y="140"/>
                    <a:pt x="6644" y="128"/>
                  </a:cubicBezTo>
                  <a:cubicBezTo>
                    <a:pt x="6597" y="92"/>
                    <a:pt x="6537" y="69"/>
                    <a:pt x="6478" y="57"/>
                  </a:cubicBezTo>
                  <a:cubicBezTo>
                    <a:pt x="6471" y="53"/>
                    <a:pt x="6465" y="52"/>
                    <a:pt x="6459" y="52"/>
                  </a:cubicBezTo>
                  <a:close/>
                  <a:moveTo>
                    <a:pt x="6770" y="227"/>
                  </a:moveTo>
                  <a:cubicBezTo>
                    <a:pt x="6758" y="227"/>
                    <a:pt x="6746" y="233"/>
                    <a:pt x="6739" y="247"/>
                  </a:cubicBezTo>
                  <a:cubicBezTo>
                    <a:pt x="6716" y="259"/>
                    <a:pt x="6716" y="295"/>
                    <a:pt x="6739" y="307"/>
                  </a:cubicBezTo>
                  <a:cubicBezTo>
                    <a:pt x="6775" y="342"/>
                    <a:pt x="6823" y="390"/>
                    <a:pt x="6859" y="426"/>
                  </a:cubicBezTo>
                  <a:cubicBezTo>
                    <a:pt x="6859" y="438"/>
                    <a:pt x="6870" y="450"/>
                    <a:pt x="6882" y="450"/>
                  </a:cubicBezTo>
                  <a:cubicBezTo>
                    <a:pt x="6894" y="450"/>
                    <a:pt x="6906" y="450"/>
                    <a:pt x="6918" y="438"/>
                  </a:cubicBezTo>
                  <a:cubicBezTo>
                    <a:pt x="6930" y="426"/>
                    <a:pt x="6942" y="390"/>
                    <a:pt x="6918" y="378"/>
                  </a:cubicBezTo>
                  <a:cubicBezTo>
                    <a:pt x="6882" y="330"/>
                    <a:pt x="6847" y="283"/>
                    <a:pt x="6799" y="235"/>
                  </a:cubicBezTo>
                  <a:cubicBezTo>
                    <a:pt x="6789" y="230"/>
                    <a:pt x="6779" y="227"/>
                    <a:pt x="6770" y="227"/>
                  </a:cubicBezTo>
                  <a:close/>
                  <a:moveTo>
                    <a:pt x="6985" y="504"/>
                  </a:moveTo>
                  <a:cubicBezTo>
                    <a:pt x="6978" y="504"/>
                    <a:pt x="6972" y="506"/>
                    <a:pt x="6966" y="509"/>
                  </a:cubicBezTo>
                  <a:cubicBezTo>
                    <a:pt x="6942" y="521"/>
                    <a:pt x="6930" y="557"/>
                    <a:pt x="6942" y="569"/>
                  </a:cubicBezTo>
                  <a:cubicBezTo>
                    <a:pt x="6978" y="616"/>
                    <a:pt x="7001" y="676"/>
                    <a:pt x="7025" y="723"/>
                  </a:cubicBezTo>
                  <a:cubicBezTo>
                    <a:pt x="7025" y="747"/>
                    <a:pt x="7049" y="759"/>
                    <a:pt x="7061" y="759"/>
                  </a:cubicBezTo>
                  <a:cubicBezTo>
                    <a:pt x="7073" y="759"/>
                    <a:pt x="7073" y="759"/>
                    <a:pt x="7085" y="747"/>
                  </a:cubicBezTo>
                  <a:cubicBezTo>
                    <a:pt x="7109" y="735"/>
                    <a:pt x="7120" y="711"/>
                    <a:pt x="7109" y="688"/>
                  </a:cubicBezTo>
                  <a:cubicBezTo>
                    <a:pt x="7085" y="628"/>
                    <a:pt x="7049" y="581"/>
                    <a:pt x="7025" y="533"/>
                  </a:cubicBezTo>
                  <a:cubicBezTo>
                    <a:pt x="7017" y="515"/>
                    <a:pt x="7001" y="504"/>
                    <a:pt x="6985" y="504"/>
                  </a:cubicBezTo>
                  <a:close/>
                  <a:moveTo>
                    <a:pt x="7109" y="831"/>
                  </a:moveTo>
                  <a:cubicBezTo>
                    <a:pt x="7085" y="842"/>
                    <a:pt x="7073" y="866"/>
                    <a:pt x="7085" y="890"/>
                  </a:cubicBezTo>
                  <a:cubicBezTo>
                    <a:pt x="7097" y="950"/>
                    <a:pt x="7120" y="997"/>
                    <a:pt x="7132" y="1057"/>
                  </a:cubicBezTo>
                  <a:cubicBezTo>
                    <a:pt x="7132" y="1081"/>
                    <a:pt x="7156" y="1092"/>
                    <a:pt x="7168" y="1092"/>
                  </a:cubicBezTo>
                  <a:lnTo>
                    <a:pt x="7180" y="1092"/>
                  </a:lnTo>
                  <a:cubicBezTo>
                    <a:pt x="7204" y="1092"/>
                    <a:pt x="7216" y="1069"/>
                    <a:pt x="7216" y="1045"/>
                  </a:cubicBezTo>
                  <a:cubicBezTo>
                    <a:pt x="7204" y="973"/>
                    <a:pt x="7180" y="914"/>
                    <a:pt x="7168" y="866"/>
                  </a:cubicBezTo>
                  <a:cubicBezTo>
                    <a:pt x="7156" y="842"/>
                    <a:pt x="7132" y="831"/>
                    <a:pt x="7109" y="831"/>
                  </a:cubicBezTo>
                  <a:close/>
                  <a:moveTo>
                    <a:pt x="218" y="1040"/>
                  </a:moveTo>
                  <a:cubicBezTo>
                    <a:pt x="202" y="1040"/>
                    <a:pt x="188" y="1048"/>
                    <a:pt x="179" y="1057"/>
                  </a:cubicBezTo>
                  <a:cubicBezTo>
                    <a:pt x="179" y="1069"/>
                    <a:pt x="143" y="1128"/>
                    <a:pt x="108" y="1235"/>
                  </a:cubicBezTo>
                  <a:cubicBezTo>
                    <a:pt x="108" y="1259"/>
                    <a:pt x="120" y="1283"/>
                    <a:pt x="143" y="1283"/>
                  </a:cubicBezTo>
                  <a:cubicBezTo>
                    <a:pt x="143" y="1295"/>
                    <a:pt x="155" y="1295"/>
                    <a:pt x="155" y="1295"/>
                  </a:cubicBezTo>
                  <a:cubicBezTo>
                    <a:pt x="179" y="1295"/>
                    <a:pt x="191" y="1283"/>
                    <a:pt x="203" y="1259"/>
                  </a:cubicBezTo>
                  <a:cubicBezTo>
                    <a:pt x="227" y="1164"/>
                    <a:pt x="262" y="1104"/>
                    <a:pt x="262" y="1104"/>
                  </a:cubicBezTo>
                  <a:cubicBezTo>
                    <a:pt x="274" y="1081"/>
                    <a:pt x="262" y="1057"/>
                    <a:pt x="239" y="1045"/>
                  </a:cubicBezTo>
                  <a:cubicBezTo>
                    <a:pt x="232" y="1041"/>
                    <a:pt x="225" y="1040"/>
                    <a:pt x="218" y="1040"/>
                  </a:cubicBezTo>
                  <a:close/>
                  <a:moveTo>
                    <a:pt x="7192" y="1176"/>
                  </a:moveTo>
                  <a:cubicBezTo>
                    <a:pt x="7168" y="1188"/>
                    <a:pt x="7156" y="1200"/>
                    <a:pt x="7156" y="1223"/>
                  </a:cubicBezTo>
                  <a:cubicBezTo>
                    <a:pt x="7168" y="1283"/>
                    <a:pt x="7168" y="1343"/>
                    <a:pt x="7180" y="1402"/>
                  </a:cubicBezTo>
                  <a:cubicBezTo>
                    <a:pt x="7180" y="1426"/>
                    <a:pt x="7192" y="1438"/>
                    <a:pt x="7216" y="1438"/>
                  </a:cubicBezTo>
                  <a:cubicBezTo>
                    <a:pt x="7216" y="1438"/>
                    <a:pt x="7216" y="1438"/>
                    <a:pt x="7216" y="1450"/>
                  </a:cubicBezTo>
                  <a:cubicBezTo>
                    <a:pt x="7240" y="1438"/>
                    <a:pt x="7263" y="1426"/>
                    <a:pt x="7263" y="1402"/>
                  </a:cubicBezTo>
                  <a:cubicBezTo>
                    <a:pt x="7263" y="1343"/>
                    <a:pt x="7251" y="1283"/>
                    <a:pt x="7251" y="1223"/>
                  </a:cubicBezTo>
                  <a:cubicBezTo>
                    <a:pt x="7240" y="1188"/>
                    <a:pt x="7216" y="1176"/>
                    <a:pt x="7192" y="1176"/>
                  </a:cubicBezTo>
                  <a:close/>
                  <a:moveTo>
                    <a:pt x="101" y="1374"/>
                  </a:moveTo>
                  <a:cubicBezTo>
                    <a:pt x="84" y="1374"/>
                    <a:pt x="69" y="1385"/>
                    <a:pt x="60" y="1402"/>
                  </a:cubicBezTo>
                  <a:cubicBezTo>
                    <a:pt x="48" y="1462"/>
                    <a:pt x="36" y="1521"/>
                    <a:pt x="24" y="1581"/>
                  </a:cubicBezTo>
                  <a:cubicBezTo>
                    <a:pt x="24" y="1604"/>
                    <a:pt x="36" y="1628"/>
                    <a:pt x="60" y="1628"/>
                  </a:cubicBezTo>
                  <a:cubicBezTo>
                    <a:pt x="72" y="1640"/>
                    <a:pt x="72" y="1640"/>
                    <a:pt x="72" y="1640"/>
                  </a:cubicBezTo>
                  <a:cubicBezTo>
                    <a:pt x="96" y="1640"/>
                    <a:pt x="108" y="1616"/>
                    <a:pt x="120" y="1593"/>
                  </a:cubicBezTo>
                  <a:cubicBezTo>
                    <a:pt x="120" y="1545"/>
                    <a:pt x="132" y="1485"/>
                    <a:pt x="155" y="1426"/>
                  </a:cubicBezTo>
                  <a:cubicBezTo>
                    <a:pt x="155" y="1402"/>
                    <a:pt x="143" y="1378"/>
                    <a:pt x="120" y="1378"/>
                  </a:cubicBezTo>
                  <a:cubicBezTo>
                    <a:pt x="113" y="1375"/>
                    <a:pt x="107" y="1374"/>
                    <a:pt x="101" y="1374"/>
                  </a:cubicBezTo>
                  <a:close/>
                  <a:moveTo>
                    <a:pt x="7228" y="1533"/>
                  </a:moveTo>
                  <a:cubicBezTo>
                    <a:pt x="7192" y="1533"/>
                    <a:pt x="7180" y="1545"/>
                    <a:pt x="7180" y="1569"/>
                  </a:cubicBezTo>
                  <a:cubicBezTo>
                    <a:pt x="7180" y="1628"/>
                    <a:pt x="7168" y="1688"/>
                    <a:pt x="7168" y="1747"/>
                  </a:cubicBezTo>
                  <a:cubicBezTo>
                    <a:pt x="7168" y="1771"/>
                    <a:pt x="7180" y="1795"/>
                    <a:pt x="7204" y="1795"/>
                  </a:cubicBezTo>
                  <a:lnTo>
                    <a:pt x="7216" y="1795"/>
                  </a:lnTo>
                  <a:cubicBezTo>
                    <a:pt x="7228" y="1795"/>
                    <a:pt x="7251" y="1783"/>
                    <a:pt x="7251" y="1759"/>
                  </a:cubicBezTo>
                  <a:cubicBezTo>
                    <a:pt x="7263" y="1700"/>
                    <a:pt x="7263" y="1640"/>
                    <a:pt x="7263" y="1581"/>
                  </a:cubicBezTo>
                  <a:cubicBezTo>
                    <a:pt x="7263" y="1557"/>
                    <a:pt x="7251" y="1533"/>
                    <a:pt x="7228" y="1533"/>
                  </a:cubicBezTo>
                  <a:close/>
                  <a:moveTo>
                    <a:pt x="48" y="1724"/>
                  </a:moveTo>
                  <a:cubicBezTo>
                    <a:pt x="24" y="1724"/>
                    <a:pt x="12" y="1735"/>
                    <a:pt x="1" y="1759"/>
                  </a:cubicBezTo>
                  <a:cubicBezTo>
                    <a:pt x="1" y="1807"/>
                    <a:pt x="1" y="1854"/>
                    <a:pt x="1" y="1890"/>
                  </a:cubicBezTo>
                  <a:cubicBezTo>
                    <a:pt x="1" y="1914"/>
                    <a:pt x="1" y="1926"/>
                    <a:pt x="1" y="1938"/>
                  </a:cubicBezTo>
                  <a:cubicBezTo>
                    <a:pt x="1" y="1974"/>
                    <a:pt x="24" y="1985"/>
                    <a:pt x="48" y="1985"/>
                  </a:cubicBezTo>
                  <a:cubicBezTo>
                    <a:pt x="72" y="1985"/>
                    <a:pt x="96" y="1962"/>
                    <a:pt x="96" y="1938"/>
                  </a:cubicBezTo>
                  <a:lnTo>
                    <a:pt x="96" y="1890"/>
                  </a:lnTo>
                  <a:cubicBezTo>
                    <a:pt x="96" y="1854"/>
                    <a:pt x="96" y="1807"/>
                    <a:pt x="96" y="1771"/>
                  </a:cubicBezTo>
                  <a:cubicBezTo>
                    <a:pt x="96" y="1747"/>
                    <a:pt x="72" y="1724"/>
                    <a:pt x="48" y="1724"/>
                  </a:cubicBezTo>
                  <a:close/>
                  <a:moveTo>
                    <a:pt x="7179" y="1887"/>
                  </a:moveTo>
                  <a:cubicBezTo>
                    <a:pt x="7160" y="1887"/>
                    <a:pt x="7144" y="1906"/>
                    <a:pt x="7144" y="1926"/>
                  </a:cubicBezTo>
                  <a:cubicBezTo>
                    <a:pt x="7132" y="1974"/>
                    <a:pt x="7120" y="2033"/>
                    <a:pt x="7097" y="2093"/>
                  </a:cubicBezTo>
                  <a:cubicBezTo>
                    <a:pt x="7097" y="2116"/>
                    <a:pt x="7109" y="2140"/>
                    <a:pt x="7132" y="2140"/>
                  </a:cubicBezTo>
                  <a:lnTo>
                    <a:pt x="7144" y="2140"/>
                  </a:lnTo>
                  <a:cubicBezTo>
                    <a:pt x="7168" y="2140"/>
                    <a:pt x="7180" y="2128"/>
                    <a:pt x="7192" y="2116"/>
                  </a:cubicBezTo>
                  <a:cubicBezTo>
                    <a:pt x="7204" y="2057"/>
                    <a:pt x="7216" y="1997"/>
                    <a:pt x="7228" y="1938"/>
                  </a:cubicBezTo>
                  <a:cubicBezTo>
                    <a:pt x="7228" y="1914"/>
                    <a:pt x="7216" y="1890"/>
                    <a:pt x="7192" y="1890"/>
                  </a:cubicBezTo>
                  <a:cubicBezTo>
                    <a:pt x="7188" y="1888"/>
                    <a:pt x="7183" y="1887"/>
                    <a:pt x="7179" y="1887"/>
                  </a:cubicBezTo>
                  <a:close/>
                  <a:moveTo>
                    <a:pt x="73" y="2078"/>
                  </a:moveTo>
                  <a:cubicBezTo>
                    <a:pt x="69" y="2078"/>
                    <a:pt x="64" y="2079"/>
                    <a:pt x="60" y="2081"/>
                  </a:cubicBezTo>
                  <a:cubicBezTo>
                    <a:pt x="36" y="2081"/>
                    <a:pt x="12" y="2105"/>
                    <a:pt x="12" y="2128"/>
                  </a:cubicBezTo>
                  <a:cubicBezTo>
                    <a:pt x="24" y="2188"/>
                    <a:pt x="36" y="2247"/>
                    <a:pt x="48" y="2307"/>
                  </a:cubicBezTo>
                  <a:cubicBezTo>
                    <a:pt x="60" y="2331"/>
                    <a:pt x="72" y="2343"/>
                    <a:pt x="96" y="2343"/>
                  </a:cubicBezTo>
                  <a:cubicBezTo>
                    <a:pt x="96" y="2343"/>
                    <a:pt x="108" y="2343"/>
                    <a:pt x="108" y="2331"/>
                  </a:cubicBezTo>
                  <a:cubicBezTo>
                    <a:pt x="132" y="2331"/>
                    <a:pt x="143" y="2307"/>
                    <a:pt x="143" y="2283"/>
                  </a:cubicBezTo>
                  <a:cubicBezTo>
                    <a:pt x="120" y="2224"/>
                    <a:pt x="108" y="2176"/>
                    <a:pt x="108" y="2116"/>
                  </a:cubicBezTo>
                  <a:cubicBezTo>
                    <a:pt x="108" y="2097"/>
                    <a:pt x="92" y="2078"/>
                    <a:pt x="73" y="2078"/>
                  </a:cubicBezTo>
                  <a:close/>
                  <a:moveTo>
                    <a:pt x="5092" y="2215"/>
                  </a:moveTo>
                  <a:cubicBezTo>
                    <a:pt x="5070" y="2215"/>
                    <a:pt x="5048" y="2218"/>
                    <a:pt x="5025" y="2224"/>
                  </a:cubicBezTo>
                  <a:cubicBezTo>
                    <a:pt x="5013" y="2235"/>
                    <a:pt x="5001" y="2259"/>
                    <a:pt x="5001" y="2283"/>
                  </a:cubicBezTo>
                  <a:cubicBezTo>
                    <a:pt x="5010" y="2301"/>
                    <a:pt x="5025" y="2312"/>
                    <a:pt x="5042" y="2312"/>
                  </a:cubicBezTo>
                  <a:cubicBezTo>
                    <a:pt x="5048" y="2312"/>
                    <a:pt x="5054" y="2310"/>
                    <a:pt x="5061" y="2307"/>
                  </a:cubicBezTo>
                  <a:lnTo>
                    <a:pt x="5096" y="2307"/>
                  </a:lnTo>
                  <a:cubicBezTo>
                    <a:pt x="5120" y="2307"/>
                    <a:pt x="5132" y="2307"/>
                    <a:pt x="5156" y="2343"/>
                  </a:cubicBezTo>
                  <a:cubicBezTo>
                    <a:pt x="5156" y="2355"/>
                    <a:pt x="5180" y="2366"/>
                    <a:pt x="5192" y="2366"/>
                  </a:cubicBezTo>
                  <a:lnTo>
                    <a:pt x="5215" y="2366"/>
                  </a:lnTo>
                  <a:cubicBezTo>
                    <a:pt x="5227" y="2355"/>
                    <a:pt x="5239" y="2331"/>
                    <a:pt x="5239" y="2307"/>
                  </a:cubicBezTo>
                  <a:cubicBezTo>
                    <a:pt x="5212" y="2244"/>
                    <a:pt x="5158" y="2215"/>
                    <a:pt x="5092" y="2215"/>
                  </a:cubicBezTo>
                  <a:close/>
                  <a:moveTo>
                    <a:pt x="2287" y="2307"/>
                  </a:moveTo>
                  <a:cubicBezTo>
                    <a:pt x="2251" y="2307"/>
                    <a:pt x="2203" y="2319"/>
                    <a:pt x="2156" y="2343"/>
                  </a:cubicBezTo>
                  <a:cubicBezTo>
                    <a:pt x="2132" y="2355"/>
                    <a:pt x="2108" y="2366"/>
                    <a:pt x="2096" y="2378"/>
                  </a:cubicBezTo>
                  <a:cubicBezTo>
                    <a:pt x="2072" y="2402"/>
                    <a:pt x="2072" y="2426"/>
                    <a:pt x="2084" y="2450"/>
                  </a:cubicBezTo>
                  <a:cubicBezTo>
                    <a:pt x="2096" y="2450"/>
                    <a:pt x="2108" y="2462"/>
                    <a:pt x="2120" y="2462"/>
                  </a:cubicBezTo>
                  <a:cubicBezTo>
                    <a:pt x="2132" y="2462"/>
                    <a:pt x="2144" y="2462"/>
                    <a:pt x="2144" y="2450"/>
                  </a:cubicBezTo>
                  <a:cubicBezTo>
                    <a:pt x="2156" y="2438"/>
                    <a:pt x="2179" y="2426"/>
                    <a:pt x="2191" y="2414"/>
                  </a:cubicBezTo>
                  <a:cubicBezTo>
                    <a:pt x="2227" y="2402"/>
                    <a:pt x="2251" y="2390"/>
                    <a:pt x="2263" y="2390"/>
                  </a:cubicBezTo>
                  <a:lnTo>
                    <a:pt x="2275" y="2390"/>
                  </a:lnTo>
                  <a:cubicBezTo>
                    <a:pt x="2279" y="2392"/>
                    <a:pt x="2283" y="2393"/>
                    <a:pt x="2288" y="2393"/>
                  </a:cubicBezTo>
                  <a:cubicBezTo>
                    <a:pt x="2306" y="2393"/>
                    <a:pt x="2322" y="2374"/>
                    <a:pt x="2322" y="2355"/>
                  </a:cubicBezTo>
                  <a:cubicBezTo>
                    <a:pt x="2322" y="2331"/>
                    <a:pt x="2310" y="2307"/>
                    <a:pt x="2287" y="2307"/>
                  </a:cubicBezTo>
                  <a:close/>
                  <a:moveTo>
                    <a:pt x="7109" y="2224"/>
                  </a:moveTo>
                  <a:cubicBezTo>
                    <a:pt x="7085" y="2224"/>
                    <a:pt x="7061" y="2235"/>
                    <a:pt x="7049" y="2259"/>
                  </a:cubicBezTo>
                  <a:cubicBezTo>
                    <a:pt x="7025" y="2307"/>
                    <a:pt x="7001" y="2366"/>
                    <a:pt x="6978" y="2414"/>
                  </a:cubicBezTo>
                  <a:cubicBezTo>
                    <a:pt x="6966" y="2438"/>
                    <a:pt x="6978" y="2462"/>
                    <a:pt x="7001" y="2474"/>
                  </a:cubicBezTo>
                  <a:lnTo>
                    <a:pt x="7013" y="2474"/>
                  </a:lnTo>
                  <a:cubicBezTo>
                    <a:pt x="7037" y="2474"/>
                    <a:pt x="7049" y="2462"/>
                    <a:pt x="7061" y="2450"/>
                  </a:cubicBezTo>
                  <a:cubicBezTo>
                    <a:pt x="7085" y="2402"/>
                    <a:pt x="7109" y="2343"/>
                    <a:pt x="7132" y="2283"/>
                  </a:cubicBezTo>
                  <a:cubicBezTo>
                    <a:pt x="7144" y="2259"/>
                    <a:pt x="7132" y="2235"/>
                    <a:pt x="7109" y="2224"/>
                  </a:cubicBezTo>
                  <a:close/>
                  <a:moveTo>
                    <a:pt x="4890" y="2323"/>
                  </a:moveTo>
                  <a:cubicBezTo>
                    <a:pt x="4882" y="2323"/>
                    <a:pt x="4875" y="2326"/>
                    <a:pt x="4870" y="2331"/>
                  </a:cubicBezTo>
                  <a:cubicBezTo>
                    <a:pt x="4823" y="2378"/>
                    <a:pt x="4775" y="2438"/>
                    <a:pt x="4751" y="2486"/>
                  </a:cubicBezTo>
                  <a:cubicBezTo>
                    <a:pt x="4739" y="2509"/>
                    <a:pt x="4751" y="2533"/>
                    <a:pt x="4775" y="2545"/>
                  </a:cubicBezTo>
                  <a:cubicBezTo>
                    <a:pt x="4775" y="2557"/>
                    <a:pt x="4787" y="2557"/>
                    <a:pt x="4787" y="2557"/>
                  </a:cubicBezTo>
                  <a:cubicBezTo>
                    <a:pt x="4811" y="2557"/>
                    <a:pt x="4823" y="2545"/>
                    <a:pt x="4834" y="2533"/>
                  </a:cubicBezTo>
                  <a:cubicBezTo>
                    <a:pt x="4858" y="2486"/>
                    <a:pt x="4882" y="2438"/>
                    <a:pt x="4930" y="2402"/>
                  </a:cubicBezTo>
                  <a:cubicBezTo>
                    <a:pt x="4942" y="2378"/>
                    <a:pt x="4942" y="2355"/>
                    <a:pt x="4930" y="2343"/>
                  </a:cubicBezTo>
                  <a:cubicBezTo>
                    <a:pt x="4916" y="2329"/>
                    <a:pt x="4902" y="2323"/>
                    <a:pt x="4890" y="2323"/>
                  </a:cubicBezTo>
                  <a:close/>
                  <a:moveTo>
                    <a:pt x="132" y="2414"/>
                  </a:moveTo>
                  <a:cubicBezTo>
                    <a:pt x="108" y="2426"/>
                    <a:pt x="96" y="2450"/>
                    <a:pt x="108" y="2474"/>
                  </a:cubicBezTo>
                  <a:cubicBezTo>
                    <a:pt x="132" y="2533"/>
                    <a:pt x="155" y="2593"/>
                    <a:pt x="179" y="2640"/>
                  </a:cubicBezTo>
                  <a:cubicBezTo>
                    <a:pt x="191" y="2664"/>
                    <a:pt x="203" y="2664"/>
                    <a:pt x="227" y="2664"/>
                  </a:cubicBezTo>
                  <a:lnTo>
                    <a:pt x="239" y="2664"/>
                  </a:lnTo>
                  <a:cubicBezTo>
                    <a:pt x="262" y="2652"/>
                    <a:pt x="274" y="2628"/>
                    <a:pt x="262" y="2605"/>
                  </a:cubicBezTo>
                  <a:cubicBezTo>
                    <a:pt x="239" y="2545"/>
                    <a:pt x="215" y="2497"/>
                    <a:pt x="191" y="2450"/>
                  </a:cubicBezTo>
                  <a:cubicBezTo>
                    <a:pt x="179" y="2426"/>
                    <a:pt x="155" y="2414"/>
                    <a:pt x="132" y="2414"/>
                  </a:cubicBezTo>
                  <a:close/>
                  <a:moveTo>
                    <a:pt x="2382" y="2426"/>
                  </a:moveTo>
                  <a:cubicBezTo>
                    <a:pt x="2358" y="2438"/>
                    <a:pt x="2346" y="2462"/>
                    <a:pt x="2346" y="2486"/>
                  </a:cubicBezTo>
                  <a:cubicBezTo>
                    <a:pt x="2358" y="2521"/>
                    <a:pt x="2370" y="2557"/>
                    <a:pt x="2370" y="2593"/>
                  </a:cubicBezTo>
                  <a:cubicBezTo>
                    <a:pt x="2370" y="2616"/>
                    <a:pt x="2370" y="2628"/>
                    <a:pt x="2358" y="2652"/>
                  </a:cubicBezTo>
                  <a:cubicBezTo>
                    <a:pt x="2358" y="2664"/>
                    <a:pt x="2382" y="2688"/>
                    <a:pt x="2406" y="2700"/>
                  </a:cubicBezTo>
                  <a:cubicBezTo>
                    <a:pt x="2429" y="2700"/>
                    <a:pt x="2453" y="2676"/>
                    <a:pt x="2453" y="2652"/>
                  </a:cubicBezTo>
                  <a:cubicBezTo>
                    <a:pt x="2453" y="2628"/>
                    <a:pt x="2453" y="2616"/>
                    <a:pt x="2453" y="2593"/>
                  </a:cubicBezTo>
                  <a:cubicBezTo>
                    <a:pt x="2453" y="2545"/>
                    <a:pt x="2453" y="2497"/>
                    <a:pt x="2441" y="2462"/>
                  </a:cubicBezTo>
                  <a:cubicBezTo>
                    <a:pt x="2429" y="2438"/>
                    <a:pt x="2406" y="2426"/>
                    <a:pt x="2382" y="2426"/>
                  </a:cubicBezTo>
                  <a:close/>
                  <a:moveTo>
                    <a:pt x="5204" y="2450"/>
                  </a:moveTo>
                  <a:cubicBezTo>
                    <a:pt x="5180" y="2450"/>
                    <a:pt x="5156" y="2462"/>
                    <a:pt x="5156" y="2486"/>
                  </a:cubicBezTo>
                  <a:cubicBezTo>
                    <a:pt x="5144" y="2533"/>
                    <a:pt x="5120" y="2593"/>
                    <a:pt x="5096" y="2640"/>
                  </a:cubicBezTo>
                  <a:cubicBezTo>
                    <a:pt x="5085" y="2664"/>
                    <a:pt x="5096" y="2700"/>
                    <a:pt x="5120" y="2700"/>
                  </a:cubicBezTo>
                  <a:cubicBezTo>
                    <a:pt x="5120" y="2712"/>
                    <a:pt x="5132" y="2712"/>
                    <a:pt x="5132" y="2712"/>
                  </a:cubicBezTo>
                  <a:cubicBezTo>
                    <a:pt x="5156" y="2712"/>
                    <a:pt x="5168" y="2700"/>
                    <a:pt x="5180" y="2688"/>
                  </a:cubicBezTo>
                  <a:cubicBezTo>
                    <a:pt x="5204" y="2628"/>
                    <a:pt x="5227" y="2569"/>
                    <a:pt x="5239" y="2509"/>
                  </a:cubicBezTo>
                  <a:cubicBezTo>
                    <a:pt x="5239" y="2486"/>
                    <a:pt x="5227" y="2462"/>
                    <a:pt x="5204" y="2450"/>
                  </a:cubicBezTo>
                  <a:close/>
                  <a:moveTo>
                    <a:pt x="2006" y="2505"/>
                  </a:moveTo>
                  <a:cubicBezTo>
                    <a:pt x="1989" y="2505"/>
                    <a:pt x="1974" y="2516"/>
                    <a:pt x="1965" y="2533"/>
                  </a:cubicBezTo>
                  <a:cubicBezTo>
                    <a:pt x="1941" y="2593"/>
                    <a:pt x="1917" y="2652"/>
                    <a:pt x="1917" y="2724"/>
                  </a:cubicBezTo>
                  <a:cubicBezTo>
                    <a:pt x="1917" y="2747"/>
                    <a:pt x="1929" y="2759"/>
                    <a:pt x="1953" y="2771"/>
                  </a:cubicBezTo>
                  <a:lnTo>
                    <a:pt x="1965" y="2771"/>
                  </a:lnTo>
                  <a:cubicBezTo>
                    <a:pt x="1977" y="2771"/>
                    <a:pt x="2001" y="2747"/>
                    <a:pt x="2001" y="2724"/>
                  </a:cubicBezTo>
                  <a:cubicBezTo>
                    <a:pt x="2013" y="2676"/>
                    <a:pt x="2025" y="2616"/>
                    <a:pt x="2048" y="2569"/>
                  </a:cubicBezTo>
                  <a:cubicBezTo>
                    <a:pt x="2060" y="2557"/>
                    <a:pt x="2048" y="2521"/>
                    <a:pt x="2025" y="2509"/>
                  </a:cubicBezTo>
                  <a:cubicBezTo>
                    <a:pt x="2018" y="2506"/>
                    <a:pt x="2012" y="2505"/>
                    <a:pt x="2006" y="2505"/>
                  </a:cubicBezTo>
                  <a:close/>
                  <a:moveTo>
                    <a:pt x="6933" y="2540"/>
                  </a:moveTo>
                  <a:cubicBezTo>
                    <a:pt x="6917" y="2540"/>
                    <a:pt x="6903" y="2549"/>
                    <a:pt x="6894" y="2557"/>
                  </a:cubicBezTo>
                  <a:cubicBezTo>
                    <a:pt x="6859" y="2605"/>
                    <a:pt x="6823" y="2652"/>
                    <a:pt x="6787" y="2700"/>
                  </a:cubicBezTo>
                  <a:cubicBezTo>
                    <a:pt x="6775" y="2712"/>
                    <a:pt x="6775" y="2747"/>
                    <a:pt x="6787" y="2759"/>
                  </a:cubicBezTo>
                  <a:cubicBezTo>
                    <a:pt x="6799" y="2771"/>
                    <a:pt x="6811" y="2771"/>
                    <a:pt x="6823" y="2771"/>
                  </a:cubicBezTo>
                  <a:cubicBezTo>
                    <a:pt x="6835" y="2771"/>
                    <a:pt x="6847" y="2759"/>
                    <a:pt x="6859" y="2759"/>
                  </a:cubicBezTo>
                  <a:cubicBezTo>
                    <a:pt x="6894" y="2712"/>
                    <a:pt x="6930" y="2664"/>
                    <a:pt x="6966" y="2605"/>
                  </a:cubicBezTo>
                  <a:cubicBezTo>
                    <a:pt x="6978" y="2593"/>
                    <a:pt x="6978" y="2557"/>
                    <a:pt x="6954" y="2545"/>
                  </a:cubicBezTo>
                  <a:cubicBezTo>
                    <a:pt x="6947" y="2542"/>
                    <a:pt x="6940" y="2540"/>
                    <a:pt x="6933" y="2540"/>
                  </a:cubicBezTo>
                  <a:close/>
                  <a:moveTo>
                    <a:pt x="4739" y="2628"/>
                  </a:moveTo>
                  <a:cubicBezTo>
                    <a:pt x="4715" y="2628"/>
                    <a:pt x="4704" y="2652"/>
                    <a:pt x="4704" y="2676"/>
                  </a:cubicBezTo>
                  <a:cubicBezTo>
                    <a:pt x="4704" y="2688"/>
                    <a:pt x="4704" y="2688"/>
                    <a:pt x="4704" y="2700"/>
                  </a:cubicBezTo>
                  <a:cubicBezTo>
                    <a:pt x="4704" y="2759"/>
                    <a:pt x="4704" y="2819"/>
                    <a:pt x="4727" y="2867"/>
                  </a:cubicBezTo>
                  <a:cubicBezTo>
                    <a:pt x="4739" y="2890"/>
                    <a:pt x="4751" y="2890"/>
                    <a:pt x="4775" y="2890"/>
                  </a:cubicBezTo>
                  <a:lnTo>
                    <a:pt x="4787" y="2890"/>
                  </a:lnTo>
                  <a:cubicBezTo>
                    <a:pt x="4811" y="2878"/>
                    <a:pt x="4823" y="2855"/>
                    <a:pt x="4811" y="2831"/>
                  </a:cubicBezTo>
                  <a:cubicBezTo>
                    <a:pt x="4799" y="2795"/>
                    <a:pt x="4787" y="2747"/>
                    <a:pt x="4787" y="2700"/>
                  </a:cubicBezTo>
                  <a:lnTo>
                    <a:pt x="4787" y="2676"/>
                  </a:lnTo>
                  <a:cubicBezTo>
                    <a:pt x="4787" y="2652"/>
                    <a:pt x="4763" y="2628"/>
                    <a:pt x="4739" y="2628"/>
                  </a:cubicBezTo>
                  <a:close/>
                  <a:moveTo>
                    <a:pt x="307" y="2731"/>
                  </a:moveTo>
                  <a:cubicBezTo>
                    <a:pt x="300" y="2731"/>
                    <a:pt x="293" y="2732"/>
                    <a:pt x="286" y="2736"/>
                  </a:cubicBezTo>
                  <a:cubicBezTo>
                    <a:pt x="274" y="2759"/>
                    <a:pt x="262" y="2783"/>
                    <a:pt x="274" y="2807"/>
                  </a:cubicBezTo>
                  <a:cubicBezTo>
                    <a:pt x="310" y="2855"/>
                    <a:pt x="346" y="2902"/>
                    <a:pt x="393" y="2950"/>
                  </a:cubicBezTo>
                  <a:cubicBezTo>
                    <a:pt x="393" y="2950"/>
                    <a:pt x="405" y="2962"/>
                    <a:pt x="417" y="2962"/>
                  </a:cubicBezTo>
                  <a:cubicBezTo>
                    <a:pt x="429" y="2962"/>
                    <a:pt x="441" y="2950"/>
                    <a:pt x="453" y="2950"/>
                  </a:cubicBezTo>
                  <a:cubicBezTo>
                    <a:pt x="477" y="2938"/>
                    <a:pt x="477" y="2902"/>
                    <a:pt x="453" y="2890"/>
                  </a:cubicBezTo>
                  <a:cubicBezTo>
                    <a:pt x="417" y="2843"/>
                    <a:pt x="382" y="2795"/>
                    <a:pt x="346" y="2747"/>
                  </a:cubicBezTo>
                  <a:cubicBezTo>
                    <a:pt x="337" y="2739"/>
                    <a:pt x="323" y="2731"/>
                    <a:pt x="307" y="2731"/>
                  </a:cubicBezTo>
                  <a:close/>
                  <a:moveTo>
                    <a:pt x="6697" y="2805"/>
                  </a:moveTo>
                  <a:cubicBezTo>
                    <a:pt x="6688" y="2805"/>
                    <a:pt x="6678" y="2809"/>
                    <a:pt x="6668" y="2819"/>
                  </a:cubicBezTo>
                  <a:cubicBezTo>
                    <a:pt x="6620" y="2855"/>
                    <a:pt x="6585" y="2890"/>
                    <a:pt x="6537" y="2914"/>
                  </a:cubicBezTo>
                  <a:cubicBezTo>
                    <a:pt x="6513" y="2938"/>
                    <a:pt x="6501" y="2962"/>
                    <a:pt x="6513" y="2986"/>
                  </a:cubicBezTo>
                  <a:cubicBezTo>
                    <a:pt x="6525" y="2997"/>
                    <a:pt x="6537" y="2997"/>
                    <a:pt x="6561" y="2997"/>
                  </a:cubicBezTo>
                  <a:lnTo>
                    <a:pt x="6573" y="2997"/>
                  </a:lnTo>
                  <a:cubicBezTo>
                    <a:pt x="6632" y="2962"/>
                    <a:pt x="6680" y="2926"/>
                    <a:pt x="6728" y="2878"/>
                  </a:cubicBezTo>
                  <a:cubicBezTo>
                    <a:pt x="6739" y="2867"/>
                    <a:pt x="6751" y="2843"/>
                    <a:pt x="6728" y="2819"/>
                  </a:cubicBezTo>
                  <a:cubicBezTo>
                    <a:pt x="6721" y="2812"/>
                    <a:pt x="6710" y="2805"/>
                    <a:pt x="6697" y="2805"/>
                  </a:cubicBezTo>
                  <a:close/>
                  <a:moveTo>
                    <a:pt x="2380" y="2780"/>
                  </a:moveTo>
                  <a:cubicBezTo>
                    <a:pt x="2358" y="2780"/>
                    <a:pt x="2334" y="2799"/>
                    <a:pt x="2334" y="2819"/>
                  </a:cubicBezTo>
                  <a:cubicBezTo>
                    <a:pt x="2322" y="2867"/>
                    <a:pt x="2298" y="2926"/>
                    <a:pt x="2275" y="2974"/>
                  </a:cubicBezTo>
                  <a:cubicBezTo>
                    <a:pt x="2263" y="2997"/>
                    <a:pt x="2275" y="3021"/>
                    <a:pt x="2298" y="3033"/>
                  </a:cubicBezTo>
                  <a:lnTo>
                    <a:pt x="2310" y="3033"/>
                  </a:lnTo>
                  <a:cubicBezTo>
                    <a:pt x="2334" y="3033"/>
                    <a:pt x="2346" y="3021"/>
                    <a:pt x="2358" y="3009"/>
                  </a:cubicBezTo>
                  <a:cubicBezTo>
                    <a:pt x="2382" y="2950"/>
                    <a:pt x="2406" y="2890"/>
                    <a:pt x="2418" y="2831"/>
                  </a:cubicBezTo>
                  <a:cubicBezTo>
                    <a:pt x="2429" y="2819"/>
                    <a:pt x="2406" y="2783"/>
                    <a:pt x="2394" y="2783"/>
                  </a:cubicBezTo>
                  <a:cubicBezTo>
                    <a:pt x="2389" y="2781"/>
                    <a:pt x="2385" y="2780"/>
                    <a:pt x="2380" y="2780"/>
                  </a:cubicBezTo>
                  <a:close/>
                  <a:moveTo>
                    <a:pt x="1953" y="2855"/>
                  </a:moveTo>
                  <a:cubicBezTo>
                    <a:pt x="1929" y="2867"/>
                    <a:pt x="1917" y="2878"/>
                    <a:pt x="1917" y="2902"/>
                  </a:cubicBezTo>
                  <a:cubicBezTo>
                    <a:pt x="1929" y="2974"/>
                    <a:pt x="1941" y="3033"/>
                    <a:pt x="1965" y="3093"/>
                  </a:cubicBezTo>
                  <a:cubicBezTo>
                    <a:pt x="1977" y="3105"/>
                    <a:pt x="1989" y="3117"/>
                    <a:pt x="2013" y="3117"/>
                  </a:cubicBezTo>
                  <a:lnTo>
                    <a:pt x="2025" y="3117"/>
                  </a:lnTo>
                  <a:cubicBezTo>
                    <a:pt x="2048" y="3105"/>
                    <a:pt x="2060" y="3081"/>
                    <a:pt x="2048" y="3057"/>
                  </a:cubicBezTo>
                  <a:cubicBezTo>
                    <a:pt x="2025" y="2997"/>
                    <a:pt x="2013" y="2950"/>
                    <a:pt x="2001" y="2890"/>
                  </a:cubicBezTo>
                  <a:cubicBezTo>
                    <a:pt x="2001" y="2867"/>
                    <a:pt x="1977" y="2855"/>
                    <a:pt x="1953" y="2855"/>
                  </a:cubicBezTo>
                  <a:close/>
                  <a:moveTo>
                    <a:pt x="5044" y="2775"/>
                  </a:moveTo>
                  <a:cubicBezTo>
                    <a:pt x="5031" y="2775"/>
                    <a:pt x="5020" y="2781"/>
                    <a:pt x="5013" y="2795"/>
                  </a:cubicBezTo>
                  <a:cubicBezTo>
                    <a:pt x="4977" y="2843"/>
                    <a:pt x="4942" y="2878"/>
                    <a:pt x="4906" y="2926"/>
                  </a:cubicBezTo>
                  <a:cubicBezTo>
                    <a:pt x="4894" y="2938"/>
                    <a:pt x="4894" y="2950"/>
                    <a:pt x="4894" y="2962"/>
                  </a:cubicBezTo>
                  <a:cubicBezTo>
                    <a:pt x="4882" y="2956"/>
                    <a:pt x="4873" y="2953"/>
                    <a:pt x="4866" y="2953"/>
                  </a:cubicBezTo>
                  <a:cubicBezTo>
                    <a:pt x="4858" y="2953"/>
                    <a:pt x="4852" y="2956"/>
                    <a:pt x="4846" y="2962"/>
                  </a:cubicBezTo>
                  <a:cubicBezTo>
                    <a:pt x="4823" y="2986"/>
                    <a:pt x="4823" y="3009"/>
                    <a:pt x="4846" y="3033"/>
                  </a:cubicBezTo>
                  <a:cubicBezTo>
                    <a:pt x="4882" y="3069"/>
                    <a:pt x="4942" y="3105"/>
                    <a:pt x="5001" y="3140"/>
                  </a:cubicBezTo>
                  <a:lnTo>
                    <a:pt x="5013" y="3140"/>
                  </a:lnTo>
                  <a:cubicBezTo>
                    <a:pt x="5037" y="3140"/>
                    <a:pt x="5049" y="3140"/>
                    <a:pt x="5061" y="3117"/>
                  </a:cubicBezTo>
                  <a:cubicBezTo>
                    <a:pt x="5061" y="3093"/>
                    <a:pt x="5061" y="3069"/>
                    <a:pt x="5037" y="3057"/>
                  </a:cubicBezTo>
                  <a:cubicBezTo>
                    <a:pt x="5001" y="3045"/>
                    <a:pt x="4965" y="3021"/>
                    <a:pt x="4942" y="2997"/>
                  </a:cubicBezTo>
                  <a:cubicBezTo>
                    <a:pt x="4954" y="2997"/>
                    <a:pt x="4965" y="2997"/>
                    <a:pt x="4965" y="2986"/>
                  </a:cubicBezTo>
                  <a:cubicBezTo>
                    <a:pt x="5013" y="2938"/>
                    <a:pt x="5049" y="2890"/>
                    <a:pt x="5085" y="2843"/>
                  </a:cubicBezTo>
                  <a:cubicBezTo>
                    <a:pt x="5096" y="2819"/>
                    <a:pt x="5096" y="2795"/>
                    <a:pt x="5073" y="2783"/>
                  </a:cubicBezTo>
                  <a:cubicBezTo>
                    <a:pt x="5063" y="2778"/>
                    <a:pt x="5053" y="2775"/>
                    <a:pt x="5044" y="2775"/>
                  </a:cubicBezTo>
                  <a:close/>
                  <a:moveTo>
                    <a:pt x="6401" y="2993"/>
                  </a:moveTo>
                  <a:cubicBezTo>
                    <a:pt x="6395" y="2993"/>
                    <a:pt x="6389" y="2994"/>
                    <a:pt x="6382" y="2997"/>
                  </a:cubicBezTo>
                  <a:cubicBezTo>
                    <a:pt x="6335" y="3021"/>
                    <a:pt x="6287" y="3033"/>
                    <a:pt x="6239" y="3045"/>
                  </a:cubicBezTo>
                  <a:lnTo>
                    <a:pt x="6216" y="3057"/>
                  </a:lnTo>
                  <a:cubicBezTo>
                    <a:pt x="6192" y="3057"/>
                    <a:pt x="6180" y="3081"/>
                    <a:pt x="6192" y="3105"/>
                  </a:cubicBezTo>
                  <a:cubicBezTo>
                    <a:pt x="6192" y="3128"/>
                    <a:pt x="6216" y="3140"/>
                    <a:pt x="6228" y="3140"/>
                  </a:cubicBezTo>
                  <a:lnTo>
                    <a:pt x="6263" y="3140"/>
                  </a:lnTo>
                  <a:cubicBezTo>
                    <a:pt x="6311" y="3117"/>
                    <a:pt x="6370" y="3105"/>
                    <a:pt x="6418" y="3081"/>
                  </a:cubicBezTo>
                  <a:cubicBezTo>
                    <a:pt x="6442" y="3069"/>
                    <a:pt x="6454" y="3045"/>
                    <a:pt x="6442" y="3021"/>
                  </a:cubicBezTo>
                  <a:cubicBezTo>
                    <a:pt x="6433" y="3004"/>
                    <a:pt x="6418" y="2993"/>
                    <a:pt x="6401" y="2993"/>
                  </a:cubicBezTo>
                  <a:close/>
                  <a:moveTo>
                    <a:pt x="542" y="3000"/>
                  </a:moveTo>
                  <a:cubicBezTo>
                    <a:pt x="530" y="3000"/>
                    <a:pt x="518" y="3003"/>
                    <a:pt x="513" y="3009"/>
                  </a:cubicBezTo>
                  <a:cubicBezTo>
                    <a:pt x="501" y="3033"/>
                    <a:pt x="501" y="3057"/>
                    <a:pt x="513" y="3081"/>
                  </a:cubicBezTo>
                  <a:cubicBezTo>
                    <a:pt x="560" y="3117"/>
                    <a:pt x="608" y="3152"/>
                    <a:pt x="655" y="3188"/>
                  </a:cubicBezTo>
                  <a:cubicBezTo>
                    <a:pt x="655" y="3200"/>
                    <a:pt x="667" y="3200"/>
                    <a:pt x="679" y="3200"/>
                  </a:cubicBezTo>
                  <a:cubicBezTo>
                    <a:pt x="691" y="3200"/>
                    <a:pt x="703" y="3200"/>
                    <a:pt x="715" y="3188"/>
                  </a:cubicBezTo>
                  <a:cubicBezTo>
                    <a:pt x="727" y="3164"/>
                    <a:pt x="727" y="3140"/>
                    <a:pt x="703" y="3128"/>
                  </a:cubicBezTo>
                  <a:cubicBezTo>
                    <a:pt x="667" y="3093"/>
                    <a:pt x="620" y="3045"/>
                    <a:pt x="572" y="3009"/>
                  </a:cubicBezTo>
                  <a:cubicBezTo>
                    <a:pt x="566" y="3003"/>
                    <a:pt x="554" y="3000"/>
                    <a:pt x="542" y="3000"/>
                  </a:cubicBezTo>
                  <a:close/>
                  <a:moveTo>
                    <a:pt x="6049" y="3093"/>
                  </a:moveTo>
                  <a:cubicBezTo>
                    <a:pt x="5989" y="3105"/>
                    <a:pt x="5930" y="3117"/>
                    <a:pt x="5882" y="3128"/>
                  </a:cubicBezTo>
                  <a:cubicBezTo>
                    <a:pt x="5858" y="3128"/>
                    <a:pt x="5835" y="3152"/>
                    <a:pt x="5847" y="3176"/>
                  </a:cubicBezTo>
                  <a:cubicBezTo>
                    <a:pt x="5847" y="3200"/>
                    <a:pt x="5858" y="3212"/>
                    <a:pt x="5882" y="3212"/>
                  </a:cubicBezTo>
                  <a:cubicBezTo>
                    <a:pt x="5882" y="3212"/>
                    <a:pt x="5894" y="3212"/>
                    <a:pt x="5894" y="3224"/>
                  </a:cubicBezTo>
                  <a:cubicBezTo>
                    <a:pt x="5954" y="3212"/>
                    <a:pt x="6013" y="3200"/>
                    <a:pt x="6073" y="3188"/>
                  </a:cubicBezTo>
                  <a:cubicBezTo>
                    <a:pt x="6097" y="3176"/>
                    <a:pt x="6108" y="3152"/>
                    <a:pt x="6108" y="3128"/>
                  </a:cubicBezTo>
                  <a:cubicBezTo>
                    <a:pt x="6097" y="3105"/>
                    <a:pt x="6073" y="3093"/>
                    <a:pt x="6049" y="3093"/>
                  </a:cubicBezTo>
                  <a:close/>
                  <a:moveTo>
                    <a:pt x="4811" y="3036"/>
                  </a:moveTo>
                  <a:cubicBezTo>
                    <a:pt x="4799" y="3036"/>
                    <a:pt x="4787" y="3039"/>
                    <a:pt x="4775" y="3045"/>
                  </a:cubicBezTo>
                  <a:cubicBezTo>
                    <a:pt x="4739" y="3081"/>
                    <a:pt x="4692" y="3117"/>
                    <a:pt x="4644" y="3152"/>
                  </a:cubicBezTo>
                  <a:cubicBezTo>
                    <a:pt x="4620" y="3176"/>
                    <a:pt x="4620" y="3200"/>
                    <a:pt x="4632" y="3224"/>
                  </a:cubicBezTo>
                  <a:cubicBezTo>
                    <a:pt x="4644" y="3236"/>
                    <a:pt x="4656" y="3236"/>
                    <a:pt x="4668" y="3236"/>
                  </a:cubicBezTo>
                  <a:cubicBezTo>
                    <a:pt x="4680" y="3236"/>
                    <a:pt x="4692" y="3236"/>
                    <a:pt x="4692" y="3224"/>
                  </a:cubicBezTo>
                  <a:cubicBezTo>
                    <a:pt x="4751" y="3188"/>
                    <a:pt x="4799" y="3152"/>
                    <a:pt x="4834" y="3117"/>
                  </a:cubicBezTo>
                  <a:cubicBezTo>
                    <a:pt x="4858" y="3093"/>
                    <a:pt x="4858" y="3069"/>
                    <a:pt x="4846" y="3045"/>
                  </a:cubicBezTo>
                  <a:cubicBezTo>
                    <a:pt x="4834" y="3039"/>
                    <a:pt x="4823" y="3036"/>
                    <a:pt x="4811" y="3036"/>
                  </a:cubicBezTo>
                  <a:close/>
                  <a:moveTo>
                    <a:pt x="5192" y="3117"/>
                  </a:moveTo>
                  <a:cubicBezTo>
                    <a:pt x="5168" y="3117"/>
                    <a:pt x="5144" y="3128"/>
                    <a:pt x="5144" y="3152"/>
                  </a:cubicBezTo>
                  <a:cubicBezTo>
                    <a:pt x="5132" y="3176"/>
                    <a:pt x="5144" y="3200"/>
                    <a:pt x="5168" y="3200"/>
                  </a:cubicBezTo>
                  <a:cubicBezTo>
                    <a:pt x="5227" y="3224"/>
                    <a:pt x="5287" y="3236"/>
                    <a:pt x="5346" y="3236"/>
                  </a:cubicBezTo>
                  <a:lnTo>
                    <a:pt x="5358" y="3236"/>
                  </a:lnTo>
                  <a:cubicBezTo>
                    <a:pt x="5382" y="3236"/>
                    <a:pt x="5394" y="3224"/>
                    <a:pt x="5394" y="3200"/>
                  </a:cubicBezTo>
                  <a:cubicBezTo>
                    <a:pt x="5406" y="3176"/>
                    <a:pt x="5382" y="3152"/>
                    <a:pt x="5358" y="3152"/>
                  </a:cubicBezTo>
                  <a:cubicBezTo>
                    <a:pt x="5299" y="3140"/>
                    <a:pt x="5251" y="3128"/>
                    <a:pt x="5192" y="3117"/>
                  </a:cubicBezTo>
                  <a:close/>
                  <a:moveTo>
                    <a:pt x="5704" y="3152"/>
                  </a:moveTo>
                  <a:cubicBezTo>
                    <a:pt x="5644" y="3152"/>
                    <a:pt x="5585" y="3164"/>
                    <a:pt x="5537" y="3164"/>
                  </a:cubicBezTo>
                  <a:cubicBezTo>
                    <a:pt x="5501" y="3164"/>
                    <a:pt x="5489" y="3176"/>
                    <a:pt x="5489" y="3200"/>
                  </a:cubicBezTo>
                  <a:cubicBezTo>
                    <a:pt x="5489" y="3224"/>
                    <a:pt x="5513" y="3248"/>
                    <a:pt x="5537" y="3248"/>
                  </a:cubicBezTo>
                  <a:cubicBezTo>
                    <a:pt x="5585" y="3248"/>
                    <a:pt x="5644" y="3248"/>
                    <a:pt x="5716" y="3236"/>
                  </a:cubicBezTo>
                  <a:cubicBezTo>
                    <a:pt x="5739" y="3236"/>
                    <a:pt x="5751" y="3212"/>
                    <a:pt x="5751" y="3188"/>
                  </a:cubicBezTo>
                  <a:cubicBezTo>
                    <a:pt x="5751" y="3164"/>
                    <a:pt x="5727" y="3152"/>
                    <a:pt x="5704" y="3152"/>
                  </a:cubicBezTo>
                  <a:close/>
                  <a:moveTo>
                    <a:pt x="817" y="3216"/>
                  </a:moveTo>
                  <a:cubicBezTo>
                    <a:pt x="804" y="3216"/>
                    <a:pt x="793" y="3222"/>
                    <a:pt x="786" y="3236"/>
                  </a:cubicBezTo>
                  <a:cubicBezTo>
                    <a:pt x="774" y="3259"/>
                    <a:pt x="774" y="3283"/>
                    <a:pt x="798" y="3295"/>
                  </a:cubicBezTo>
                  <a:cubicBezTo>
                    <a:pt x="834" y="3319"/>
                    <a:pt x="870" y="3343"/>
                    <a:pt x="905" y="3367"/>
                  </a:cubicBezTo>
                  <a:cubicBezTo>
                    <a:pt x="929" y="3378"/>
                    <a:pt x="941" y="3378"/>
                    <a:pt x="953" y="3390"/>
                  </a:cubicBezTo>
                  <a:lnTo>
                    <a:pt x="977" y="3390"/>
                  </a:lnTo>
                  <a:cubicBezTo>
                    <a:pt x="989" y="3390"/>
                    <a:pt x="1013" y="3390"/>
                    <a:pt x="1013" y="3367"/>
                  </a:cubicBezTo>
                  <a:cubicBezTo>
                    <a:pt x="1024" y="3355"/>
                    <a:pt x="1013" y="3319"/>
                    <a:pt x="1001" y="3307"/>
                  </a:cubicBezTo>
                  <a:cubicBezTo>
                    <a:pt x="977" y="3307"/>
                    <a:pt x="965" y="3295"/>
                    <a:pt x="953" y="3283"/>
                  </a:cubicBezTo>
                  <a:cubicBezTo>
                    <a:pt x="917" y="3271"/>
                    <a:pt x="882" y="3248"/>
                    <a:pt x="846" y="3224"/>
                  </a:cubicBezTo>
                  <a:cubicBezTo>
                    <a:pt x="836" y="3219"/>
                    <a:pt x="826" y="3216"/>
                    <a:pt x="817" y="3216"/>
                  </a:cubicBezTo>
                  <a:close/>
                  <a:moveTo>
                    <a:pt x="2230" y="3100"/>
                  </a:moveTo>
                  <a:cubicBezTo>
                    <a:pt x="2214" y="3100"/>
                    <a:pt x="2200" y="3108"/>
                    <a:pt x="2191" y="3117"/>
                  </a:cubicBezTo>
                  <a:cubicBezTo>
                    <a:pt x="2167" y="3152"/>
                    <a:pt x="2156" y="3176"/>
                    <a:pt x="2132" y="3200"/>
                  </a:cubicBezTo>
                  <a:cubicBezTo>
                    <a:pt x="2123" y="3191"/>
                    <a:pt x="2103" y="3183"/>
                    <a:pt x="2088" y="3183"/>
                  </a:cubicBezTo>
                  <a:cubicBezTo>
                    <a:pt x="2081" y="3183"/>
                    <a:pt x="2076" y="3184"/>
                    <a:pt x="2072" y="3188"/>
                  </a:cubicBezTo>
                  <a:cubicBezTo>
                    <a:pt x="2048" y="3200"/>
                    <a:pt x="2037" y="3236"/>
                    <a:pt x="2060" y="3248"/>
                  </a:cubicBezTo>
                  <a:lnTo>
                    <a:pt x="2072" y="3283"/>
                  </a:lnTo>
                  <a:cubicBezTo>
                    <a:pt x="2072" y="3295"/>
                    <a:pt x="2072" y="3307"/>
                    <a:pt x="2084" y="3319"/>
                  </a:cubicBezTo>
                  <a:cubicBezTo>
                    <a:pt x="2096" y="3319"/>
                    <a:pt x="2108" y="3331"/>
                    <a:pt x="2108" y="3331"/>
                  </a:cubicBezTo>
                  <a:cubicBezTo>
                    <a:pt x="2132" y="3355"/>
                    <a:pt x="2156" y="3378"/>
                    <a:pt x="2167" y="3390"/>
                  </a:cubicBezTo>
                  <a:cubicBezTo>
                    <a:pt x="2179" y="3402"/>
                    <a:pt x="2191" y="3414"/>
                    <a:pt x="2203" y="3414"/>
                  </a:cubicBezTo>
                  <a:cubicBezTo>
                    <a:pt x="2215" y="3414"/>
                    <a:pt x="2227" y="3402"/>
                    <a:pt x="2239" y="3390"/>
                  </a:cubicBezTo>
                  <a:cubicBezTo>
                    <a:pt x="2251" y="3378"/>
                    <a:pt x="2251" y="3355"/>
                    <a:pt x="2239" y="3331"/>
                  </a:cubicBezTo>
                  <a:cubicBezTo>
                    <a:pt x="2215" y="3319"/>
                    <a:pt x="2203" y="3295"/>
                    <a:pt x="2179" y="3271"/>
                  </a:cubicBezTo>
                  <a:cubicBezTo>
                    <a:pt x="2215" y="3248"/>
                    <a:pt x="2239" y="3212"/>
                    <a:pt x="2263" y="3176"/>
                  </a:cubicBezTo>
                  <a:cubicBezTo>
                    <a:pt x="2275" y="3152"/>
                    <a:pt x="2275" y="3128"/>
                    <a:pt x="2251" y="3105"/>
                  </a:cubicBezTo>
                  <a:cubicBezTo>
                    <a:pt x="2244" y="3101"/>
                    <a:pt x="2237" y="3100"/>
                    <a:pt x="2230" y="3100"/>
                  </a:cubicBezTo>
                  <a:close/>
                  <a:moveTo>
                    <a:pt x="4528" y="3246"/>
                  </a:moveTo>
                  <a:cubicBezTo>
                    <a:pt x="4519" y="3246"/>
                    <a:pt x="4510" y="3250"/>
                    <a:pt x="4501" y="3259"/>
                  </a:cubicBezTo>
                  <a:cubicBezTo>
                    <a:pt x="4453" y="3283"/>
                    <a:pt x="4406" y="3307"/>
                    <a:pt x="4346" y="3343"/>
                  </a:cubicBezTo>
                  <a:cubicBezTo>
                    <a:pt x="4334" y="3355"/>
                    <a:pt x="4323" y="3378"/>
                    <a:pt x="4334" y="3402"/>
                  </a:cubicBezTo>
                  <a:cubicBezTo>
                    <a:pt x="4346" y="3414"/>
                    <a:pt x="4358" y="3426"/>
                    <a:pt x="4370" y="3426"/>
                  </a:cubicBezTo>
                  <a:cubicBezTo>
                    <a:pt x="4382" y="3426"/>
                    <a:pt x="4382" y="3426"/>
                    <a:pt x="4394" y="3414"/>
                  </a:cubicBezTo>
                  <a:cubicBezTo>
                    <a:pt x="4442" y="3390"/>
                    <a:pt x="4501" y="3367"/>
                    <a:pt x="4549" y="3331"/>
                  </a:cubicBezTo>
                  <a:cubicBezTo>
                    <a:pt x="4573" y="3319"/>
                    <a:pt x="4573" y="3295"/>
                    <a:pt x="4561" y="3271"/>
                  </a:cubicBezTo>
                  <a:cubicBezTo>
                    <a:pt x="4553" y="3257"/>
                    <a:pt x="4541" y="3246"/>
                    <a:pt x="4528" y="3246"/>
                  </a:cubicBezTo>
                  <a:close/>
                  <a:moveTo>
                    <a:pt x="1980" y="3354"/>
                  </a:moveTo>
                  <a:cubicBezTo>
                    <a:pt x="1971" y="3354"/>
                    <a:pt x="1962" y="3357"/>
                    <a:pt x="1953" y="3367"/>
                  </a:cubicBezTo>
                  <a:cubicBezTo>
                    <a:pt x="1906" y="3390"/>
                    <a:pt x="1858" y="3414"/>
                    <a:pt x="1810" y="3438"/>
                  </a:cubicBezTo>
                  <a:cubicBezTo>
                    <a:pt x="1786" y="3450"/>
                    <a:pt x="1775" y="3474"/>
                    <a:pt x="1786" y="3498"/>
                  </a:cubicBezTo>
                  <a:cubicBezTo>
                    <a:pt x="1786" y="3509"/>
                    <a:pt x="1810" y="3521"/>
                    <a:pt x="1822" y="3521"/>
                  </a:cubicBezTo>
                  <a:lnTo>
                    <a:pt x="1834" y="3521"/>
                  </a:lnTo>
                  <a:cubicBezTo>
                    <a:pt x="1894" y="3498"/>
                    <a:pt x="1953" y="3474"/>
                    <a:pt x="2001" y="3438"/>
                  </a:cubicBezTo>
                  <a:cubicBezTo>
                    <a:pt x="2025" y="3426"/>
                    <a:pt x="2037" y="3390"/>
                    <a:pt x="2025" y="3378"/>
                  </a:cubicBezTo>
                  <a:cubicBezTo>
                    <a:pt x="2010" y="3364"/>
                    <a:pt x="1995" y="3354"/>
                    <a:pt x="1980" y="3354"/>
                  </a:cubicBezTo>
                  <a:close/>
                  <a:moveTo>
                    <a:pt x="1137" y="3386"/>
                  </a:moveTo>
                  <a:cubicBezTo>
                    <a:pt x="1120" y="3386"/>
                    <a:pt x="1105" y="3397"/>
                    <a:pt x="1096" y="3414"/>
                  </a:cubicBezTo>
                  <a:cubicBezTo>
                    <a:pt x="1084" y="3438"/>
                    <a:pt x="1096" y="3462"/>
                    <a:pt x="1120" y="3474"/>
                  </a:cubicBezTo>
                  <a:cubicBezTo>
                    <a:pt x="1179" y="3498"/>
                    <a:pt x="1239" y="3509"/>
                    <a:pt x="1286" y="3533"/>
                  </a:cubicBezTo>
                  <a:lnTo>
                    <a:pt x="1298" y="3533"/>
                  </a:lnTo>
                  <a:cubicBezTo>
                    <a:pt x="1322" y="3533"/>
                    <a:pt x="1346" y="3521"/>
                    <a:pt x="1346" y="3498"/>
                  </a:cubicBezTo>
                  <a:cubicBezTo>
                    <a:pt x="1358" y="3474"/>
                    <a:pt x="1334" y="3450"/>
                    <a:pt x="1310" y="3450"/>
                  </a:cubicBezTo>
                  <a:cubicBezTo>
                    <a:pt x="1263" y="3426"/>
                    <a:pt x="1203" y="3414"/>
                    <a:pt x="1155" y="3390"/>
                  </a:cubicBezTo>
                  <a:cubicBezTo>
                    <a:pt x="1149" y="3387"/>
                    <a:pt x="1143" y="3386"/>
                    <a:pt x="1137" y="3386"/>
                  </a:cubicBezTo>
                  <a:close/>
                  <a:moveTo>
                    <a:pt x="1477" y="3474"/>
                  </a:moveTo>
                  <a:cubicBezTo>
                    <a:pt x="1453" y="3474"/>
                    <a:pt x="1441" y="3498"/>
                    <a:pt x="1429" y="3521"/>
                  </a:cubicBezTo>
                  <a:cubicBezTo>
                    <a:pt x="1429" y="3545"/>
                    <a:pt x="1453" y="3557"/>
                    <a:pt x="1477" y="3569"/>
                  </a:cubicBezTo>
                  <a:lnTo>
                    <a:pt x="1560" y="3569"/>
                  </a:lnTo>
                  <a:cubicBezTo>
                    <a:pt x="1596" y="3569"/>
                    <a:pt x="1632" y="3569"/>
                    <a:pt x="1656" y="3557"/>
                  </a:cubicBezTo>
                  <a:cubicBezTo>
                    <a:pt x="1679" y="3557"/>
                    <a:pt x="1703" y="3533"/>
                    <a:pt x="1703" y="3509"/>
                  </a:cubicBezTo>
                  <a:cubicBezTo>
                    <a:pt x="1691" y="3486"/>
                    <a:pt x="1667" y="3474"/>
                    <a:pt x="1644" y="3474"/>
                  </a:cubicBezTo>
                  <a:cubicBezTo>
                    <a:pt x="1620" y="3480"/>
                    <a:pt x="1593" y="3483"/>
                    <a:pt x="1565" y="3483"/>
                  </a:cubicBezTo>
                  <a:cubicBezTo>
                    <a:pt x="1536" y="3483"/>
                    <a:pt x="1507" y="3480"/>
                    <a:pt x="1477" y="3474"/>
                  </a:cubicBezTo>
                  <a:close/>
                  <a:moveTo>
                    <a:pt x="4210" y="3410"/>
                  </a:moveTo>
                  <a:cubicBezTo>
                    <a:pt x="4204" y="3410"/>
                    <a:pt x="4198" y="3411"/>
                    <a:pt x="4192" y="3414"/>
                  </a:cubicBezTo>
                  <a:cubicBezTo>
                    <a:pt x="4144" y="3438"/>
                    <a:pt x="4084" y="3462"/>
                    <a:pt x="4025" y="3474"/>
                  </a:cubicBezTo>
                  <a:cubicBezTo>
                    <a:pt x="4013" y="3486"/>
                    <a:pt x="4001" y="3509"/>
                    <a:pt x="4001" y="3533"/>
                  </a:cubicBezTo>
                  <a:cubicBezTo>
                    <a:pt x="4013" y="3557"/>
                    <a:pt x="4025" y="3569"/>
                    <a:pt x="4049" y="3569"/>
                  </a:cubicBezTo>
                  <a:lnTo>
                    <a:pt x="4061" y="3569"/>
                  </a:lnTo>
                  <a:cubicBezTo>
                    <a:pt x="4120" y="3545"/>
                    <a:pt x="4180" y="3521"/>
                    <a:pt x="4227" y="3498"/>
                  </a:cubicBezTo>
                  <a:cubicBezTo>
                    <a:pt x="4251" y="3486"/>
                    <a:pt x="4263" y="3462"/>
                    <a:pt x="4251" y="3438"/>
                  </a:cubicBezTo>
                  <a:cubicBezTo>
                    <a:pt x="4242" y="3421"/>
                    <a:pt x="4227" y="3410"/>
                    <a:pt x="4210" y="3410"/>
                  </a:cubicBezTo>
                  <a:close/>
                  <a:moveTo>
                    <a:pt x="2345" y="3433"/>
                  </a:moveTo>
                  <a:cubicBezTo>
                    <a:pt x="2332" y="3433"/>
                    <a:pt x="2315" y="3442"/>
                    <a:pt x="2298" y="3450"/>
                  </a:cubicBezTo>
                  <a:cubicBezTo>
                    <a:pt x="2287" y="3474"/>
                    <a:pt x="2298" y="3498"/>
                    <a:pt x="2310" y="3509"/>
                  </a:cubicBezTo>
                  <a:cubicBezTo>
                    <a:pt x="2358" y="3545"/>
                    <a:pt x="2418" y="3581"/>
                    <a:pt x="2477" y="3605"/>
                  </a:cubicBezTo>
                  <a:cubicBezTo>
                    <a:pt x="2477" y="3617"/>
                    <a:pt x="2489" y="3617"/>
                    <a:pt x="2489" y="3617"/>
                  </a:cubicBezTo>
                  <a:cubicBezTo>
                    <a:pt x="2513" y="3617"/>
                    <a:pt x="2525" y="3605"/>
                    <a:pt x="2525" y="3593"/>
                  </a:cubicBezTo>
                  <a:cubicBezTo>
                    <a:pt x="2537" y="3569"/>
                    <a:pt x="2537" y="3545"/>
                    <a:pt x="2513" y="3533"/>
                  </a:cubicBezTo>
                  <a:cubicBezTo>
                    <a:pt x="2453" y="3509"/>
                    <a:pt x="2406" y="3474"/>
                    <a:pt x="2358" y="3438"/>
                  </a:cubicBezTo>
                  <a:cubicBezTo>
                    <a:pt x="2354" y="3435"/>
                    <a:pt x="2350" y="3433"/>
                    <a:pt x="2345" y="3433"/>
                  </a:cubicBezTo>
                  <a:close/>
                  <a:moveTo>
                    <a:pt x="3884" y="3530"/>
                  </a:moveTo>
                  <a:cubicBezTo>
                    <a:pt x="3879" y="3530"/>
                    <a:pt x="3875" y="3531"/>
                    <a:pt x="3870" y="3533"/>
                  </a:cubicBezTo>
                  <a:cubicBezTo>
                    <a:pt x="3811" y="3545"/>
                    <a:pt x="3763" y="3569"/>
                    <a:pt x="3703" y="3581"/>
                  </a:cubicBezTo>
                  <a:cubicBezTo>
                    <a:pt x="3680" y="3581"/>
                    <a:pt x="3656" y="3605"/>
                    <a:pt x="3668" y="3629"/>
                  </a:cubicBezTo>
                  <a:cubicBezTo>
                    <a:pt x="3668" y="3652"/>
                    <a:pt x="3691" y="3664"/>
                    <a:pt x="3715" y="3664"/>
                  </a:cubicBezTo>
                  <a:lnTo>
                    <a:pt x="3727" y="3664"/>
                  </a:lnTo>
                  <a:cubicBezTo>
                    <a:pt x="3787" y="3652"/>
                    <a:pt x="3834" y="3640"/>
                    <a:pt x="3894" y="3617"/>
                  </a:cubicBezTo>
                  <a:cubicBezTo>
                    <a:pt x="3918" y="3605"/>
                    <a:pt x="3930" y="3593"/>
                    <a:pt x="3918" y="3557"/>
                  </a:cubicBezTo>
                  <a:cubicBezTo>
                    <a:pt x="3918" y="3547"/>
                    <a:pt x="3902" y="3530"/>
                    <a:pt x="3884" y="3530"/>
                  </a:cubicBezTo>
                  <a:close/>
                  <a:moveTo>
                    <a:pt x="2649" y="3588"/>
                  </a:moveTo>
                  <a:cubicBezTo>
                    <a:pt x="2633" y="3588"/>
                    <a:pt x="2620" y="3599"/>
                    <a:pt x="2620" y="3617"/>
                  </a:cubicBezTo>
                  <a:cubicBezTo>
                    <a:pt x="2608" y="3640"/>
                    <a:pt x="2620" y="3664"/>
                    <a:pt x="2644" y="3676"/>
                  </a:cubicBezTo>
                  <a:cubicBezTo>
                    <a:pt x="2703" y="3688"/>
                    <a:pt x="2763" y="3712"/>
                    <a:pt x="2822" y="3724"/>
                  </a:cubicBezTo>
                  <a:lnTo>
                    <a:pt x="2834" y="3724"/>
                  </a:lnTo>
                  <a:cubicBezTo>
                    <a:pt x="2846" y="3724"/>
                    <a:pt x="2870" y="3700"/>
                    <a:pt x="2870" y="3688"/>
                  </a:cubicBezTo>
                  <a:cubicBezTo>
                    <a:pt x="2882" y="3652"/>
                    <a:pt x="2858" y="3640"/>
                    <a:pt x="2834" y="3629"/>
                  </a:cubicBezTo>
                  <a:cubicBezTo>
                    <a:pt x="2787" y="3617"/>
                    <a:pt x="2727" y="3605"/>
                    <a:pt x="2668" y="3593"/>
                  </a:cubicBezTo>
                  <a:cubicBezTo>
                    <a:pt x="2661" y="3590"/>
                    <a:pt x="2655" y="3588"/>
                    <a:pt x="2649" y="3588"/>
                  </a:cubicBezTo>
                  <a:close/>
                  <a:moveTo>
                    <a:pt x="3525" y="3617"/>
                  </a:moveTo>
                  <a:cubicBezTo>
                    <a:pt x="3465" y="3629"/>
                    <a:pt x="3406" y="3640"/>
                    <a:pt x="3358" y="3640"/>
                  </a:cubicBezTo>
                  <a:cubicBezTo>
                    <a:pt x="3334" y="3640"/>
                    <a:pt x="3310" y="3664"/>
                    <a:pt x="3310" y="3688"/>
                  </a:cubicBezTo>
                  <a:cubicBezTo>
                    <a:pt x="3322" y="3712"/>
                    <a:pt x="3334" y="3736"/>
                    <a:pt x="3358" y="3736"/>
                  </a:cubicBezTo>
                  <a:cubicBezTo>
                    <a:pt x="3418" y="3724"/>
                    <a:pt x="3477" y="3712"/>
                    <a:pt x="3549" y="3700"/>
                  </a:cubicBezTo>
                  <a:cubicBezTo>
                    <a:pt x="3561" y="3700"/>
                    <a:pt x="3584" y="3676"/>
                    <a:pt x="3584" y="3652"/>
                  </a:cubicBezTo>
                  <a:cubicBezTo>
                    <a:pt x="3572" y="3629"/>
                    <a:pt x="3549" y="3617"/>
                    <a:pt x="3525" y="3617"/>
                  </a:cubicBezTo>
                  <a:close/>
                  <a:moveTo>
                    <a:pt x="3013" y="3652"/>
                  </a:moveTo>
                  <a:cubicBezTo>
                    <a:pt x="2989" y="3652"/>
                    <a:pt x="2965" y="3664"/>
                    <a:pt x="2965" y="3688"/>
                  </a:cubicBezTo>
                  <a:cubicBezTo>
                    <a:pt x="2965" y="3712"/>
                    <a:pt x="2977" y="3736"/>
                    <a:pt x="3001" y="3736"/>
                  </a:cubicBezTo>
                  <a:cubicBezTo>
                    <a:pt x="3049" y="3748"/>
                    <a:pt x="3084" y="3748"/>
                    <a:pt x="3132" y="3748"/>
                  </a:cubicBezTo>
                  <a:cubicBezTo>
                    <a:pt x="3144" y="3748"/>
                    <a:pt x="3168" y="3748"/>
                    <a:pt x="3180" y="3736"/>
                  </a:cubicBezTo>
                  <a:cubicBezTo>
                    <a:pt x="3203" y="3736"/>
                    <a:pt x="3227" y="3724"/>
                    <a:pt x="3227" y="3700"/>
                  </a:cubicBezTo>
                  <a:cubicBezTo>
                    <a:pt x="3227" y="3676"/>
                    <a:pt x="3203" y="3652"/>
                    <a:pt x="3180" y="3652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0" name="Google Shape;2880;p66"/>
            <p:cNvSpPr/>
            <p:nvPr/>
          </p:nvSpPr>
          <p:spPr>
            <a:xfrm>
              <a:off x="3022977" y="2384227"/>
              <a:ext cx="105415" cy="59762"/>
            </a:xfrm>
            <a:custGeom>
              <a:avLst/>
              <a:gdLst/>
              <a:ahLst/>
              <a:cxnLst/>
              <a:rect l="l" t="t" r="r" b="b"/>
              <a:pathLst>
                <a:path w="3422" h="1940" extrusionOk="0">
                  <a:moveTo>
                    <a:pt x="2083" y="1"/>
                  </a:moveTo>
                  <a:cubicBezTo>
                    <a:pt x="1925" y="1"/>
                    <a:pt x="1786" y="86"/>
                    <a:pt x="1689" y="199"/>
                  </a:cubicBezTo>
                  <a:lnTo>
                    <a:pt x="1689" y="199"/>
                  </a:lnTo>
                  <a:cubicBezTo>
                    <a:pt x="1625" y="145"/>
                    <a:pt x="1539" y="96"/>
                    <a:pt x="1430" y="58"/>
                  </a:cubicBezTo>
                  <a:cubicBezTo>
                    <a:pt x="1341" y="29"/>
                    <a:pt x="1265" y="16"/>
                    <a:pt x="1201" y="16"/>
                  </a:cubicBezTo>
                  <a:cubicBezTo>
                    <a:pt x="796" y="16"/>
                    <a:pt x="858" y="522"/>
                    <a:pt x="858" y="522"/>
                  </a:cubicBezTo>
                  <a:cubicBezTo>
                    <a:pt x="818" y="497"/>
                    <a:pt x="774" y="486"/>
                    <a:pt x="729" y="486"/>
                  </a:cubicBezTo>
                  <a:cubicBezTo>
                    <a:pt x="393" y="486"/>
                    <a:pt x="1" y="1127"/>
                    <a:pt x="442" y="1463"/>
                  </a:cubicBezTo>
                  <a:cubicBezTo>
                    <a:pt x="581" y="1565"/>
                    <a:pt x="713" y="1612"/>
                    <a:pt x="826" y="1619"/>
                  </a:cubicBezTo>
                  <a:lnTo>
                    <a:pt x="826" y="1619"/>
                  </a:lnTo>
                  <a:cubicBezTo>
                    <a:pt x="863" y="1788"/>
                    <a:pt x="984" y="1935"/>
                    <a:pt x="1239" y="1939"/>
                  </a:cubicBezTo>
                  <a:cubicBezTo>
                    <a:pt x="1253" y="1939"/>
                    <a:pt x="1266" y="1940"/>
                    <a:pt x="1279" y="1940"/>
                  </a:cubicBezTo>
                  <a:cubicBezTo>
                    <a:pt x="1628" y="1940"/>
                    <a:pt x="1864" y="1861"/>
                    <a:pt x="1999" y="1743"/>
                  </a:cubicBezTo>
                  <a:lnTo>
                    <a:pt x="1999" y="1743"/>
                  </a:lnTo>
                  <a:cubicBezTo>
                    <a:pt x="2028" y="1782"/>
                    <a:pt x="2064" y="1820"/>
                    <a:pt x="2109" y="1856"/>
                  </a:cubicBezTo>
                  <a:cubicBezTo>
                    <a:pt x="2169" y="1904"/>
                    <a:pt x="2243" y="1925"/>
                    <a:pt x="2322" y="1925"/>
                  </a:cubicBezTo>
                  <a:cubicBezTo>
                    <a:pt x="2774" y="1925"/>
                    <a:pt x="3422" y="1235"/>
                    <a:pt x="3037" y="820"/>
                  </a:cubicBezTo>
                  <a:cubicBezTo>
                    <a:pt x="2933" y="707"/>
                    <a:pt x="2821" y="665"/>
                    <a:pt x="2716" y="665"/>
                  </a:cubicBezTo>
                  <a:cubicBezTo>
                    <a:pt x="2704" y="665"/>
                    <a:pt x="2692" y="665"/>
                    <a:pt x="2681" y="666"/>
                  </a:cubicBezTo>
                  <a:lnTo>
                    <a:pt x="2681" y="666"/>
                  </a:lnTo>
                  <a:cubicBezTo>
                    <a:pt x="2688" y="468"/>
                    <a:pt x="2592" y="239"/>
                    <a:pt x="2347" y="82"/>
                  </a:cubicBezTo>
                  <a:cubicBezTo>
                    <a:pt x="2256" y="25"/>
                    <a:pt x="2167" y="1"/>
                    <a:pt x="20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1" name="Google Shape;2881;p66"/>
            <p:cNvSpPr/>
            <p:nvPr/>
          </p:nvSpPr>
          <p:spPr>
            <a:xfrm>
              <a:off x="3027752" y="2382687"/>
              <a:ext cx="95033" cy="62750"/>
            </a:xfrm>
            <a:custGeom>
              <a:avLst/>
              <a:gdLst/>
              <a:ahLst/>
              <a:cxnLst/>
              <a:rect l="l" t="t" r="r" b="b"/>
              <a:pathLst>
                <a:path w="3085" h="2037" extrusionOk="0">
                  <a:moveTo>
                    <a:pt x="1537" y="310"/>
                  </a:moveTo>
                  <a:cubicBezTo>
                    <a:pt x="1668" y="430"/>
                    <a:pt x="1692" y="572"/>
                    <a:pt x="1656" y="668"/>
                  </a:cubicBezTo>
                  <a:cubicBezTo>
                    <a:pt x="1634" y="719"/>
                    <a:pt x="1603" y="743"/>
                    <a:pt x="1569" y="743"/>
                  </a:cubicBezTo>
                  <a:cubicBezTo>
                    <a:pt x="1547" y="743"/>
                    <a:pt x="1524" y="734"/>
                    <a:pt x="1501" y="715"/>
                  </a:cubicBezTo>
                  <a:cubicBezTo>
                    <a:pt x="1406" y="632"/>
                    <a:pt x="1430" y="465"/>
                    <a:pt x="1537" y="310"/>
                  </a:cubicBezTo>
                  <a:close/>
                  <a:moveTo>
                    <a:pt x="2477" y="775"/>
                  </a:moveTo>
                  <a:cubicBezTo>
                    <a:pt x="2454" y="941"/>
                    <a:pt x="2358" y="1061"/>
                    <a:pt x="2216" y="1084"/>
                  </a:cubicBezTo>
                  <a:lnTo>
                    <a:pt x="2192" y="1084"/>
                  </a:lnTo>
                  <a:cubicBezTo>
                    <a:pt x="2156" y="1084"/>
                    <a:pt x="2156" y="1072"/>
                    <a:pt x="2156" y="1061"/>
                  </a:cubicBezTo>
                  <a:cubicBezTo>
                    <a:pt x="2156" y="989"/>
                    <a:pt x="2287" y="811"/>
                    <a:pt x="2477" y="775"/>
                  </a:cubicBezTo>
                  <a:close/>
                  <a:moveTo>
                    <a:pt x="858" y="1192"/>
                  </a:moveTo>
                  <a:cubicBezTo>
                    <a:pt x="882" y="1192"/>
                    <a:pt x="906" y="1215"/>
                    <a:pt x="918" y="1239"/>
                  </a:cubicBezTo>
                  <a:cubicBezTo>
                    <a:pt x="977" y="1322"/>
                    <a:pt x="1001" y="1406"/>
                    <a:pt x="965" y="1489"/>
                  </a:cubicBezTo>
                  <a:cubicBezTo>
                    <a:pt x="918" y="1573"/>
                    <a:pt x="822" y="1620"/>
                    <a:pt x="703" y="1620"/>
                  </a:cubicBezTo>
                  <a:cubicBezTo>
                    <a:pt x="692" y="1477"/>
                    <a:pt x="727" y="1311"/>
                    <a:pt x="787" y="1239"/>
                  </a:cubicBezTo>
                  <a:cubicBezTo>
                    <a:pt x="811" y="1203"/>
                    <a:pt x="834" y="1192"/>
                    <a:pt x="858" y="1192"/>
                  </a:cubicBezTo>
                  <a:close/>
                  <a:moveTo>
                    <a:pt x="1882" y="1322"/>
                  </a:moveTo>
                  <a:cubicBezTo>
                    <a:pt x="1894" y="1322"/>
                    <a:pt x="1906" y="1346"/>
                    <a:pt x="1918" y="1394"/>
                  </a:cubicBezTo>
                  <a:cubicBezTo>
                    <a:pt x="1965" y="1513"/>
                    <a:pt x="1930" y="1632"/>
                    <a:pt x="1858" y="1727"/>
                  </a:cubicBezTo>
                  <a:cubicBezTo>
                    <a:pt x="1787" y="1596"/>
                    <a:pt x="1787" y="1453"/>
                    <a:pt x="1835" y="1382"/>
                  </a:cubicBezTo>
                  <a:cubicBezTo>
                    <a:pt x="1846" y="1346"/>
                    <a:pt x="1870" y="1322"/>
                    <a:pt x="1882" y="1322"/>
                  </a:cubicBezTo>
                  <a:close/>
                  <a:moveTo>
                    <a:pt x="1934" y="97"/>
                  </a:moveTo>
                  <a:cubicBezTo>
                    <a:pt x="2013" y="97"/>
                    <a:pt x="2092" y="120"/>
                    <a:pt x="2168" y="168"/>
                  </a:cubicBezTo>
                  <a:cubicBezTo>
                    <a:pt x="2358" y="287"/>
                    <a:pt x="2477" y="477"/>
                    <a:pt x="2489" y="680"/>
                  </a:cubicBezTo>
                  <a:cubicBezTo>
                    <a:pt x="2251" y="715"/>
                    <a:pt x="2061" y="930"/>
                    <a:pt x="2073" y="1061"/>
                  </a:cubicBezTo>
                  <a:cubicBezTo>
                    <a:pt x="2073" y="1120"/>
                    <a:pt x="2108" y="1168"/>
                    <a:pt x="2192" y="1168"/>
                  </a:cubicBezTo>
                  <a:lnTo>
                    <a:pt x="2227" y="1168"/>
                  </a:lnTo>
                  <a:cubicBezTo>
                    <a:pt x="2418" y="1144"/>
                    <a:pt x="2549" y="977"/>
                    <a:pt x="2573" y="763"/>
                  </a:cubicBezTo>
                  <a:cubicBezTo>
                    <a:pt x="2668" y="763"/>
                    <a:pt x="2763" y="811"/>
                    <a:pt x="2858" y="906"/>
                  </a:cubicBezTo>
                  <a:cubicBezTo>
                    <a:pt x="3001" y="1061"/>
                    <a:pt x="2966" y="1239"/>
                    <a:pt x="2906" y="1370"/>
                  </a:cubicBezTo>
                  <a:cubicBezTo>
                    <a:pt x="2787" y="1656"/>
                    <a:pt x="2430" y="1930"/>
                    <a:pt x="2168" y="1930"/>
                  </a:cubicBezTo>
                  <a:cubicBezTo>
                    <a:pt x="2096" y="1930"/>
                    <a:pt x="2037" y="1906"/>
                    <a:pt x="1977" y="1870"/>
                  </a:cubicBezTo>
                  <a:cubicBezTo>
                    <a:pt x="1954" y="1846"/>
                    <a:pt x="1930" y="1823"/>
                    <a:pt x="1906" y="1799"/>
                  </a:cubicBezTo>
                  <a:cubicBezTo>
                    <a:pt x="2013" y="1680"/>
                    <a:pt x="2049" y="1525"/>
                    <a:pt x="2001" y="1370"/>
                  </a:cubicBezTo>
                  <a:cubicBezTo>
                    <a:pt x="1965" y="1251"/>
                    <a:pt x="1906" y="1239"/>
                    <a:pt x="1882" y="1239"/>
                  </a:cubicBezTo>
                  <a:cubicBezTo>
                    <a:pt x="1835" y="1239"/>
                    <a:pt x="1787" y="1275"/>
                    <a:pt x="1751" y="1334"/>
                  </a:cubicBezTo>
                  <a:cubicBezTo>
                    <a:pt x="1692" y="1453"/>
                    <a:pt x="1692" y="1620"/>
                    <a:pt x="1787" y="1787"/>
                  </a:cubicBezTo>
                  <a:cubicBezTo>
                    <a:pt x="1692" y="1870"/>
                    <a:pt x="1489" y="1954"/>
                    <a:pt x="1132" y="1954"/>
                  </a:cubicBezTo>
                  <a:lnTo>
                    <a:pt x="1096" y="1954"/>
                  </a:lnTo>
                  <a:cubicBezTo>
                    <a:pt x="870" y="1942"/>
                    <a:pt x="775" y="1834"/>
                    <a:pt x="727" y="1715"/>
                  </a:cubicBezTo>
                  <a:cubicBezTo>
                    <a:pt x="870" y="1703"/>
                    <a:pt x="989" y="1632"/>
                    <a:pt x="1049" y="1525"/>
                  </a:cubicBezTo>
                  <a:cubicBezTo>
                    <a:pt x="1096" y="1418"/>
                    <a:pt x="1073" y="1287"/>
                    <a:pt x="989" y="1180"/>
                  </a:cubicBezTo>
                  <a:cubicBezTo>
                    <a:pt x="942" y="1120"/>
                    <a:pt x="894" y="1108"/>
                    <a:pt x="858" y="1108"/>
                  </a:cubicBezTo>
                  <a:cubicBezTo>
                    <a:pt x="811" y="1108"/>
                    <a:pt x="763" y="1132"/>
                    <a:pt x="727" y="1180"/>
                  </a:cubicBezTo>
                  <a:cubicBezTo>
                    <a:pt x="644" y="1275"/>
                    <a:pt x="608" y="1453"/>
                    <a:pt x="620" y="1620"/>
                  </a:cubicBezTo>
                  <a:cubicBezTo>
                    <a:pt x="525" y="1596"/>
                    <a:pt x="418" y="1549"/>
                    <a:pt x="322" y="1477"/>
                  </a:cubicBezTo>
                  <a:cubicBezTo>
                    <a:pt x="156" y="1346"/>
                    <a:pt x="96" y="1168"/>
                    <a:pt x="168" y="965"/>
                  </a:cubicBezTo>
                  <a:cubicBezTo>
                    <a:pt x="239" y="751"/>
                    <a:pt x="418" y="584"/>
                    <a:pt x="584" y="584"/>
                  </a:cubicBezTo>
                  <a:cubicBezTo>
                    <a:pt x="620" y="584"/>
                    <a:pt x="656" y="596"/>
                    <a:pt x="692" y="608"/>
                  </a:cubicBezTo>
                  <a:cubicBezTo>
                    <a:pt x="697" y="614"/>
                    <a:pt x="703" y="617"/>
                    <a:pt x="711" y="617"/>
                  </a:cubicBezTo>
                  <a:cubicBezTo>
                    <a:pt x="718" y="617"/>
                    <a:pt x="727" y="614"/>
                    <a:pt x="739" y="608"/>
                  </a:cubicBezTo>
                  <a:cubicBezTo>
                    <a:pt x="751" y="608"/>
                    <a:pt x="751" y="584"/>
                    <a:pt x="751" y="572"/>
                  </a:cubicBezTo>
                  <a:cubicBezTo>
                    <a:pt x="751" y="572"/>
                    <a:pt x="727" y="322"/>
                    <a:pt x="834" y="203"/>
                  </a:cubicBezTo>
                  <a:cubicBezTo>
                    <a:pt x="884" y="146"/>
                    <a:pt x="955" y="119"/>
                    <a:pt x="1047" y="119"/>
                  </a:cubicBezTo>
                  <a:cubicBezTo>
                    <a:pt x="1109" y="119"/>
                    <a:pt x="1181" y="132"/>
                    <a:pt x="1263" y="156"/>
                  </a:cubicBezTo>
                  <a:cubicBezTo>
                    <a:pt x="1346" y="179"/>
                    <a:pt x="1418" y="215"/>
                    <a:pt x="1477" y="263"/>
                  </a:cubicBezTo>
                  <a:cubicBezTo>
                    <a:pt x="1346" y="430"/>
                    <a:pt x="1299" y="656"/>
                    <a:pt x="1442" y="775"/>
                  </a:cubicBezTo>
                  <a:cubicBezTo>
                    <a:pt x="1482" y="811"/>
                    <a:pt x="1527" y="828"/>
                    <a:pt x="1571" y="828"/>
                  </a:cubicBezTo>
                  <a:cubicBezTo>
                    <a:pt x="1643" y="828"/>
                    <a:pt x="1710" y="781"/>
                    <a:pt x="1739" y="691"/>
                  </a:cubicBezTo>
                  <a:cubicBezTo>
                    <a:pt x="1775" y="572"/>
                    <a:pt x="1751" y="394"/>
                    <a:pt x="1596" y="251"/>
                  </a:cubicBezTo>
                  <a:cubicBezTo>
                    <a:pt x="1697" y="150"/>
                    <a:pt x="1815" y="97"/>
                    <a:pt x="1934" y="97"/>
                  </a:cubicBezTo>
                  <a:close/>
                  <a:moveTo>
                    <a:pt x="1930" y="1"/>
                  </a:moveTo>
                  <a:cubicBezTo>
                    <a:pt x="1787" y="1"/>
                    <a:pt x="1644" y="72"/>
                    <a:pt x="1525" y="191"/>
                  </a:cubicBezTo>
                  <a:cubicBezTo>
                    <a:pt x="1465" y="144"/>
                    <a:pt x="1382" y="108"/>
                    <a:pt x="1287" y="72"/>
                  </a:cubicBezTo>
                  <a:cubicBezTo>
                    <a:pt x="1194" y="40"/>
                    <a:pt x="1112" y="24"/>
                    <a:pt x="1041" y="24"/>
                  </a:cubicBezTo>
                  <a:cubicBezTo>
                    <a:pt x="928" y="24"/>
                    <a:pt x="840" y="64"/>
                    <a:pt x="775" y="144"/>
                  </a:cubicBezTo>
                  <a:cubicBezTo>
                    <a:pt x="668" y="251"/>
                    <a:pt x="656" y="418"/>
                    <a:pt x="656" y="501"/>
                  </a:cubicBezTo>
                  <a:cubicBezTo>
                    <a:pt x="632" y="501"/>
                    <a:pt x="608" y="489"/>
                    <a:pt x="572" y="489"/>
                  </a:cubicBezTo>
                  <a:cubicBezTo>
                    <a:pt x="382" y="489"/>
                    <a:pt x="156" y="691"/>
                    <a:pt x="72" y="930"/>
                  </a:cubicBezTo>
                  <a:cubicBezTo>
                    <a:pt x="1" y="1180"/>
                    <a:pt x="60" y="1394"/>
                    <a:pt x="263" y="1549"/>
                  </a:cubicBezTo>
                  <a:cubicBezTo>
                    <a:pt x="382" y="1644"/>
                    <a:pt x="513" y="1692"/>
                    <a:pt x="632" y="1715"/>
                  </a:cubicBezTo>
                  <a:cubicBezTo>
                    <a:pt x="692" y="1918"/>
                    <a:pt x="858" y="2037"/>
                    <a:pt x="1084" y="2037"/>
                  </a:cubicBezTo>
                  <a:lnTo>
                    <a:pt x="1132" y="2037"/>
                  </a:lnTo>
                  <a:cubicBezTo>
                    <a:pt x="1442" y="2037"/>
                    <a:pt x="1692" y="1977"/>
                    <a:pt x="1846" y="1858"/>
                  </a:cubicBezTo>
                  <a:cubicBezTo>
                    <a:pt x="1870" y="1894"/>
                    <a:pt x="1894" y="1918"/>
                    <a:pt x="1930" y="1942"/>
                  </a:cubicBezTo>
                  <a:cubicBezTo>
                    <a:pt x="1989" y="1989"/>
                    <a:pt x="2073" y="2025"/>
                    <a:pt x="2168" y="2025"/>
                  </a:cubicBezTo>
                  <a:cubicBezTo>
                    <a:pt x="2466" y="2025"/>
                    <a:pt x="2847" y="1739"/>
                    <a:pt x="2989" y="1406"/>
                  </a:cubicBezTo>
                  <a:cubicBezTo>
                    <a:pt x="3085" y="1192"/>
                    <a:pt x="3061" y="989"/>
                    <a:pt x="2918" y="846"/>
                  </a:cubicBezTo>
                  <a:cubicBezTo>
                    <a:pt x="2811" y="739"/>
                    <a:pt x="2704" y="680"/>
                    <a:pt x="2573" y="680"/>
                  </a:cubicBezTo>
                  <a:cubicBezTo>
                    <a:pt x="2561" y="453"/>
                    <a:pt x="2430" y="239"/>
                    <a:pt x="2216" y="96"/>
                  </a:cubicBezTo>
                  <a:cubicBezTo>
                    <a:pt x="2120" y="37"/>
                    <a:pt x="2025" y="1"/>
                    <a:pt x="193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86" name="Google Shape;2886;p67"/>
          <p:cNvGraphicFramePr/>
          <p:nvPr/>
        </p:nvGraphicFramePr>
        <p:xfrm>
          <a:off x="233687" y="413754"/>
          <a:ext cx="8615525" cy="4493800"/>
        </p:xfrm>
        <a:graphic>
          <a:graphicData uri="http://schemas.openxmlformats.org/drawingml/2006/table">
            <a:tbl>
              <a:tblPr>
                <a:noFill/>
                <a:tableStyleId>{9710B656-D0A5-4031-8B9A-C09FF6AEAAE0}</a:tableStyleId>
              </a:tblPr>
              <a:tblGrid>
                <a:gridCol w="3302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13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3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2400" u="none" strike="noStrike" cap="non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Topic/ Grade/ Subject</a:t>
                      </a:r>
                      <a:endParaRPr sz="700" u="none" strike="noStrike" cap="non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600" marR="68600" marT="34300" marB="34300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zh-TW" sz="1600" u="none" strike="noStrike" cap="non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Let’s play the ball/ G1 / Physical Education</a:t>
                      </a:r>
                      <a:endParaRPr sz="1600" u="none" strike="noStrike" cap="non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600" marR="68600" marT="34300" marB="34300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7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solidFill>
                          <a:srgbClr val="FF0000"/>
                        </a:solidFill>
                      </a:endParaRPr>
                    </a:p>
                  </a:txBody>
                  <a:tcPr marL="68600" marR="68600" marT="34300" marB="34300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solidFill>
                          <a:srgbClr val="FF0000"/>
                        </a:solidFill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L="68600" marR="68600" marT="34300" marB="34300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534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endParaRPr sz="2400" u="none" strike="noStrike" cap="none">
                        <a:solidFill>
                          <a:srgbClr val="FF0000"/>
                        </a:solidFill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L="68600" marR="68600" marT="34300" marB="34300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endParaRPr sz="2400" u="none" strike="noStrike" cap="none">
                        <a:solidFill>
                          <a:srgbClr val="FF0000"/>
                        </a:solidFill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L="68600" marR="68600" marT="34300" marB="34300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887" name="Google Shape;2887;p67"/>
          <p:cNvSpPr txBox="1"/>
          <p:nvPr/>
        </p:nvSpPr>
        <p:spPr>
          <a:xfrm>
            <a:off x="1584788" y="1006616"/>
            <a:ext cx="1953600" cy="8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2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Learning Outcomes</a:t>
            </a:r>
            <a:endParaRPr sz="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8" name="Google Shape;2888;p67"/>
          <p:cNvSpPr txBox="1"/>
          <p:nvPr/>
        </p:nvSpPr>
        <p:spPr>
          <a:xfrm>
            <a:off x="294788" y="1794300"/>
            <a:ext cx="21624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2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Learning Conten</a:t>
            </a:r>
            <a:r>
              <a:rPr lang="zh-TW" sz="2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ts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9" name="Google Shape;2889;p67"/>
          <p:cNvSpPr/>
          <p:nvPr/>
        </p:nvSpPr>
        <p:spPr>
          <a:xfrm>
            <a:off x="3577025" y="1016850"/>
            <a:ext cx="5272200" cy="15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2400" b="0" i="0" u="none" strike="noStrike" cap="none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1</a:t>
            </a:r>
            <a:r>
              <a:rPr lang="zh-TW" sz="1900" b="0" i="0" u="none" strike="noStrike" cap="none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d-Ⅰ-1 描述動作技能基本常識。</a:t>
            </a:r>
            <a:endParaRPr sz="1900" b="0" i="0" u="none" strike="noStrike" cap="none">
              <a:solidFill>
                <a:schemeClr val="lt1"/>
              </a:solidFill>
              <a:latin typeface="Arimo"/>
              <a:ea typeface="Arimo"/>
              <a:cs typeface="Arimo"/>
              <a:sym typeface="Arim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1900" b="0" i="0" u="none" strike="noStrike" cap="none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2c-Ⅰ-2 表現認真參與的學習態度</a:t>
            </a:r>
            <a:endParaRPr sz="1900" b="0" i="0" u="none" strike="noStrike" cap="none">
              <a:solidFill>
                <a:schemeClr val="lt1"/>
              </a:solidFill>
              <a:latin typeface="Arimo"/>
              <a:ea typeface="Arimo"/>
              <a:cs typeface="Arimo"/>
              <a:sym typeface="Arim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1900" b="0" i="0" u="none" strike="noStrike" cap="none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3c-Ⅰ-1 表現基本動作與模仿的能力。</a:t>
            </a:r>
            <a:endParaRPr sz="1900" b="0" i="0" u="none" strike="noStrike" cap="none">
              <a:solidFill>
                <a:schemeClr val="lt1"/>
              </a:solidFill>
              <a:latin typeface="Arimo"/>
              <a:ea typeface="Arimo"/>
              <a:cs typeface="Arimo"/>
              <a:sym typeface="Arim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1900" b="0" i="0" u="none" strike="noStrike" cap="none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3d-Ⅰ-1 應用基本動作常識，處理練習或遊戲問題。</a:t>
            </a:r>
            <a:endParaRPr sz="1900" b="0" i="0" u="none" strike="noStrike" cap="none">
              <a:solidFill>
                <a:schemeClr val="lt1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2890" name="Google Shape;2890;p67"/>
          <p:cNvSpPr/>
          <p:nvPr/>
        </p:nvSpPr>
        <p:spPr>
          <a:xfrm>
            <a:off x="275425" y="2896175"/>
            <a:ext cx="3113100" cy="15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zh-TW" sz="1800" b="0" i="0" u="none" strike="noStrike" cap="none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運動 Hb-Ⅰ-1 陣地攻守性球類運動相關的簡易拍、拋、 接、擲、傳、滾及踢、控、停之手眼、手 腳動作協調、力量及準確性控球動作。</a:t>
            </a:r>
            <a:endParaRPr sz="1700" b="0" i="0" u="none" strike="noStrike" cap="none">
              <a:solidFill>
                <a:srgbClr val="FFFFFF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2891" name="Google Shape;2891;p67"/>
          <p:cNvSpPr/>
          <p:nvPr/>
        </p:nvSpPr>
        <p:spPr>
          <a:xfrm>
            <a:off x="3577024" y="2896175"/>
            <a:ext cx="5299500" cy="16911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zh-TW" sz="2100" b="0" i="0" u="none" strike="noStrike" cap="none">
                <a:solidFill>
                  <a:srgbClr val="FFCCCC"/>
                </a:solidFill>
                <a:latin typeface="Arial"/>
                <a:ea typeface="Arial"/>
                <a:cs typeface="Arial"/>
                <a:sym typeface="Arial"/>
              </a:rPr>
              <a:t>Learning Objectives (SWBAT)</a:t>
            </a:r>
            <a:endParaRPr sz="2100" b="0" i="0" u="none" strike="noStrike" cap="none">
              <a:solidFill>
                <a:srgbClr val="FFCCC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zh-TW" sz="2100" b="0" i="0" u="none" strike="noStrike" cap="none">
                <a:solidFill>
                  <a:srgbClr val="FFCCCC"/>
                </a:solidFill>
                <a:latin typeface="Arimo"/>
                <a:ea typeface="Arimo"/>
                <a:cs typeface="Arimo"/>
                <a:sym typeface="Arimo"/>
              </a:rPr>
              <a:t>1. </a:t>
            </a:r>
            <a:r>
              <a:rPr lang="zh-TW" sz="1900" b="0" i="0" u="none" strike="noStrike" cap="none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 學生能夠控制身體的力量，將球前拋彈地/ 前</a:t>
            </a:r>
            <a:endParaRPr sz="1900" b="0" i="0" u="none" strike="noStrike" cap="none">
              <a:solidFill>
                <a:schemeClr val="lt1"/>
              </a:solidFill>
              <a:latin typeface="Arimo"/>
              <a:ea typeface="Arimo"/>
              <a:cs typeface="Arimo"/>
              <a:sym typeface="Arim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zh-TW" sz="1900" b="0" i="0" u="none" strike="noStrike" cap="none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     拋傳接給/拍掌接球/自我拋接同學</a:t>
            </a:r>
            <a:endParaRPr sz="1900" b="0" i="0" u="none" strike="noStrike" cap="none">
              <a:solidFill>
                <a:schemeClr val="lt1"/>
              </a:solidFill>
              <a:latin typeface="Arimo"/>
              <a:ea typeface="Arimo"/>
              <a:cs typeface="Arimo"/>
              <a:sym typeface="Arim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zh-TW" sz="1900" b="0" i="0" u="none" strike="noStrike" cap="none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2.  學生能正確完成傳、接球動作。</a:t>
            </a:r>
            <a:endParaRPr sz="1900" b="0" i="0" u="none" strike="noStrike" cap="none">
              <a:solidFill>
                <a:schemeClr val="lt1"/>
              </a:solidFill>
              <a:latin typeface="Arimo"/>
              <a:ea typeface="Arimo"/>
              <a:cs typeface="Arimo"/>
              <a:sym typeface="Arim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zh-TW" sz="1900" b="0" i="0" u="none" strike="noStrike" cap="none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3. 樂於參與雙語體育課堂活動，能透過中文、簡  </a:t>
            </a:r>
            <a:endParaRPr sz="1900" b="0" i="0" u="none" strike="noStrike" cap="none">
              <a:solidFill>
                <a:schemeClr val="lt1"/>
              </a:solidFill>
              <a:latin typeface="Arimo"/>
              <a:ea typeface="Arimo"/>
              <a:cs typeface="Arimo"/>
              <a:sym typeface="Arim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zh-TW" sz="1900" b="0" i="0" u="none" strike="noStrike" cap="none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    易英文或其他方式清楚表達自己的想法。</a:t>
            </a:r>
            <a:endParaRPr sz="1900" b="0" i="0" u="none" strike="noStrike" cap="none">
              <a:solidFill>
                <a:schemeClr val="lt1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cxnSp>
        <p:nvCxnSpPr>
          <p:cNvPr id="2892" name="Google Shape;2892;p67"/>
          <p:cNvCxnSpPr/>
          <p:nvPr/>
        </p:nvCxnSpPr>
        <p:spPr>
          <a:xfrm>
            <a:off x="275425" y="936425"/>
            <a:ext cx="3195000" cy="18069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8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" name="Google Shape;2897;p68"/>
          <p:cNvSpPr txBox="1">
            <a:spLocks noGrp="1"/>
          </p:cNvSpPr>
          <p:nvPr>
            <p:ph type="title"/>
          </p:nvPr>
        </p:nvSpPr>
        <p:spPr>
          <a:xfrm rot="-2406">
            <a:off x="1600240" y="1940935"/>
            <a:ext cx="7472799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457200" tIns="91425" rIns="457200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zh-TW">
                <a:latin typeface="Arial"/>
                <a:ea typeface="Arial"/>
                <a:cs typeface="Arial"/>
                <a:sym typeface="Arial"/>
              </a:rPr>
              <a:t>構思綜合活動</a:t>
            </a:r>
            <a:r>
              <a:rPr lang="zh-TW" sz="3500">
                <a:latin typeface="Arial"/>
                <a:ea typeface="Arial"/>
                <a:cs typeface="Arial"/>
                <a:sym typeface="Arial"/>
              </a:rPr>
              <a:t>(Step3: Task)</a:t>
            </a:r>
            <a:endParaRPr sz="35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8" name="Google Shape;2898;p68"/>
          <p:cNvSpPr txBox="1">
            <a:spLocks noGrp="1"/>
          </p:cNvSpPr>
          <p:nvPr>
            <p:ph type="title" idx="2"/>
          </p:nvPr>
        </p:nvSpPr>
        <p:spPr>
          <a:xfrm rot="-27490">
            <a:off x="490427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zh-TW"/>
              <a:t>05</a:t>
            </a:r>
            <a:endParaRPr/>
          </a:p>
        </p:txBody>
      </p:sp>
      <p:sp>
        <p:nvSpPr>
          <p:cNvPr id="2899" name="Google Shape;2899;p68"/>
          <p:cNvSpPr txBox="1">
            <a:spLocks noGrp="1"/>
          </p:cNvSpPr>
          <p:nvPr>
            <p:ph type="subTitle" idx="1"/>
          </p:nvPr>
        </p:nvSpPr>
        <p:spPr>
          <a:xfrm rot="-29710">
            <a:off x="1858946" y="2777724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2000">
                <a:latin typeface="Arial"/>
                <a:ea typeface="Arial"/>
                <a:cs typeface="Arial"/>
                <a:sym typeface="Arial"/>
              </a:rPr>
              <a:t>設計有別於教科書的統整性活動</a:t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00" name="Google Shape;2900;p68"/>
          <p:cNvGrpSpPr/>
          <p:nvPr/>
        </p:nvGrpSpPr>
        <p:grpSpPr>
          <a:xfrm>
            <a:off x="6869510" y="481888"/>
            <a:ext cx="1554497" cy="1554495"/>
            <a:chOff x="7829173" y="1921659"/>
            <a:chExt cx="595091" cy="597217"/>
          </a:xfrm>
        </p:grpSpPr>
        <p:sp>
          <p:nvSpPr>
            <p:cNvPr id="2901" name="Google Shape;2901;p68"/>
            <p:cNvSpPr/>
            <p:nvPr/>
          </p:nvSpPr>
          <p:spPr>
            <a:xfrm>
              <a:off x="8267467" y="2296156"/>
              <a:ext cx="64228" cy="59053"/>
            </a:xfrm>
            <a:custGeom>
              <a:avLst/>
              <a:gdLst/>
              <a:ahLst/>
              <a:cxnLst/>
              <a:rect l="l" t="t" r="r" b="b"/>
              <a:pathLst>
                <a:path w="2085" h="1917" extrusionOk="0">
                  <a:moveTo>
                    <a:pt x="1763" y="131"/>
                  </a:moveTo>
                  <a:lnTo>
                    <a:pt x="1763" y="131"/>
                  </a:lnTo>
                  <a:cubicBezTo>
                    <a:pt x="1417" y="321"/>
                    <a:pt x="822" y="679"/>
                    <a:pt x="513" y="869"/>
                  </a:cubicBezTo>
                  <a:cubicBezTo>
                    <a:pt x="358" y="822"/>
                    <a:pt x="155" y="738"/>
                    <a:pt x="96" y="679"/>
                  </a:cubicBezTo>
                  <a:cubicBezTo>
                    <a:pt x="227" y="583"/>
                    <a:pt x="1239" y="238"/>
                    <a:pt x="1763" y="131"/>
                  </a:cubicBezTo>
                  <a:close/>
                  <a:moveTo>
                    <a:pt x="1929" y="226"/>
                  </a:moveTo>
                  <a:lnTo>
                    <a:pt x="1929" y="226"/>
                  </a:lnTo>
                  <a:cubicBezTo>
                    <a:pt x="1751" y="643"/>
                    <a:pt x="1227" y="1679"/>
                    <a:pt x="1096" y="1822"/>
                  </a:cubicBezTo>
                  <a:cubicBezTo>
                    <a:pt x="1048" y="1750"/>
                    <a:pt x="953" y="1441"/>
                    <a:pt x="894" y="1167"/>
                  </a:cubicBezTo>
                  <a:cubicBezTo>
                    <a:pt x="1489" y="643"/>
                    <a:pt x="1787" y="369"/>
                    <a:pt x="1929" y="226"/>
                  </a:cubicBezTo>
                  <a:close/>
                  <a:moveTo>
                    <a:pt x="2001" y="0"/>
                  </a:moveTo>
                  <a:cubicBezTo>
                    <a:pt x="1787" y="0"/>
                    <a:pt x="120" y="476"/>
                    <a:pt x="13" y="643"/>
                  </a:cubicBezTo>
                  <a:cubicBezTo>
                    <a:pt x="1" y="667"/>
                    <a:pt x="1" y="691"/>
                    <a:pt x="13" y="691"/>
                  </a:cubicBezTo>
                  <a:cubicBezTo>
                    <a:pt x="60" y="833"/>
                    <a:pt x="441" y="941"/>
                    <a:pt x="513" y="964"/>
                  </a:cubicBezTo>
                  <a:cubicBezTo>
                    <a:pt x="525" y="964"/>
                    <a:pt x="536" y="964"/>
                    <a:pt x="548" y="953"/>
                  </a:cubicBezTo>
                  <a:cubicBezTo>
                    <a:pt x="953" y="702"/>
                    <a:pt x="1572" y="333"/>
                    <a:pt x="1858" y="167"/>
                  </a:cubicBezTo>
                  <a:lnTo>
                    <a:pt x="1858" y="167"/>
                  </a:lnTo>
                  <a:cubicBezTo>
                    <a:pt x="1632" y="393"/>
                    <a:pt x="1144" y="822"/>
                    <a:pt x="810" y="1107"/>
                  </a:cubicBezTo>
                  <a:cubicBezTo>
                    <a:pt x="798" y="1119"/>
                    <a:pt x="798" y="1143"/>
                    <a:pt x="798" y="1155"/>
                  </a:cubicBezTo>
                  <a:cubicBezTo>
                    <a:pt x="977" y="1917"/>
                    <a:pt x="1072" y="1917"/>
                    <a:pt x="1096" y="1917"/>
                  </a:cubicBezTo>
                  <a:lnTo>
                    <a:pt x="1108" y="1917"/>
                  </a:lnTo>
                  <a:cubicBezTo>
                    <a:pt x="1239" y="1917"/>
                    <a:pt x="1870" y="572"/>
                    <a:pt x="1989" y="310"/>
                  </a:cubicBezTo>
                  <a:cubicBezTo>
                    <a:pt x="2084" y="71"/>
                    <a:pt x="2084" y="48"/>
                    <a:pt x="2060" y="24"/>
                  </a:cubicBezTo>
                  <a:cubicBezTo>
                    <a:pt x="2060" y="12"/>
                    <a:pt x="2049" y="12"/>
                    <a:pt x="2049" y="12"/>
                  </a:cubicBezTo>
                  <a:lnTo>
                    <a:pt x="2037" y="12"/>
                  </a:lnTo>
                  <a:cubicBezTo>
                    <a:pt x="2025" y="0"/>
                    <a:pt x="2013" y="0"/>
                    <a:pt x="200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2" name="Google Shape;2902;p68"/>
            <p:cNvSpPr/>
            <p:nvPr/>
          </p:nvSpPr>
          <p:spPr>
            <a:xfrm>
              <a:off x="8282130" y="2323541"/>
              <a:ext cx="14725" cy="23597"/>
            </a:xfrm>
            <a:custGeom>
              <a:avLst/>
              <a:gdLst/>
              <a:ahLst/>
              <a:cxnLst/>
              <a:rect l="l" t="t" r="r" b="b"/>
              <a:pathLst>
                <a:path w="478" h="766" extrusionOk="0">
                  <a:moveTo>
                    <a:pt x="61" y="1"/>
                  </a:moveTo>
                  <a:cubicBezTo>
                    <a:pt x="57" y="1"/>
                    <a:pt x="53" y="2"/>
                    <a:pt x="49" y="4"/>
                  </a:cubicBezTo>
                  <a:cubicBezTo>
                    <a:pt x="25" y="4"/>
                    <a:pt x="1" y="16"/>
                    <a:pt x="1" y="52"/>
                  </a:cubicBezTo>
                  <a:cubicBezTo>
                    <a:pt x="37" y="337"/>
                    <a:pt x="72" y="706"/>
                    <a:pt x="132" y="754"/>
                  </a:cubicBezTo>
                  <a:cubicBezTo>
                    <a:pt x="144" y="766"/>
                    <a:pt x="156" y="766"/>
                    <a:pt x="179" y="766"/>
                  </a:cubicBezTo>
                  <a:cubicBezTo>
                    <a:pt x="263" y="766"/>
                    <a:pt x="406" y="599"/>
                    <a:pt x="465" y="528"/>
                  </a:cubicBezTo>
                  <a:cubicBezTo>
                    <a:pt x="477" y="516"/>
                    <a:pt x="477" y="480"/>
                    <a:pt x="453" y="468"/>
                  </a:cubicBezTo>
                  <a:cubicBezTo>
                    <a:pt x="448" y="463"/>
                    <a:pt x="439" y="461"/>
                    <a:pt x="430" y="461"/>
                  </a:cubicBezTo>
                  <a:cubicBezTo>
                    <a:pt x="416" y="461"/>
                    <a:pt x="401" y="466"/>
                    <a:pt x="394" y="480"/>
                  </a:cubicBezTo>
                  <a:cubicBezTo>
                    <a:pt x="310" y="575"/>
                    <a:pt x="227" y="659"/>
                    <a:pt x="179" y="683"/>
                  </a:cubicBezTo>
                  <a:cubicBezTo>
                    <a:pt x="156" y="611"/>
                    <a:pt x="120" y="302"/>
                    <a:pt x="96" y="40"/>
                  </a:cubicBezTo>
                  <a:cubicBezTo>
                    <a:pt x="96" y="20"/>
                    <a:pt x="80" y="1"/>
                    <a:pt x="6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3" name="Google Shape;2903;p68"/>
            <p:cNvSpPr/>
            <p:nvPr/>
          </p:nvSpPr>
          <p:spPr>
            <a:xfrm>
              <a:off x="7963421" y="2057725"/>
              <a:ext cx="63489" cy="60193"/>
            </a:xfrm>
            <a:custGeom>
              <a:avLst/>
              <a:gdLst/>
              <a:ahLst/>
              <a:cxnLst/>
              <a:rect l="l" t="t" r="r" b="b"/>
              <a:pathLst>
                <a:path w="2061" h="1954" extrusionOk="0">
                  <a:moveTo>
                    <a:pt x="953" y="96"/>
                  </a:moveTo>
                  <a:cubicBezTo>
                    <a:pt x="1012" y="156"/>
                    <a:pt x="1060" y="370"/>
                    <a:pt x="1084" y="537"/>
                  </a:cubicBezTo>
                  <a:cubicBezTo>
                    <a:pt x="739" y="930"/>
                    <a:pt x="358" y="1382"/>
                    <a:pt x="155" y="1656"/>
                  </a:cubicBezTo>
                  <a:cubicBezTo>
                    <a:pt x="334" y="1180"/>
                    <a:pt x="846" y="203"/>
                    <a:pt x="953" y="96"/>
                  </a:cubicBezTo>
                  <a:close/>
                  <a:moveTo>
                    <a:pt x="1310" y="953"/>
                  </a:moveTo>
                  <a:cubicBezTo>
                    <a:pt x="1584" y="1061"/>
                    <a:pt x="1870" y="1192"/>
                    <a:pt x="1929" y="1251"/>
                  </a:cubicBezTo>
                  <a:cubicBezTo>
                    <a:pt x="1774" y="1358"/>
                    <a:pt x="679" y="1727"/>
                    <a:pt x="227" y="1835"/>
                  </a:cubicBezTo>
                  <a:cubicBezTo>
                    <a:pt x="429" y="1680"/>
                    <a:pt x="798" y="1382"/>
                    <a:pt x="1310" y="953"/>
                  </a:cubicBezTo>
                  <a:close/>
                  <a:moveTo>
                    <a:pt x="953" y="1"/>
                  </a:moveTo>
                  <a:cubicBezTo>
                    <a:pt x="929" y="1"/>
                    <a:pt x="893" y="25"/>
                    <a:pt x="858" y="72"/>
                  </a:cubicBezTo>
                  <a:cubicBezTo>
                    <a:pt x="667" y="322"/>
                    <a:pt x="0" y="1692"/>
                    <a:pt x="0" y="1894"/>
                  </a:cubicBezTo>
                  <a:cubicBezTo>
                    <a:pt x="0" y="1906"/>
                    <a:pt x="0" y="1906"/>
                    <a:pt x="0" y="1906"/>
                  </a:cubicBezTo>
                  <a:cubicBezTo>
                    <a:pt x="0" y="1918"/>
                    <a:pt x="0" y="1918"/>
                    <a:pt x="0" y="1918"/>
                  </a:cubicBezTo>
                  <a:cubicBezTo>
                    <a:pt x="0" y="1930"/>
                    <a:pt x="12" y="1930"/>
                    <a:pt x="12" y="1930"/>
                  </a:cubicBezTo>
                  <a:cubicBezTo>
                    <a:pt x="24" y="1954"/>
                    <a:pt x="48" y="1954"/>
                    <a:pt x="60" y="1954"/>
                  </a:cubicBezTo>
                  <a:cubicBezTo>
                    <a:pt x="179" y="1954"/>
                    <a:pt x="679" y="1811"/>
                    <a:pt x="1108" y="1656"/>
                  </a:cubicBezTo>
                  <a:cubicBezTo>
                    <a:pt x="2013" y="1358"/>
                    <a:pt x="2024" y="1299"/>
                    <a:pt x="2024" y="1275"/>
                  </a:cubicBezTo>
                  <a:cubicBezTo>
                    <a:pt x="2036" y="1239"/>
                    <a:pt x="2060" y="1144"/>
                    <a:pt x="1322" y="858"/>
                  </a:cubicBezTo>
                  <a:cubicBezTo>
                    <a:pt x="1314" y="854"/>
                    <a:pt x="1307" y="853"/>
                    <a:pt x="1302" y="853"/>
                  </a:cubicBezTo>
                  <a:cubicBezTo>
                    <a:pt x="1290" y="853"/>
                    <a:pt x="1282" y="858"/>
                    <a:pt x="1274" y="858"/>
                  </a:cubicBezTo>
                  <a:cubicBezTo>
                    <a:pt x="941" y="1144"/>
                    <a:pt x="429" y="1573"/>
                    <a:pt x="191" y="1763"/>
                  </a:cubicBezTo>
                  <a:cubicBezTo>
                    <a:pt x="393" y="1489"/>
                    <a:pt x="846" y="942"/>
                    <a:pt x="1155" y="572"/>
                  </a:cubicBezTo>
                  <a:cubicBezTo>
                    <a:pt x="1167" y="561"/>
                    <a:pt x="1167" y="549"/>
                    <a:pt x="1167" y="537"/>
                  </a:cubicBezTo>
                  <a:cubicBezTo>
                    <a:pt x="1155" y="465"/>
                    <a:pt x="1108" y="84"/>
                    <a:pt x="989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4" name="Google Shape;2904;p68"/>
            <p:cNvSpPr/>
            <p:nvPr/>
          </p:nvSpPr>
          <p:spPr>
            <a:xfrm>
              <a:off x="7997153" y="2073374"/>
              <a:ext cx="23135" cy="16296"/>
            </a:xfrm>
            <a:custGeom>
              <a:avLst/>
              <a:gdLst/>
              <a:ahLst/>
              <a:cxnLst/>
              <a:rect l="l" t="t" r="r" b="b"/>
              <a:pathLst>
                <a:path w="751" h="529" extrusionOk="0">
                  <a:moveTo>
                    <a:pt x="41" y="0"/>
                  </a:moveTo>
                  <a:cubicBezTo>
                    <a:pt x="25" y="0"/>
                    <a:pt x="9" y="11"/>
                    <a:pt x="1" y="29"/>
                  </a:cubicBezTo>
                  <a:cubicBezTo>
                    <a:pt x="1" y="53"/>
                    <a:pt x="13" y="76"/>
                    <a:pt x="36" y="88"/>
                  </a:cubicBezTo>
                  <a:cubicBezTo>
                    <a:pt x="298" y="148"/>
                    <a:pt x="596" y="231"/>
                    <a:pt x="656" y="267"/>
                  </a:cubicBezTo>
                  <a:cubicBezTo>
                    <a:pt x="632" y="303"/>
                    <a:pt x="525" y="386"/>
                    <a:pt x="417" y="445"/>
                  </a:cubicBezTo>
                  <a:cubicBezTo>
                    <a:pt x="406" y="469"/>
                    <a:pt x="394" y="493"/>
                    <a:pt x="406" y="517"/>
                  </a:cubicBezTo>
                  <a:cubicBezTo>
                    <a:pt x="417" y="529"/>
                    <a:pt x="429" y="529"/>
                    <a:pt x="441" y="529"/>
                  </a:cubicBezTo>
                  <a:lnTo>
                    <a:pt x="465" y="529"/>
                  </a:lnTo>
                  <a:cubicBezTo>
                    <a:pt x="537" y="481"/>
                    <a:pt x="727" y="362"/>
                    <a:pt x="739" y="291"/>
                  </a:cubicBezTo>
                  <a:cubicBezTo>
                    <a:pt x="751" y="255"/>
                    <a:pt x="739" y="243"/>
                    <a:pt x="739" y="231"/>
                  </a:cubicBezTo>
                  <a:cubicBezTo>
                    <a:pt x="691" y="172"/>
                    <a:pt x="346" y="64"/>
                    <a:pt x="60" y="5"/>
                  </a:cubicBezTo>
                  <a:cubicBezTo>
                    <a:pt x="54" y="2"/>
                    <a:pt x="48" y="0"/>
                    <a:pt x="4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5" name="Google Shape;2905;p68"/>
            <p:cNvSpPr/>
            <p:nvPr/>
          </p:nvSpPr>
          <p:spPr>
            <a:xfrm>
              <a:off x="7852647" y="2132273"/>
              <a:ext cx="105168" cy="59731"/>
            </a:xfrm>
            <a:custGeom>
              <a:avLst/>
              <a:gdLst/>
              <a:ahLst/>
              <a:cxnLst/>
              <a:rect l="l" t="t" r="r" b="b"/>
              <a:pathLst>
                <a:path w="3414" h="1939" extrusionOk="0">
                  <a:moveTo>
                    <a:pt x="2076" y="0"/>
                  </a:moveTo>
                  <a:cubicBezTo>
                    <a:pt x="1919" y="0"/>
                    <a:pt x="1780" y="87"/>
                    <a:pt x="1685" y="202"/>
                  </a:cubicBezTo>
                  <a:lnTo>
                    <a:pt x="1685" y="202"/>
                  </a:lnTo>
                  <a:cubicBezTo>
                    <a:pt x="1620" y="150"/>
                    <a:pt x="1536" y="104"/>
                    <a:pt x="1429" y="69"/>
                  </a:cubicBezTo>
                  <a:cubicBezTo>
                    <a:pt x="1336" y="37"/>
                    <a:pt x="1257" y="23"/>
                    <a:pt x="1192" y="23"/>
                  </a:cubicBezTo>
                  <a:cubicBezTo>
                    <a:pt x="797" y="23"/>
                    <a:pt x="858" y="522"/>
                    <a:pt x="858" y="522"/>
                  </a:cubicBezTo>
                  <a:cubicBezTo>
                    <a:pt x="817" y="496"/>
                    <a:pt x="773" y="485"/>
                    <a:pt x="728" y="485"/>
                  </a:cubicBezTo>
                  <a:cubicBezTo>
                    <a:pt x="392" y="485"/>
                    <a:pt x="0" y="1125"/>
                    <a:pt x="441" y="1451"/>
                  </a:cubicBezTo>
                  <a:cubicBezTo>
                    <a:pt x="580" y="1556"/>
                    <a:pt x="712" y="1605"/>
                    <a:pt x="825" y="1614"/>
                  </a:cubicBezTo>
                  <a:lnTo>
                    <a:pt x="825" y="1614"/>
                  </a:lnTo>
                  <a:cubicBezTo>
                    <a:pt x="861" y="1785"/>
                    <a:pt x="981" y="1934"/>
                    <a:pt x="1239" y="1939"/>
                  </a:cubicBezTo>
                  <a:cubicBezTo>
                    <a:pt x="1252" y="1939"/>
                    <a:pt x="1265" y="1939"/>
                    <a:pt x="1279" y="1939"/>
                  </a:cubicBezTo>
                  <a:cubicBezTo>
                    <a:pt x="1628" y="1939"/>
                    <a:pt x="1865" y="1860"/>
                    <a:pt x="1998" y="1741"/>
                  </a:cubicBezTo>
                  <a:lnTo>
                    <a:pt x="1998" y="1741"/>
                  </a:lnTo>
                  <a:cubicBezTo>
                    <a:pt x="2027" y="1781"/>
                    <a:pt x="2063" y="1819"/>
                    <a:pt x="2108" y="1855"/>
                  </a:cubicBezTo>
                  <a:cubicBezTo>
                    <a:pt x="2165" y="1900"/>
                    <a:pt x="2235" y="1920"/>
                    <a:pt x="2310" y="1920"/>
                  </a:cubicBezTo>
                  <a:cubicBezTo>
                    <a:pt x="2755" y="1920"/>
                    <a:pt x="3413" y="1226"/>
                    <a:pt x="3037" y="819"/>
                  </a:cubicBezTo>
                  <a:cubicBezTo>
                    <a:pt x="2930" y="707"/>
                    <a:pt x="2816" y="664"/>
                    <a:pt x="2709" y="664"/>
                  </a:cubicBezTo>
                  <a:cubicBezTo>
                    <a:pt x="2697" y="664"/>
                    <a:pt x="2686" y="664"/>
                    <a:pt x="2674" y="665"/>
                  </a:cubicBezTo>
                  <a:lnTo>
                    <a:pt x="2674" y="665"/>
                  </a:lnTo>
                  <a:cubicBezTo>
                    <a:pt x="2678" y="467"/>
                    <a:pt x="2579" y="239"/>
                    <a:pt x="2334" y="81"/>
                  </a:cubicBezTo>
                  <a:cubicBezTo>
                    <a:pt x="2246" y="24"/>
                    <a:pt x="2159" y="0"/>
                    <a:pt x="20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6" name="Google Shape;2906;p68"/>
            <p:cNvSpPr/>
            <p:nvPr/>
          </p:nvSpPr>
          <p:spPr>
            <a:xfrm>
              <a:off x="7857421" y="2131102"/>
              <a:ext cx="94664" cy="62380"/>
            </a:xfrm>
            <a:custGeom>
              <a:avLst/>
              <a:gdLst/>
              <a:ahLst/>
              <a:cxnLst/>
              <a:rect l="l" t="t" r="r" b="b"/>
              <a:pathLst>
                <a:path w="3073" h="2025" extrusionOk="0">
                  <a:moveTo>
                    <a:pt x="1536" y="310"/>
                  </a:moveTo>
                  <a:cubicBezTo>
                    <a:pt x="1655" y="429"/>
                    <a:pt x="1679" y="560"/>
                    <a:pt x="1644" y="655"/>
                  </a:cubicBezTo>
                  <a:cubicBezTo>
                    <a:pt x="1629" y="706"/>
                    <a:pt x="1601" y="731"/>
                    <a:pt x="1565" y="731"/>
                  </a:cubicBezTo>
                  <a:cubicBezTo>
                    <a:pt x="1542" y="731"/>
                    <a:pt x="1516" y="721"/>
                    <a:pt x="1489" y="703"/>
                  </a:cubicBezTo>
                  <a:cubicBezTo>
                    <a:pt x="1405" y="619"/>
                    <a:pt x="1429" y="453"/>
                    <a:pt x="1536" y="310"/>
                  </a:cubicBezTo>
                  <a:close/>
                  <a:moveTo>
                    <a:pt x="2477" y="762"/>
                  </a:moveTo>
                  <a:lnTo>
                    <a:pt x="2477" y="762"/>
                  </a:lnTo>
                  <a:cubicBezTo>
                    <a:pt x="2453" y="929"/>
                    <a:pt x="2346" y="1048"/>
                    <a:pt x="2215" y="1072"/>
                  </a:cubicBezTo>
                  <a:lnTo>
                    <a:pt x="2191" y="1072"/>
                  </a:lnTo>
                  <a:cubicBezTo>
                    <a:pt x="2155" y="1072"/>
                    <a:pt x="2144" y="1060"/>
                    <a:pt x="2144" y="1048"/>
                  </a:cubicBezTo>
                  <a:cubicBezTo>
                    <a:pt x="2144" y="977"/>
                    <a:pt x="2275" y="798"/>
                    <a:pt x="2477" y="762"/>
                  </a:cubicBezTo>
                  <a:close/>
                  <a:moveTo>
                    <a:pt x="858" y="1179"/>
                  </a:moveTo>
                  <a:cubicBezTo>
                    <a:pt x="882" y="1179"/>
                    <a:pt x="905" y="1203"/>
                    <a:pt x="917" y="1215"/>
                  </a:cubicBezTo>
                  <a:cubicBezTo>
                    <a:pt x="977" y="1310"/>
                    <a:pt x="1001" y="1393"/>
                    <a:pt x="953" y="1477"/>
                  </a:cubicBezTo>
                  <a:cubicBezTo>
                    <a:pt x="917" y="1560"/>
                    <a:pt x="822" y="1608"/>
                    <a:pt x="703" y="1608"/>
                  </a:cubicBezTo>
                  <a:cubicBezTo>
                    <a:pt x="679" y="1453"/>
                    <a:pt x="727" y="1298"/>
                    <a:pt x="786" y="1227"/>
                  </a:cubicBezTo>
                  <a:cubicBezTo>
                    <a:pt x="810" y="1191"/>
                    <a:pt x="834" y="1179"/>
                    <a:pt x="858" y="1179"/>
                  </a:cubicBezTo>
                  <a:close/>
                  <a:moveTo>
                    <a:pt x="1870" y="1310"/>
                  </a:moveTo>
                  <a:cubicBezTo>
                    <a:pt x="1882" y="1310"/>
                    <a:pt x="1905" y="1334"/>
                    <a:pt x="1917" y="1381"/>
                  </a:cubicBezTo>
                  <a:cubicBezTo>
                    <a:pt x="1953" y="1500"/>
                    <a:pt x="1929" y="1619"/>
                    <a:pt x="1846" y="1703"/>
                  </a:cubicBezTo>
                  <a:cubicBezTo>
                    <a:pt x="1774" y="1584"/>
                    <a:pt x="1786" y="1441"/>
                    <a:pt x="1822" y="1358"/>
                  </a:cubicBezTo>
                  <a:cubicBezTo>
                    <a:pt x="1846" y="1322"/>
                    <a:pt x="1870" y="1310"/>
                    <a:pt x="1870" y="1310"/>
                  </a:cubicBezTo>
                  <a:close/>
                  <a:moveTo>
                    <a:pt x="1923" y="85"/>
                  </a:moveTo>
                  <a:cubicBezTo>
                    <a:pt x="2001" y="85"/>
                    <a:pt x="2080" y="108"/>
                    <a:pt x="2155" y="155"/>
                  </a:cubicBezTo>
                  <a:cubicBezTo>
                    <a:pt x="2346" y="286"/>
                    <a:pt x="2465" y="476"/>
                    <a:pt x="2477" y="667"/>
                  </a:cubicBezTo>
                  <a:cubicBezTo>
                    <a:pt x="2239" y="703"/>
                    <a:pt x="2060" y="917"/>
                    <a:pt x="2060" y="1048"/>
                  </a:cubicBezTo>
                  <a:cubicBezTo>
                    <a:pt x="2060" y="1102"/>
                    <a:pt x="2100" y="1157"/>
                    <a:pt x="2197" y="1157"/>
                  </a:cubicBezTo>
                  <a:cubicBezTo>
                    <a:pt x="2207" y="1157"/>
                    <a:pt x="2217" y="1156"/>
                    <a:pt x="2227" y="1155"/>
                  </a:cubicBezTo>
                  <a:cubicBezTo>
                    <a:pt x="2406" y="1131"/>
                    <a:pt x="2536" y="965"/>
                    <a:pt x="2560" y="750"/>
                  </a:cubicBezTo>
                  <a:cubicBezTo>
                    <a:pt x="2667" y="750"/>
                    <a:pt x="2763" y="798"/>
                    <a:pt x="2846" y="893"/>
                  </a:cubicBezTo>
                  <a:cubicBezTo>
                    <a:pt x="2989" y="1048"/>
                    <a:pt x="2953" y="1227"/>
                    <a:pt x="2906" y="1358"/>
                  </a:cubicBezTo>
                  <a:cubicBezTo>
                    <a:pt x="2775" y="1643"/>
                    <a:pt x="2417" y="1917"/>
                    <a:pt x="2155" y="1917"/>
                  </a:cubicBezTo>
                  <a:cubicBezTo>
                    <a:pt x="2084" y="1917"/>
                    <a:pt x="2025" y="1893"/>
                    <a:pt x="1977" y="1858"/>
                  </a:cubicBezTo>
                  <a:cubicBezTo>
                    <a:pt x="1953" y="1834"/>
                    <a:pt x="1929" y="1810"/>
                    <a:pt x="1905" y="1786"/>
                  </a:cubicBezTo>
                  <a:cubicBezTo>
                    <a:pt x="2013" y="1667"/>
                    <a:pt x="2048" y="1512"/>
                    <a:pt x="2001" y="1358"/>
                  </a:cubicBezTo>
                  <a:cubicBezTo>
                    <a:pt x="1965" y="1238"/>
                    <a:pt x="1905" y="1227"/>
                    <a:pt x="1870" y="1227"/>
                  </a:cubicBezTo>
                  <a:cubicBezTo>
                    <a:pt x="1822" y="1227"/>
                    <a:pt x="1774" y="1262"/>
                    <a:pt x="1751" y="1322"/>
                  </a:cubicBezTo>
                  <a:cubicBezTo>
                    <a:pt x="1691" y="1429"/>
                    <a:pt x="1691" y="1608"/>
                    <a:pt x="1786" y="1762"/>
                  </a:cubicBezTo>
                  <a:cubicBezTo>
                    <a:pt x="1679" y="1846"/>
                    <a:pt x="1489" y="1929"/>
                    <a:pt x="1132" y="1929"/>
                  </a:cubicBezTo>
                  <a:lnTo>
                    <a:pt x="1084" y="1929"/>
                  </a:lnTo>
                  <a:cubicBezTo>
                    <a:pt x="870" y="1929"/>
                    <a:pt x="774" y="1810"/>
                    <a:pt x="727" y="1703"/>
                  </a:cubicBezTo>
                  <a:cubicBezTo>
                    <a:pt x="870" y="1691"/>
                    <a:pt x="989" y="1619"/>
                    <a:pt x="1036" y="1512"/>
                  </a:cubicBezTo>
                  <a:cubicBezTo>
                    <a:pt x="1096" y="1405"/>
                    <a:pt x="1072" y="1274"/>
                    <a:pt x="989" y="1167"/>
                  </a:cubicBezTo>
                  <a:cubicBezTo>
                    <a:pt x="929" y="1108"/>
                    <a:pt x="882" y="1096"/>
                    <a:pt x="858" y="1096"/>
                  </a:cubicBezTo>
                  <a:cubicBezTo>
                    <a:pt x="810" y="1096"/>
                    <a:pt x="762" y="1119"/>
                    <a:pt x="715" y="1167"/>
                  </a:cubicBezTo>
                  <a:cubicBezTo>
                    <a:pt x="643" y="1262"/>
                    <a:pt x="596" y="1441"/>
                    <a:pt x="620" y="1608"/>
                  </a:cubicBezTo>
                  <a:cubicBezTo>
                    <a:pt x="512" y="1584"/>
                    <a:pt x="417" y="1536"/>
                    <a:pt x="310" y="1465"/>
                  </a:cubicBezTo>
                  <a:cubicBezTo>
                    <a:pt x="155" y="1346"/>
                    <a:pt x="96" y="1155"/>
                    <a:pt x="167" y="953"/>
                  </a:cubicBezTo>
                  <a:cubicBezTo>
                    <a:pt x="227" y="738"/>
                    <a:pt x="417" y="572"/>
                    <a:pt x="572" y="572"/>
                  </a:cubicBezTo>
                  <a:cubicBezTo>
                    <a:pt x="620" y="572"/>
                    <a:pt x="655" y="584"/>
                    <a:pt x="679" y="607"/>
                  </a:cubicBezTo>
                  <a:lnTo>
                    <a:pt x="727" y="607"/>
                  </a:lnTo>
                  <a:cubicBezTo>
                    <a:pt x="751" y="596"/>
                    <a:pt x="751" y="572"/>
                    <a:pt x="751" y="560"/>
                  </a:cubicBezTo>
                  <a:cubicBezTo>
                    <a:pt x="751" y="560"/>
                    <a:pt x="727" y="322"/>
                    <a:pt x="834" y="191"/>
                  </a:cubicBezTo>
                  <a:cubicBezTo>
                    <a:pt x="884" y="134"/>
                    <a:pt x="955" y="107"/>
                    <a:pt x="1047" y="107"/>
                  </a:cubicBezTo>
                  <a:cubicBezTo>
                    <a:pt x="1109" y="107"/>
                    <a:pt x="1181" y="119"/>
                    <a:pt x="1263" y="143"/>
                  </a:cubicBezTo>
                  <a:cubicBezTo>
                    <a:pt x="1334" y="179"/>
                    <a:pt x="1405" y="215"/>
                    <a:pt x="1465" y="250"/>
                  </a:cubicBezTo>
                  <a:cubicBezTo>
                    <a:pt x="1346" y="417"/>
                    <a:pt x="1298" y="655"/>
                    <a:pt x="1429" y="774"/>
                  </a:cubicBezTo>
                  <a:cubicBezTo>
                    <a:pt x="1477" y="798"/>
                    <a:pt x="1524" y="822"/>
                    <a:pt x="1560" y="822"/>
                  </a:cubicBezTo>
                  <a:cubicBezTo>
                    <a:pt x="1644" y="822"/>
                    <a:pt x="1703" y="774"/>
                    <a:pt x="1727" y="691"/>
                  </a:cubicBezTo>
                  <a:cubicBezTo>
                    <a:pt x="1774" y="560"/>
                    <a:pt x="1751" y="381"/>
                    <a:pt x="1596" y="238"/>
                  </a:cubicBezTo>
                  <a:cubicBezTo>
                    <a:pt x="1689" y="138"/>
                    <a:pt x="1804" y="85"/>
                    <a:pt x="1923" y="85"/>
                  </a:cubicBezTo>
                  <a:close/>
                  <a:moveTo>
                    <a:pt x="1917" y="0"/>
                  </a:moveTo>
                  <a:cubicBezTo>
                    <a:pt x="1774" y="0"/>
                    <a:pt x="1632" y="60"/>
                    <a:pt x="1524" y="179"/>
                  </a:cubicBezTo>
                  <a:cubicBezTo>
                    <a:pt x="1453" y="131"/>
                    <a:pt x="1370" y="95"/>
                    <a:pt x="1286" y="60"/>
                  </a:cubicBezTo>
                  <a:cubicBezTo>
                    <a:pt x="1197" y="33"/>
                    <a:pt x="1116" y="20"/>
                    <a:pt x="1044" y="20"/>
                  </a:cubicBezTo>
                  <a:cubicBezTo>
                    <a:pt x="924" y="20"/>
                    <a:pt x="829" y="57"/>
                    <a:pt x="762" y="131"/>
                  </a:cubicBezTo>
                  <a:cubicBezTo>
                    <a:pt x="667" y="238"/>
                    <a:pt x="655" y="405"/>
                    <a:pt x="655" y="500"/>
                  </a:cubicBezTo>
                  <a:cubicBezTo>
                    <a:pt x="631" y="488"/>
                    <a:pt x="608" y="488"/>
                    <a:pt x="572" y="488"/>
                  </a:cubicBezTo>
                  <a:cubicBezTo>
                    <a:pt x="381" y="488"/>
                    <a:pt x="155" y="679"/>
                    <a:pt x="72" y="917"/>
                  </a:cubicBezTo>
                  <a:cubicBezTo>
                    <a:pt x="0" y="1167"/>
                    <a:pt x="60" y="1381"/>
                    <a:pt x="262" y="1536"/>
                  </a:cubicBezTo>
                  <a:cubicBezTo>
                    <a:pt x="381" y="1619"/>
                    <a:pt x="512" y="1679"/>
                    <a:pt x="631" y="1691"/>
                  </a:cubicBezTo>
                  <a:cubicBezTo>
                    <a:pt x="691" y="1893"/>
                    <a:pt x="858" y="2012"/>
                    <a:pt x="1084" y="2024"/>
                  </a:cubicBezTo>
                  <a:lnTo>
                    <a:pt x="1132" y="2024"/>
                  </a:lnTo>
                  <a:cubicBezTo>
                    <a:pt x="1441" y="2024"/>
                    <a:pt x="1679" y="1965"/>
                    <a:pt x="1834" y="1846"/>
                  </a:cubicBezTo>
                  <a:cubicBezTo>
                    <a:pt x="1858" y="1870"/>
                    <a:pt x="1882" y="1893"/>
                    <a:pt x="1917" y="1929"/>
                  </a:cubicBezTo>
                  <a:cubicBezTo>
                    <a:pt x="1977" y="1977"/>
                    <a:pt x="2060" y="2000"/>
                    <a:pt x="2155" y="2000"/>
                  </a:cubicBezTo>
                  <a:cubicBezTo>
                    <a:pt x="2453" y="2000"/>
                    <a:pt x="2834" y="1715"/>
                    <a:pt x="2977" y="1393"/>
                  </a:cubicBezTo>
                  <a:cubicBezTo>
                    <a:pt x="3072" y="1179"/>
                    <a:pt x="3048" y="977"/>
                    <a:pt x="2906" y="834"/>
                  </a:cubicBezTo>
                  <a:cubicBezTo>
                    <a:pt x="2798" y="727"/>
                    <a:pt x="2691" y="667"/>
                    <a:pt x="2560" y="667"/>
                  </a:cubicBezTo>
                  <a:cubicBezTo>
                    <a:pt x="2548" y="441"/>
                    <a:pt x="2417" y="226"/>
                    <a:pt x="2203" y="84"/>
                  </a:cubicBezTo>
                  <a:cubicBezTo>
                    <a:pt x="2108" y="24"/>
                    <a:pt x="2013" y="0"/>
                    <a:pt x="19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7" name="Google Shape;2907;p68"/>
            <p:cNvSpPr/>
            <p:nvPr/>
          </p:nvSpPr>
          <p:spPr>
            <a:xfrm>
              <a:off x="8319188" y="2117979"/>
              <a:ext cx="105076" cy="59731"/>
            </a:xfrm>
            <a:custGeom>
              <a:avLst/>
              <a:gdLst/>
              <a:ahLst/>
              <a:cxnLst/>
              <a:rect l="l" t="t" r="r" b="b"/>
              <a:pathLst>
                <a:path w="3411" h="1939" extrusionOk="0">
                  <a:moveTo>
                    <a:pt x="2076" y="0"/>
                  </a:moveTo>
                  <a:cubicBezTo>
                    <a:pt x="1918" y="0"/>
                    <a:pt x="1779" y="88"/>
                    <a:pt x="1683" y="205"/>
                  </a:cubicBezTo>
                  <a:lnTo>
                    <a:pt x="1683" y="205"/>
                  </a:lnTo>
                  <a:cubicBezTo>
                    <a:pt x="1619" y="153"/>
                    <a:pt x="1535" y="106"/>
                    <a:pt x="1429" y="69"/>
                  </a:cubicBezTo>
                  <a:cubicBezTo>
                    <a:pt x="1340" y="40"/>
                    <a:pt x="1264" y="27"/>
                    <a:pt x="1200" y="27"/>
                  </a:cubicBezTo>
                  <a:cubicBezTo>
                    <a:pt x="796" y="27"/>
                    <a:pt x="858" y="533"/>
                    <a:pt x="858" y="533"/>
                  </a:cubicBezTo>
                  <a:cubicBezTo>
                    <a:pt x="816" y="508"/>
                    <a:pt x="772" y="496"/>
                    <a:pt x="726" y="496"/>
                  </a:cubicBezTo>
                  <a:cubicBezTo>
                    <a:pt x="391" y="496"/>
                    <a:pt x="1" y="1127"/>
                    <a:pt x="441" y="1462"/>
                  </a:cubicBezTo>
                  <a:cubicBezTo>
                    <a:pt x="580" y="1565"/>
                    <a:pt x="712" y="1611"/>
                    <a:pt x="826" y="1618"/>
                  </a:cubicBezTo>
                  <a:lnTo>
                    <a:pt x="826" y="1618"/>
                  </a:lnTo>
                  <a:cubicBezTo>
                    <a:pt x="863" y="1787"/>
                    <a:pt x="983" y="1934"/>
                    <a:pt x="1239" y="1938"/>
                  </a:cubicBezTo>
                  <a:cubicBezTo>
                    <a:pt x="1253" y="1939"/>
                    <a:pt x="1266" y="1939"/>
                    <a:pt x="1280" y="1939"/>
                  </a:cubicBezTo>
                  <a:cubicBezTo>
                    <a:pt x="1630" y="1939"/>
                    <a:pt x="1867" y="1862"/>
                    <a:pt x="2000" y="1744"/>
                  </a:cubicBezTo>
                  <a:lnTo>
                    <a:pt x="2000" y="1744"/>
                  </a:lnTo>
                  <a:cubicBezTo>
                    <a:pt x="2028" y="1782"/>
                    <a:pt x="2064" y="1820"/>
                    <a:pt x="2108" y="1855"/>
                  </a:cubicBezTo>
                  <a:cubicBezTo>
                    <a:pt x="2167" y="1903"/>
                    <a:pt x="2239" y="1925"/>
                    <a:pt x="2317" y="1925"/>
                  </a:cubicBezTo>
                  <a:cubicBezTo>
                    <a:pt x="2762" y="1925"/>
                    <a:pt x="3411" y="1236"/>
                    <a:pt x="3037" y="831"/>
                  </a:cubicBezTo>
                  <a:cubicBezTo>
                    <a:pt x="2928" y="717"/>
                    <a:pt x="2813" y="674"/>
                    <a:pt x="2705" y="674"/>
                  </a:cubicBezTo>
                  <a:cubicBezTo>
                    <a:pt x="2695" y="674"/>
                    <a:pt x="2684" y="674"/>
                    <a:pt x="2674" y="675"/>
                  </a:cubicBezTo>
                  <a:lnTo>
                    <a:pt x="2674" y="675"/>
                  </a:lnTo>
                  <a:cubicBezTo>
                    <a:pt x="2680" y="473"/>
                    <a:pt x="2581" y="239"/>
                    <a:pt x="2334" y="81"/>
                  </a:cubicBezTo>
                  <a:cubicBezTo>
                    <a:pt x="2246" y="24"/>
                    <a:pt x="2159" y="0"/>
                    <a:pt x="20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8" name="Google Shape;2908;p68"/>
            <p:cNvSpPr/>
            <p:nvPr/>
          </p:nvSpPr>
          <p:spPr>
            <a:xfrm>
              <a:off x="8323963" y="2116778"/>
              <a:ext cx="94633" cy="62380"/>
            </a:xfrm>
            <a:custGeom>
              <a:avLst/>
              <a:gdLst/>
              <a:ahLst/>
              <a:cxnLst/>
              <a:rect l="l" t="t" r="r" b="b"/>
              <a:pathLst>
                <a:path w="3072" h="2025" extrusionOk="0">
                  <a:moveTo>
                    <a:pt x="1536" y="310"/>
                  </a:moveTo>
                  <a:cubicBezTo>
                    <a:pt x="1655" y="430"/>
                    <a:pt x="1679" y="572"/>
                    <a:pt x="1643" y="656"/>
                  </a:cubicBezTo>
                  <a:cubicBezTo>
                    <a:pt x="1628" y="708"/>
                    <a:pt x="1600" y="736"/>
                    <a:pt x="1563" y="736"/>
                  </a:cubicBezTo>
                  <a:cubicBezTo>
                    <a:pt x="1541" y="736"/>
                    <a:pt x="1515" y="726"/>
                    <a:pt x="1488" y="703"/>
                  </a:cubicBezTo>
                  <a:cubicBezTo>
                    <a:pt x="1405" y="632"/>
                    <a:pt x="1429" y="465"/>
                    <a:pt x="1536" y="310"/>
                  </a:cubicBezTo>
                  <a:close/>
                  <a:moveTo>
                    <a:pt x="2477" y="763"/>
                  </a:moveTo>
                  <a:lnTo>
                    <a:pt x="2477" y="763"/>
                  </a:lnTo>
                  <a:cubicBezTo>
                    <a:pt x="2453" y="930"/>
                    <a:pt x="2346" y="1049"/>
                    <a:pt x="2215" y="1072"/>
                  </a:cubicBezTo>
                  <a:lnTo>
                    <a:pt x="2191" y="1072"/>
                  </a:lnTo>
                  <a:cubicBezTo>
                    <a:pt x="2155" y="1072"/>
                    <a:pt x="2155" y="1061"/>
                    <a:pt x="2155" y="1049"/>
                  </a:cubicBezTo>
                  <a:cubicBezTo>
                    <a:pt x="2143" y="977"/>
                    <a:pt x="2286" y="811"/>
                    <a:pt x="2477" y="763"/>
                  </a:cubicBezTo>
                  <a:close/>
                  <a:moveTo>
                    <a:pt x="857" y="1180"/>
                  </a:moveTo>
                  <a:cubicBezTo>
                    <a:pt x="881" y="1180"/>
                    <a:pt x="905" y="1203"/>
                    <a:pt x="917" y="1227"/>
                  </a:cubicBezTo>
                  <a:cubicBezTo>
                    <a:pt x="977" y="1311"/>
                    <a:pt x="1000" y="1406"/>
                    <a:pt x="965" y="1477"/>
                  </a:cubicBezTo>
                  <a:cubicBezTo>
                    <a:pt x="917" y="1561"/>
                    <a:pt x="822" y="1608"/>
                    <a:pt x="703" y="1620"/>
                  </a:cubicBezTo>
                  <a:cubicBezTo>
                    <a:pt x="691" y="1465"/>
                    <a:pt x="726" y="1299"/>
                    <a:pt x="786" y="1227"/>
                  </a:cubicBezTo>
                  <a:cubicBezTo>
                    <a:pt x="810" y="1203"/>
                    <a:pt x="834" y="1180"/>
                    <a:pt x="857" y="1180"/>
                  </a:cubicBezTo>
                  <a:close/>
                  <a:moveTo>
                    <a:pt x="1869" y="1322"/>
                  </a:moveTo>
                  <a:cubicBezTo>
                    <a:pt x="1881" y="1322"/>
                    <a:pt x="1905" y="1334"/>
                    <a:pt x="1917" y="1382"/>
                  </a:cubicBezTo>
                  <a:cubicBezTo>
                    <a:pt x="1953" y="1501"/>
                    <a:pt x="1929" y="1620"/>
                    <a:pt x="1846" y="1715"/>
                  </a:cubicBezTo>
                  <a:cubicBezTo>
                    <a:pt x="1774" y="1584"/>
                    <a:pt x="1786" y="1453"/>
                    <a:pt x="1822" y="1370"/>
                  </a:cubicBezTo>
                  <a:cubicBezTo>
                    <a:pt x="1846" y="1334"/>
                    <a:pt x="1869" y="1322"/>
                    <a:pt x="1869" y="1322"/>
                  </a:cubicBezTo>
                  <a:close/>
                  <a:moveTo>
                    <a:pt x="1927" y="92"/>
                  </a:moveTo>
                  <a:cubicBezTo>
                    <a:pt x="2005" y="92"/>
                    <a:pt x="2084" y="115"/>
                    <a:pt x="2155" y="168"/>
                  </a:cubicBezTo>
                  <a:cubicBezTo>
                    <a:pt x="2358" y="287"/>
                    <a:pt x="2465" y="477"/>
                    <a:pt x="2477" y="680"/>
                  </a:cubicBezTo>
                  <a:cubicBezTo>
                    <a:pt x="2239" y="715"/>
                    <a:pt x="2060" y="930"/>
                    <a:pt x="2060" y="1061"/>
                  </a:cubicBezTo>
                  <a:cubicBezTo>
                    <a:pt x="2060" y="1102"/>
                    <a:pt x="2095" y="1161"/>
                    <a:pt x="2182" y="1161"/>
                  </a:cubicBezTo>
                  <a:cubicBezTo>
                    <a:pt x="2195" y="1161"/>
                    <a:pt x="2210" y="1159"/>
                    <a:pt x="2227" y="1156"/>
                  </a:cubicBezTo>
                  <a:cubicBezTo>
                    <a:pt x="2405" y="1132"/>
                    <a:pt x="2548" y="977"/>
                    <a:pt x="2560" y="751"/>
                  </a:cubicBezTo>
                  <a:cubicBezTo>
                    <a:pt x="2667" y="763"/>
                    <a:pt x="2762" y="811"/>
                    <a:pt x="2846" y="894"/>
                  </a:cubicBezTo>
                  <a:cubicBezTo>
                    <a:pt x="2989" y="1049"/>
                    <a:pt x="2953" y="1239"/>
                    <a:pt x="2905" y="1358"/>
                  </a:cubicBezTo>
                  <a:cubicBezTo>
                    <a:pt x="2774" y="1656"/>
                    <a:pt x="2429" y="1918"/>
                    <a:pt x="2167" y="1918"/>
                  </a:cubicBezTo>
                  <a:cubicBezTo>
                    <a:pt x="2084" y="1918"/>
                    <a:pt x="2024" y="1894"/>
                    <a:pt x="1977" y="1858"/>
                  </a:cubicBezTo>
                  <a:cubicBezTo>
                    <a:pt x="1953" y="1834"/>
                    <a:pt x="1929" y="1811"/>
                    <a:pt x="1905" y="1787"/>
                  </a:cubicBezTo>
                  <a:cubicBezTo>
                    <a:pt x="2012" y="1668"/>
                    <a:pt x="2048" y="1513"/>
                    <a:pt x="2000" y="1358"/>
                  </a:cubicBezTo>
                  <a:cubicBezTo>
                    <a:pt x="1965" y="1239"/>
                    <a:pt x="1905" y="1227"/>
                    <a:pt x="1881" y="1227"/>
                  </a:cubicBezTo>
                  <a:cubicBezTo>
                    <a:pt x="1822" y="1227"/>
                    <a:pt x="1786" y="1263"/>
                    <a:pt x="1750" y="1322"/>
                  </a:cubicBezTo>
                  <a:cubicBezTo>
                    <a:pt x="1691" y="1442"/>
                    <a:pt x="1691" y="1608"/>
                    <a:pt x="1786" y="1775"/>
                  </a:cubicBezTo>
                  <a:cubicBezTo>
                    <a:pt x="1679" y="1858"/>
                    <a:pt x="1488" y="1942"/>
                    <a:pt x="1131" y="1942"/>
                  </a:cubicBezTo>
                  <a:lnTo>
                    <a:pt x="1096" y="1942"/>
                  </a:lnTo>
                  <a:cubicBezTo>
                    <a:pt x="869" y="1930"/>
                    <a:pt x="774" y="1823"/>
                    <a:pt x="726" y="1703"/>
                  </a:cubicBezTo>
                  <a:cubicBezTo>
                    <a:pt x="869" y="1692"/>
                    <a:pt x="988" y="1620"/>
                    <a:pt x="1048" y="1513"/>
                  </a:cubicBezTo>
                  <a:cubicBezTo>
                    <a:pt x="1096" y="1406"/>
                    <a:pt x="1072" y="1287"/>
                    <a:pt x="988" y="1168"/>
                  </a:cubicBezTo>
                  <a:cubicBezTo>
                    <a:pt x="941" y="1108"/>
                    <a:pt x="893" y="1096"/>
                    <a:pt x="857" y="1096"/>
                  </a:cubicBezTo>
                  <a:cubicBezTo>
                    <a:pt x="810" y="1096"/>
                    <a:pt x="762" y="1120"/>
                    <a:pt x="726" y="1168"/>
                  </a:cubicBezTo>
                  <a:cubicBezTo>
                    <a:pt x="643" y="1275"/>
                    <a:pt x="607" y="1453"/>
                    <a:pt x="619" y="1608"/>
                  </a:cubicBezTo>
                  <a:cubicBezTo>
                    <a:pt x="524" y="1584"/>
                    <a:pt x="417" y="1537"/>
                    <a:pt x="322" y="1465"/>
                  </a:cubicBezTo>
                  <a:cubicBezTo>
                    <a:pt x="155" y="1346"/>
                    <a:pt x="95" y="1156"/>
                    <a:pt x="167" y="953"/>
                  </a:cubicBezTo>
                  <a:cubicBezTo>
                    <a:pt x="238" y="739"/>
                    <a:pt x="417" y="572"/>
                    <a:pt x="584" y="572"/>
                  </a:cubicBezTo>
                  <a:cubicBezTo>
                    <a:pt x="619" y="572"/>
                    <a:pt x="655" y="584"/>
                    <a:pt x="691" y="608"/>
                  </a:cubicBezTo>
                  <a:cubicBezTo>
                    <a:pt x="697" y="614"/>
                    <a:pt x="703" y="617"/>
                    <a:pt x="710" y="617"/>
                  </a:cubicBezTo>
                  <a:cubicBezTo>
                    <a:pt x="718" y="617"/>
                    <a:pt x="726" y="614"/>
                    <a:pt x="738" y="608"/>
                  </a:cubicBezTo>
                  <a:cubicBezTo>
                    <a:pt x="750" y="596"/>
                    <a:pt x="762" y="584"/>
                    <a:pt x="750" y="560"/>
                  </a:cubicBezTo>
                  <a:cubicBezTo>
                    <a:pt x="750" y="560"/>
                    <a:pt x="726" y="322"/>
                    <a:pt x="834" y="191"/>
                  </a:cubicBezTo>
                  <a:cubicBezTo>
                    <a:pt x="881" y="137"/>
                    <a:pt x="948" y="110"/>
                    <a:pt x="1035" y="110"/>
                  </a:cubicBezTo>
                  <a:cubicBezTo>
                    <a:pt x="1100" y="110"/>
                    <a:pt x="1176" y="125"/>
                    <a:pt x="1262" y="156"/>
                  </a:cubicBezTo>
                  <a:cubicBezTo>
                    <a:pt x="1346" y="179"/>
                    <a:pt x="1405" y="215"/>
                    <a:pt x="1465" y="251"/>
                  </a:cubicBezTo>
                  <a:cubicBezTo>
                    <a:pt x="1346" y="430"/>
                    <a:pt x="1298" y="656"/>
                    <a:pt x="1441" y="775"/>
                  </a:cubicBezTo>
                  <a:cubicBezTo>
                    <a:pt x="1477" y="811"/>
                    <a:pt x="1524" y="822"/>
                    <a:pt x="1572" y="822"/>
                  </a:cubicBezTo>
                  <a:cubicBezTo>
                    <a:pt x="1643" y="822"/>
                    <a:pt x="1703" y="775"/>
                    <a:pt x="1739" y="691"/>
                  </a:cubicBezTo>
                  <a:cubicBezTo>
                    <a:pt x="1774" y="572"/>
                    <a:pt x="1750" y="394"/>
                    <a:pt x="1596" y="239"/>
                  </a:cubicBezTo>
                  <a:cubicBezTo>
                    <a:pt x="1689" y="146"/>
                    <a:pt x="1808" y="92"/>
                    <a:pt x="1927" y="92"/>
                  </a:cubicBezTo>
                  <a:close/>
                  <a:moveTo>
                    <a:pt x="1917" y="1"/>
                  </a:moveTo>
                  <a:cubicBezTo>
                    <a:pt x="1774" y="1"/>
                    <a:pt x="1631" y="60"/>
                    <a:pt x="1524" y="179"/>
                  </a:cubicBezTo>
                  <a:cubicBezTo>
                    <a:pt x="1453" y="132"/>
                    <a:pt x="1369" y="96"/>
                    <a:pt x="1286" y="60"/>
                  </a:cubicBezTo>
                  <a:cubicBezTo>
                    <a:pt x="1197" y="34"/>
                    <a:pt x="1116" y="20"/>
                    <a:pt x="1044" y="20"/>
                  </a:cubicBezTo>
                  <a:cubicBezTo>
                    <a:pt x="924" y="20"/>
                    <a:pt x="829" y="57"/>
                    <a:pt x="762" y="132"/>
                  </a:cubicBezTo>
                  <a:cubicBezTo>
                    <a:pt x="667" y="239"/>
                    <a:pt x="655" y="406"/>
                    <a:pt x="655" y="501"/>
                  </a:cubicBezTo>
                  <a:cubicBezTo>
                    <a:pt x="631" y="489"/>
                    <a:pt x="607" y="489"/>
                    <a:pt x="572" y="489"/>
                  </a:cubicBezTo>
                  <a:cubicBezTo>
                    <a:pt x="381" y="489"/>
                    <a:pt x="155" y="680"/>
                    <a:pt x="84" y="930"/>
                  </a:cubicBezTo>
                  <a:cubicBezTo>
                    <a:pt x="0" y="1168"/>
                    <a:pt x="60" y="1394"/>
                    <a:pt x="262" y="1537"/>
                  </a:cubicBezTo>
                  <a:cubicBezTo>
                    <a:pt x="381" y="1632"/>
                    <a:pt x="512" y="1680"/>
                    <a:pt x="631" y="1703"/>
                  </a:cubicBezTo>
                  <a:cubicBezTo>
                    <a:pt x="691" y="1906"/>
                    <a:pt x="857" y="2025"/>
                    <a:pt x="1084" y="2025"/>
                  </a:cubicBezTo>
                  <a:lnTo>
                    <a:pt x="1131" y="2025"/>
                  </a:lnTo>
                  <a:cubicBezTo>
                    <a:pt x="1441" y="2025"/>
                    <a:pt x="1679" y="1965"/>
                    <a:pt x="1834" y="1846"/>
                  </a:cubicBezTo>
                  <a:cubicBezTo>
                    <a:pt x="1858" y="1870"/>
                    <a:pt x="1893" y="1906"/>
                    <a:pt x="1917" y="1930"/>
                  </a:cubicBezTo>
                  <a:cubicBezTo>
                    <a:pt x="1989" y="1977"/>
                    <a:pt x="2060" y="2001"/>
                    <a:pt x="2155" y="2001"/>
                  </a:cubicBezTo>
                  <a:cubicBezTo>
                    <a:pt x="2453" y="2001"/>
                    <a:pt x="2834" y="1715"/>
                    <a:pt x="2977" y="1394"/>
                  </a:cubicBezTo>
                  <a:cubicBezTo>
                    <a:pt x="3072" y="1180"/>
                    <a:pt x="3048" y="989"/>
                    <a:pt x="2905" y="834"/>
                  </a:cubicBezTo>
                  <a:cubicBezTo>
                    <a:pt x="2810" y="727"/>
                    <a:pt x="2691" y="668"/>
                    <a:pt x="2560" y="668"/>
                  </a:cubicBezTo>
                  <a:cubicBezTo>
                    <a:pt x="2548" y="441"/>
                    <a:pt x="2417" y="227"/>
                    <a:pt x="2203" y="84"/>
                  </a:cubicBezTo>
                  <a:cubicBezTo>
                    <a:pt x="2108" y="25"/>
                    <a:pt x="2024" y="1"/>
                    <a:pt x="191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9" name="Google Shape;2909;p68"/>
            <p:cNvSpPr/>
            <p:nvPr/>
          </p:nvSpPr>
          <p:spPr>
            <a:xfrm>
              <a:off x="7897037" y="2069123"/>
              <a:ext cx="40016" cy="21656"/>
            </a:xfrm>
            <a:custGeom>
              <a:avLst/>
              <a:gdLst/>
              <a:ahLst/>
              <a:cxnLst/>
              <a:rect l="l" t="t" r="r" b="b"/>
              <a:pathLst>
                <a:path w="1299" h="703" extrusionOk="0">
                  <a:moveTo>
                    <a:pt x="1084" y="119"/>
                  </a:moveTo>
                  <a:lnTo>
                    <a:pt x="1191" y="548"/>
                  </a:lnTo>
                  <a:cubicBezTo>
                    <a:pt x="1036" y="595"/>
                    <a:pt x="893" y="619"/>
                    <a:pt x="774" y="619"/>
                  </a:cubicBezTo>
                  <a:cubicBezTo>
                    <a:pt x="346" y="619"/>
                    <a:pt x="191" y="369"/>
                    <a:pt x="131" y="202"/>
                  </a:cubicBezTo>
                  <a:lnTo>
                    <a:pt x="131" y="202"/>
                  </a:lnTo>
                  <a:cubicBezTo>
                    <a:pt x="227" y="286"/>
                    <a:pt x="358" y="333"/>
                    <a:pt x="488" y="333"/>
                  </a:cubicBezTo>
                  <a:cubicBezTo>
                    <a:pt x="739" y="333"/>
                    <a:pt x="977" y="191"/>
                    <a:pt x="1084" y="119"/>
                  </a:cubicBezTo>
                  <a:close/>
                  <a:moveTo>
                    <a:pt x="1120" y="0"/>
                  </a:moveTo>
                  <a:cubicBezTo>
                    <a:pt x="1108" y="0"/>
                    <a:pt x="1096" y="0"/>
                    <a:pt x="1084" y="12"/>
                  </a:cubicBezTo>
                  <a:cubicBezTo>
                    <a:pt x="1084" y="12"/>
                    <a:pt x="786" y="238"/>
                    <a:pt x="488" y="238"/>
                  </a:cubicBezTo>
                  <a:cubicBezTo>
                    <a:pt x="322" y="238"/>
                    <a:pt x="191" y="179"/>
                    <a:pt x="84" y="36"/>
                  </a:cubicBezTo>
                  <a:cubicBezTo>
                    <a:pt x="75" y="27"/>
                    <a:pt x="61" y="19"/>
                    <a:pt x="49" y="19"/>
                  </a:cubicBezTo>
                  <a:cubicBezTo>
                    <a:pt x="44" y="19"/>
                    <a:pt x="40" y="20"/>
                    <a:pt x="36" y="24"/>
                  </a:cubicBezTo>
                  <a:cubicBezTo>
                    <a:pt x="12" y="36"/>
                    <a:pt x="0" y="48"/>
                    <a:pt x="0" y="72"/>
                  </a:cubicBezTo>
                  <a:cubicBezTo>
                    <a:pt x="0" y="72"/>
                    <a:pt x="60" y="703"/>
                    <a:pt x="774" y="703"/>
                  </a:cubicBezTo>
                  <a:cubicBezTo>
                    <a:pt x="917" y="703"/>
                    <a:pt x="1084" y="679"/>
                    <a:pt x="1262" y="619"/>
                  </a:cubicBezTo>
                  <a:cubicBezTo>
                    <a:pt x="1286" y="619"/>
                    <a:pt x="1298" y="595"/>
                    <a:pt x="1286" y="572"/>
                  </a:cubicBezTo>
                  <a:lnTo>
                    <a:pt x="1155" y="36"/>
                  </a:lnTo>
                  <a:cubicBezTo>
                    <a:pt x="1155" y="24"/>
                    <a:pt x="1143" y="12"/>
                    <a:pt x="112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0" name="Google Shape;2910;p68"/>
            <p:cNvSpPr/>
            <p:nvPr/>
          </p:nvSpPr>
          <p:spPr>
            <a:xfrm>
              <a:off x="7884561" y="2050024"/>
              <a:ext cx="33054" cy="29018"/>
            </a:xfrm>
            <a:custGeom>
              <a:avLst/>
              <a:gdLst/>
              <a:ahLst/>
              <a:cxnLst/>
              <a:rect l="l" t="t" r="r" b="b"/>
              <a:pathLst>
                <a:path w="1073" h="942" extrusionOk="0">
                  <a:moveTo>
                    <a:pt x="239" y="1"/>
                  </a:moveTo>
                  <a:cubicBezTo>
                    <a:pt x="215" y="1"/>
                    <a:pt x="191" y="13"/>
                    <a:pt x="191" y="25"/>
                  </a:cubicBezTo>
                  <a:lnTo>
                    <a:pt x="1" y="382"/>
                  </a:lnTo>
                  <a:cubicBezTo>
                    <a:pt x="1" y="394"/>
                    <a:pt x="1" y="418"/>
                    <a:pt x="1" y="430"/>
                  </a:cubicBezTo>
                  <a:cubicBezTo>
                    <a:pt x="12" y="441"/>
                    <a:pt x="24" y="441"/>
                    <a:pt x="36" y="453"/>
                  </a:cubicBezTo>
                  <a:cubicBezTo>
                    <a:pt x="36" y="453"/>
                    <a:pt x="334" y="477"/>
                    <a:pt x="441" y="715"/>
                  </a:cubicBezTo>
                  <a:cubicBezTo>
                    <a:pt x="441" y="733"/>
                    <a:pt x="460" y="744"/>
                    <a:pt x="475" y="744"/>
                  </a:cubicBezTo>
                  <a:cubicBezTo>
                    <a:pt x="481" y="744"/>
                    <a:pt x="485" y="742"/>
                    <a:pt x="489" y="739"/>
                  </a:cubicBezTo>
                  <a:cubicBezTo>
                    <a:pt x="512" y="739"/>
                    <a:pt x="524" y="703"/>
                    <a:pt x="512" y="680"/>
                  </a:cubicBezTo>
                  <a:cubicBezTo>
                    <a:pt x="429" y="477"/>
                    <a:pt x="215" y="394"/>
                    <a:pt x="108" y="370"/>
                  </a:cubicBezTo>
                  <a:lnTo>
                    <a:pt x="251" y="96"/>
                  </a:lnTo>
                  <a:cubicBezTo>
                    <a:pt x="965" y="263"/>
                    <a:pt x="893" y="858"/>
                    <a:pt x="893" y="894"/>
                  </a:cubicBezTo>
                  <a:cubicBezTo>
                    <a:pt x="893" y="918"/>
                    <a:pt x="905" y="930"/>
                    <a:pt x="929" y="942"/>
                  </a:cubicBezTo>
                  <a:lnTo>
                    <a:pt x="941" y="942"/>
                  </a:lnTo>
                  <a:cubicBezTo>
                    <a:pt x="953" y="942"/>
                    <a:pt x="977" y="918"/>
                    <a:pt x="977" y="906"/>
                  </a:cubicBezTo>
                  <a:cubicBezTo>
                    <a:pt x="977" y="894"/>
                    <a:pt x="1072" y="168"/>
                    <a:pt x="239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1" name="Google Shape;2911;p68"/>
            <p:cNvSpPr/>
            <p:nvPr/>
          </p:nvSpPr>
          <p:spPr>
            <a:xfrm>
              <a:off x="8354768" y="2365837"/>
              <a:ext cx="39646" cy="21656"/>
            </a:xfrm>
            <a:custGeom>
              <a:avLst/>
              <a:gdLst/>
              <a:ahLst/>
              <a:cxnLst/>
              <a:rect l="l" t="t" r="r" b="b"/>
              <a:pathLst>
                <a:path w="1287" h="703" extrusionOk="0">
                  <a:moveTo>
                    <a:pt x="1072" y="119"/>
                  </a:moveTo>
                  <a:lnTo>
                    <a:pt x="1191" y="548"/>
                  </a:lnTo>
                  <a:cubicBezTo>
                    <a:pt x="1036" y="596"/>
                    <a:pt x="893" y="619"/>
                    <a:pt x="762" y="619"/>
                  </a:cubicBezTo>
                  <a:cubicBezTo>
                    <a:pt x="346" y="619"/>
                    <a:pt x="179" y="369"/>
                    <a:pt x="119" y="215"/>
                  </a:cubicBezTo>
                  <a:lnTo>
                    <a:pt x="119" y="215"/>
                  </a:lnTo>
                  <a:cubicBezTo>
                    <a:pt x="227" y="286"/>
                    <a:pt x="346" y="334"/>
                    <a:pt x="488" y="334"/>
                  </a:cubicBezTo>
                  <a:cubicBezTo>
                    <a:pt x="739" y="334"/>
                    <a:pt x="977" y="191"/>
                    <a:pt x="1072" y="119"/>
                  </a:cubicBezTo>
                  <a:close/>
                  <a:moveTo>
                    <a:pt x="1120" y="0"/>
                  </a:moveTo>
                  <a:cubicBezTo>
                    <a:pt x="1108" y="0"/>
                    <a:pt x="1096" y="0"/>
                    <a:pt x="1084" y="12"/>
                  </a:cubicBezTo>
                  <a:cubicBezTo>
                    <a:pt x="1072" y="12"/>
                    <a:pt x="786" y="238"/>
                    <a:pt x="488" y="238"/>
                  </a:cubicBezTo>
                  <a:cubicBezTo>
                    <a:pt x="322" y="238"/>
                    <a:pt x="179" y="179"/>
                    <a:pt x="72" y="36"/>
                  </a:cubicBezTo>
                  <a:cubicBezTo>
                    <a:pt x="60" y="24"/>
                    <a:pt x="48" y="24"/>
                    <a:pt x="24" y="24"/>
                  </a:cubicBezTo>
                  <a:cubicBezTo>
                    <a:pt x="0" y="36"/>
                    <a:pt x="0" y="48"/>
                    <a:pt x="0" y="72"/>
                  </a:cubicBezTo>
                  <a:cubicBezTo>
                    <a:pt x="0" y="72"/>
                    <a:pt x="60" y="703"/>
                    <a:pt x="762" y="703"/>
                  </a:cubicBezTo>
                  <a:cubicBezTo>
                    <a:pt x="905" y="703"/>
                    <a:pt x="1072" y="679"/>
                    <a:pt x="1250" y="619"/>
                  </a:cubicBezTo>
                  <a:cubicBezTo>
                    <a:pt x="1274" y="619"/>
                    <a:pt x="1286" y="596"/>
                    <a:pt x="1286" y="572"/>
                  </a:cubicBezTo>
                  <a:lnTo>
                    <a:pt x="1143" y="36"/>
                  </a:lnTo>
                  <a:cubicBezTo>
                    <a:pt x="1143" y="24"/>
                    <a:pt x="1131" y="12"/>
                    <a:pt x="112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2" name="Google Shape;2912;p68"/>
            <p:cNvSpPr/>
            <p:nvPr/>
          </p:nvSpPr>
          <p:spPr>
            <a:xfrm>
              <a:off x="8341922" y="2346768"/>
              <a:ext cx="33054" cy="28988"/>
            </a:xfrm>
            <a:custGeom>
              <a:avLst/>
              <a:gdLst/>
              <a:ahLst/>
              <a:cxnLst/>
              <a:rect l="l" t="t" r="r" b="b"/>
              <a:pathLst>
                <a:path w="1073" h="941" extrusionOk="0">
                  <a:moveTo>
                    <a:pt x="239" y="0"/>
                  </a:moveTo>
                  <a:cubicBezTo>
                    <a:pt x="215" y="0"/>
                    <a:pt x="203" y="12"/>
                    <a:pt x="191" y="24"/>
                  </a:cubicBezTo>
                  <a:lnTo>
                    <a:pt x="13" y="381"/>
                  </a:lnTo>
                  <a:cubicBezTo>
                    <a:pt x="1" y="405"/>
                    <a:pt x="1" y="417"/>
                    <a:pt x="13" y="429"/>
                  </a:cubicBezTo>
                  <a:cubicBezTo>
                    <a:pt x="13" y="441"/>
                    <a:pt x="24" y="453"/>
                    <a:pt x="48" y="453"/>
                  </a:cubicBezTo>
                  <a:cubicBezTo>
                    <a:pt x="48" y="453"/>
                    <a:pt x="334" y="488"/>
                    <a:pt x="441" y="726"/>
                  </a:cubicBezTo>
                  <a:cubicBezTo>
                    <a:pt x="453" y="750"/>
                    <a:pt x="477" y="750"/>
                    <a:pt x="501" y="750"/>
                  </a:cubicBezTo>
                  <a:cubicBezTo>
                    <a:pt x="524" y="738"/>
                    <a:pt x="536" y="714"/>
                    <a:pt x="524" y="691"/>
                  </a:cubicBezTo>
                  <a:cubicBezTo>
                    <a:pt x="429" y="476"/>
                    <a:pt x="227" y="393"/>
                    <a:pt x="120" y="369"/>
                  </a:cubicBezTo>
                  <a:lnTo>
                    <a:pt x="251" y="95"/>
                  </a:lnTo>
                  <a:cubicBezTo>
                    <a:pt x="977" y="262"/>
                    <a:pt x="905" y="869"/>
                    <a:pt x="894" y="893"/>
                  </a:cubicBezTo>
                  <a:cubicBezTo>
                    <a:pt x="894" y="917"/>
                    <a:pt x="917" y="941"/>
                    <a:pt x="941" y="941"/>
                  </a:cubicBezTo>
                  <a:cubicBezTo>
                    <a:pt x="965" y="941"/>
                    <a:pt x="977" y="929"/>
                    <a:pt x="989" y="905"/>
                  </a:cubicBezTo>
                  <a:cubicBezTo>
                    <a:pt x="989" y="893"/>
                    <a:pt x="1072" y="179"/>
                    <a:pt x="23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3" name="Google Shape;2913;p68"/>
            <p:cNvSpPr/>
            <p:nvPr/>
          </p:nvSpPr>
          <p:spPr>
            <a:xfrm>
              <a:off x="7910961" y="1960474"/>
              <a:ext cx="446765" cy="316737"/>
            </a:xfrm>
            <a:custGeom>
              <a:avLst/>
              <a:gdLst/>
              <a:ahLst/>
              <a:cxnLst/>
              <a:rect l="l" t="t" r="r" b="b"/>
              <a:pathLst>
                <a:path w="14503" h="10282" extrusionOk="0">
                  <a:moveTo>
                    <a:pt x="10426" y="582"/>
                  </a:moveTo>
                  <a:cubicBezTo>
                    <a:pt x="11438" y="582"/>
                    <a:pt x="12353" y="989"/>
                    <a:pt x="12871" y="1777"/>
                  </a:cubicBezTo>
                  <a:cubicBezTo>
                    <a:pt x="13776" y="3158"/>
                    <a:pt x="13098" y="5218"/>
                    <a:pt x="11359" y="6361"/>
                  </a:cubicBezTo>
                  <a:cubicBezTo>
                    <a:pt x="10597" y="6859"/>
                    <a:pt x="9760" y="7101"/>
                    <a:pt x="8982" y="7101"/>
                  </a:cubicBezTo>
                  <a:cubicBezTo>
                    <a:pt x="7974" y="7101"/>
                    <a:pt x="7067" y="6694"/>
                    <a:pt x="6549" y="5908"/>
                  </a:cubicBezTo>
                  <a:cubicBezTo>
                    <a:pt x="5644" y="4515"/>
                    <a:pt x="6311" y="2456"/>
                    <a:pt x="8061" y="1313"/>
                  </a:cubicBezTo>
                  <a:cubicBezTo>
                    <a:pt x="8816" y="821"/>
                    <a:pt x="9649" y="582"/>
                    <a:pt x="10426" y="582"/>
                  </a:cubicBezTo>
                  <a:close/>
                  <a:moveTo>
                    <a:pt x="5585" y="5337"/>
                  </a:moveTo>
                  <a:cubicBezTo>
                    <a:pt x="5668" y="5670"/>
                    <a:pt x="5799" y="5980"/>
                    <a:pt x="5990" y="6277"/>
                  </a:cubicBezTo>
                  <a:cubicBezTo>
                    <a:pt x="6156" y="6527"/>
                    <a:pt x="6359" y="6754"/>
                    <a:pt x="6585" y="6932"/>
                  </a:cubicBezTo>
                  <a:cubicBezTo>
                    <a:pt x="5952" y="7044"/>
                    <a:pt x="5108" y="7199"/>
                    <a:pt x="4708" y="7199"/>
                  </a:cubicBezTo>
                  <a:cubicBezTo>
                    <a:pt x="4596" y="7199"/>
                    <a:pt x="4518" y="7187"/>
                    <a:pt x="4489" y="7158"/>
                  </a:cubicBezTo>
                  <a:cubicBezTo>
                    <a:pt x="4382" y="7028"/>
                    <a:pt x="5085" y="6051"/>
                    <a:pt x="5585" y="5337"/>
                  </a:cubicBezTo>
                  <a:close/>
                  <a:moveTo>
                    <a:pt x="10565" y="0"/>
                  </a:moveTo>
                  <a:cubicBezTo>
                    <a:pt x="9648" y="0"/>
                    <a:pt x="8661" y="286"/>
                    <a:pt x="7764" y="872"/>
                  </a:cubicBezTo>
                  <a:cubicBezTo>
                    <a:pt x="6704" y="1563"/>
                    <a:pt x="5894" y="2729"/>
                    <a:pt x="5442" y="3956"/>
                  </a:cubicBezTo>
                  <a:cubicBezTo>
                    <a:pt x="5442" y="3955"/>
                    <a:pt x="5442" y="3955"/>
                    <a:pt x="5442" y="3955"/>
                  </a:cubicBezTo>
                  <a:cubicBezTo>
                    <a:pt x="5434" y="3955"/>
                    <a:pt x="4978" y="5317"/>
                    <a:pt x="3656" y="7111"/>
                  </a:cubicBezTo>
                  <a:cubicBezTo>
                    <a:pt x="3335" y="7551"/>
                    <a:pt x="203" y="9313"/>
                    <a:pt x="108" y="9373"/>
                  </a:cubicBezTo>
                  <a:cubicBezTo>
                    <a:pt x="1" y="9444"/>
                    <a:pt x="429" y="10183"/>
                    <a:pt x="632" y="10278"/>
                  </a:cubicBezTo>
                  <a:cubicBezTo>
                    <a:pt x="637" y="10280"/>
                    <a:pt x="642" y="10281"/>
                    <a:pt x="650" y="10281"/>
                  </a:cubicBezTo>
                  <a:cubicBezTo>
                    <a:pt x="946" y="10281"/>
                    <a:pt x="3276" y="8374"/>
                    <a:pt x="4335" y="7909"/>
                  </a:cubicBezTo>
                  <a:cubicBezTo>
                    <a:pt x="4697" y="7754"/>
                    <a:pt x="5148" y="7710"/>
                    <a:pt x="5662" y="7710"/>
                  </a:cubicBezTo>
                  <a:cubicBezTo>
                    <a:pt x="6333" y="7710"/>
                    <a:pt x="7110" y="7785"/>
                    <a:pt x="7939" y="7785"/>
                  </a:cubicBezTo>
                  <a:cubicBezTo>
                    <a:pt x="9164" y="7785"/>
                    <a:pt x="10500" y="7622"/>
                    <a:pt x="11764" y="6813"/>
                  </a:cubicBezTo>
                  <a:cubicBezTo>
                    <a:pt x="13836" y="5492"/>
                    <a:pt x="14503" y="3039"/>
                    <a:pt x="13431" y="1408"/>
                  </a:cubicBezTo>
                  <a:cubicBezTo>
                    <a:pt x="12826" y="480"/>
                    <a:pt x="11755" y="0"/>
                    <a:pt x="105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4" name="Google Shape;2914;p68"/>
            <p:cNvSpPr/>
            <p:nvPr/>
          </p:nvSpPr>
          <p:spPr>
            <a:xfrm>
              <a:off x="7893001" y="2185904"/>
              <a:ext cx="140132" cy="101934"/>
            </a:xfrm>
            <a:custGeom>
              <a:avLst/>
              <a:gdLst/>
              <a:ahLst/>
              <a:cxnLst/>
              <a:rect l="l" t="t" r="r" b="b"/>
              <a:pathLst>
                <a:path w="4549" h="3309" extrusionOk="0">
                  <a:moveTo>
                    <a:pt x="3868" y="0"/>
                  </a:moveTo>
                  <a:cubicBezTo>
                    <a:pt x="3628" y="0"/>
                    <a:pt x="340" y="1944"/>
                    <a:pt x="167" y="2174"/>
                  </a:cubicBezTo>
                  <a:cubicBezTo>
                    <a:pt x="0" y="2412"/>
                    <a:pt x="655" y="3198"/>
                    <a:pt x="786" y="3305"/>
                  </a:cubicBezTo>
                  <a:cubicBezTo>
                    <a:pt x="789" y="3307"/>
                    <a:pt x="793" y="3308"/>
                    <a:pt x="799" y="3308"/>
                  </a:cubicBezTo>
                  <a:cubicBezTo>
                    <a:pt x="1060" y="3308"/>
                    <a:pt x="4395" y="1147"/>
                    <a:pt x="4465" y="1007"/>
                  </a:cubicBezTo>
                  <a:cubicBezTo>
                    <a:pt x="4549" y="864"/>
                    <a:pt x="3882" y="7"/>
                    <a:pt x="3882" y="7"/>
                  </a:cubicBezTo>
                  <a:cubicBezTo>
                    <a:pt x="3881" y="2"/>
                    <a:pt x="3876" y="0"/>
                    <a:pt x="38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5" name="Google Shape;2915;p68"/>
            <p:cNvSpPr/>
            <p:nvPr/>
          </p:nvSpPr>
          <p:spPr>
            <a:xfrm>
              <a:off x="7980641" y="2201461"/>
              <a:ext cx="43312" cy="20270"/>
            </a:xfrm>
            <a:custGeom>
              <a:avLst/>
              <a:gdLst/>
              <a:ahLst/>
              <a:cxnLst/>
              <a:rect l="l" t="t" r="r" b="b"/>
              <a:pathLst>
                <a:path w="1406" h="658" extrusionOk="0">
                  <a:moveTo>
                    <a:pt x="54" y="0"/>
                  </a:moveTo>
                  <a:cubicBezTo>
                    <a:pt x="45" y="0"/>
                    <a:pt x="35" y="4"/>
                    <a:pt x="25" y="14"/>
                  </a:cubicBezTo>
                  <a:cubicBezTo>
                    <a:pt x="13" y="26"/>
                    <a:pt x="1" y="50"/>
                    <a:pt x="25" y="74"/>
                  </a:cubicBezTo>
                  <a:cubicBezTo>
                    <a:pt x="49" y="97"/>
                    <a:pt x="513" y="657"/>
                    <a:pt x="1061" y="657"/>
                  </a:cubicBezTo>
                  <a:cubicBezTo>
                    <a:pt x="1168" y="657"/>
                    <a:pt x="1263" y="645"/>
                    <a:pt x="1370" y="598"/>
                  </a:cubicBezTo>
                  <a:cubicBezTo>
                    <a:pt x="1394" y="586"/>
                    <a:pt x="1406" y="562"/>
                    <a:pt x="1394" y="538"/>
                  </a:cubicBezTo>
                  <a:cubicBezTo>
                    <a:pt x="1382" y="514"/>
                    <a:pt x="1358" y="514"/>
                    <a:pt x="1334" y="514"/>
                  </a:cubicBezTo>
                  <a:cubicBezTo>
                    <a:pt x="1243" y="553"/>
                    <a:pt x="1151" y="570"/>
                    <a:pt x="1061" y="570"/>
                  </a:cubicBezTo>
                  <a:cubicBezTo>
                    <a:pt x="545" y="570"/>
                    <a:pt x="94" y="24"/>
                    <a:pt x="84" y="14"/>
                  </a:cubicBezTo>
                  <a:cubicBezTo>
                    <a:pt x="77" y="7"/>
                    <a:pt x="67" y="0"/>
                    <a:pt x="5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6" name="Google Shape;2916;p68"/>
            <p:cNvSpPr/>
            <p:nvPr/>
          </p:nvSpPr>
          <p:spPr>
            <a:xfrm>
              <a:off x="7960495" y="2216648"/>
              <a:ext cx="42942" cy="20485"/>
            </a:xfrm>
            <a:custGeom>
              <a:avLst/>
              <a:gdLst/>
              <a:ahLst/>
              <a:cxnLst/>
              <a:rect l="l" t="t" r="r" b="b"/>
              <a:pathLst>
                <a:path w="1394" h="665" extrusionOk="0">
                  <a:moveTo>
                    <a:pt x="48" y="0"/>
                  </a:moveTo>
                  <a:cubicBezTo>
                    <a:pt x="36" y="0"/>
                    <a:pt x="24" y="3"/>
                    <a:pt x="12" y="9"/>
                  </a:cubicBezTo>
                  <a:cubicBezTo>
                    <a:pt x="0" y="21"/>
                    <a:pt x="0" y="57"/>
                    <a:pt x="12" y="69"/>
                  </a:cubicBezTo>
                  <a:cubicBezTo>
                    <a:pt x="36" y="105"/>
                    <a:pt x="500" y="664"/>
                    <a:pt x="1048" y="664"/>
                  </a:cubicBezTo>
                  <a:cubicBezTo>
                    <a:pt x="1155" y="664"/>
                    <a:pt x="1262" y="640"/>
                    <a:pt x="1357" y="605"/>
                  </a:cubicBezTo>
                  <a:cubicBezTo>
                    <a:pt x="1381" y="593"/>
                    <a:pt x="1393" y="569"/>
                    <a:pt x="1381" y="545"/>
                  </a:cubicBezTo>
                  <a:cubicBezTo>
                    <a:pt x="1381" y="528"/>
                    <a:pt x="1362" y="517"/>
                    <a:pt x="1347" y="517"/>
                  </a:cubicBezTo>
                  <a:cubicBezTo>
                    <a:pt x="1342" y="517"/>
                    <a:pt x="1337" y="518"/>
                    <a:pt x="1334" y="521"/>
                  </a:cubicBezTo>
                  <a:cubicBezTo>
                    <a:pt x="1241" y="560"/>
                    <a:pt x="1149" y="576"/>
                    <a:pt x="1059" y="576"/>
                  </a:cubicBezTo>
                  <a:cubicBezTo>
                    <a:pt x="534" y="576"/>
                    <a:pt x="83" y="19"/>
                    <a:pt x="83" y="9"/>
                  </a:cubicBezTo>
                  <a:cubicBezTo>
                    <a:pt x="72" y="3"/>
                    <a:pt x="60" y="0"/>
                    <a:pt x="4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7" name="Google Shape;2917;p68"/>
            <p:cNvSpPr/>
            <p:nvPr/>
          </p:nvSpPr>
          <p:spPr>
            <a:xfrm>
              <a:off x="7932986" y="2233560"/>
              <a:ext cx="43312" cy="20424"/>
            </a:xfrm>
            <a:custGeom>
              <a:avLst/>
              <a:gdLst/>
              <a:ahLst/>
              <a:cxnLst/>
              <a:rect l="l" t="t" r="r" b="b"/>
              <a:pathLst>
                <a:path w="1406" h="663" extrusionOk="0">
                  <a:moveTo>
                    <a:pt x="48" y="0"/>
                  </a:moveTo>
                  <a:cubicBezTo>
                    <a:pt x="38" y="0"/>
                    <a:pt x="29" y="3"/>
                    <a:pt x="24" y="8"/>
                  </a:cubicBezTo>
                  <a:cubicBezTo>
                    <a:pt x="0" y="32"/>
                    <a:pt x="0" y="56"/>
                    <a:pt x="12" y="79"/>
                  </a:cubicBezTo>
                  <a:cubicBezTo>
                    <a:pt x="36" y="103"/>
                    <a:pt x="500" y="663"/>
                    <a:pt x="1060" y="663"/>
                  </a:cubicBezTo>
                  <a:cubicBezTo>
                    <a:pt x="1155" y="663"/>
                    <a:pt x="1262" y="651"/>
                    <a:pt x="1369" y="603"/>
                  </a:cubicBezTo>
                  <a:cubicBezTo>
                    <a:pt x="1393" y="591"/>
                    <a:pt x="1405" y="568"/>
                    <a:pt x="1393" y="544"/>
                  </a:cubicBezTo>
                  <a:cubicBezTo>
                    <a:pt x="1384" y="526"/>
                    <a:pt x="1369" y="515"/>
                    <a:pt x="1353" y="515"/>
                  </a:cubicBezTo>
                  <a:cubicBezTo>
                    <a:pt x="1346" y="515"/>
                    <a:pt x="1340" y="517"/>
                    <a:pt x="1334" y="520"/>
                  </a:cubicBezTo>
                  <a:cubicBezTo>
                    <a:pt x="1243" y="558"/>
                    <a:pt x="1152" y="575"/>
                    <a:pt x="1063" y="575"/>
                  </a:cubicBezTo>
                  <a:cubicBezTo>
                    <a:pt x="546" y="575"/>
                    <a:pt x="94" y="20"/>
                    <a:pt x="83" y="20"/>
                  </a:cubicBezTo>
                  <a:cubicBezTo>
                    <a:pt x="77" y="6"/>
                    <a:pt x="61" y="0"/>
                    <a:pt x="4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8" name="Google Shape;2918;p68"/>
            <p:cNvSpPr/>
            <p:nvPr/>
          </p:nvSpPr>
          <p:spPr>
            <a:xfrm>
              <a:off x="7906186" y="2250749"/>
              <a:ext cx="43312" cy="20485"/>
            </a:xfrm>
            <a:custGeom>
              <a:avLst/>
              <a:gdLst/>
              <a:ahLst/>
              <a:cxnLst/>
              <a:rect l="l" t="t" r="r" b="b"/>
              <a:pathLst>
                <a:path w="1406" h="665" extrusionOk="0">
                  <a:moveTo>
                    <a:pt x="55" y="1"/>
                  </a:moveTo>
                  <a:cubicBezTo>
                    <a:pt x="43" y="1"/>
                    <a:pt x="31" y="4"/>
                    <a:pt x="25" y="10"/>
                  </a:cubicBezTo>
                  <a:cubicBezTo>
                    <a:pt x="1" y="21"/>
                    <a:pt x="1" y="57"/>
                    <a:pt x="13" y="69"/>
                  </a:cubicBezTo>
                  <a:cubicBezTo>
                    <a:pt x="37" y="105"/>
                    <a:pt x="501" y="664"/>
                    <a:pt x="1061" y="664"/>
                  </a:cubicBezTo>
                  <a:cubicBezTo>
                    <a:pt x="1156" y="664"/>
                    <a:pt x="1263" y="641"/>
                    <a:pt x="1370" y="605"/>
                  </a:cubicBezTo>
                  <a:cubicBezTo>
                    <a:pt x="1394" y="593"/>
                    <a:pt x="1406" y="569"/>
                    <a:pt x="1394" y="545"/>
                  </a:cubicBezTo>
                  <a:cubicBezTo>
                    <a:pt x="1385" y="528"/>
                    <a:pt x="1370" y="517"/>
                    <a:pt x="1353" y="517"/>
                  </a:cubicBezTo>
                  <a:cubicBezTo>
                    <a:pt x="1347" y="517"/>
                    <a:pt x="1341" y="518"/>
                    <a:pt x="1334" y="522"/>
                  </a:cubicBezTo>
                  <a:cubicBezTo>
                    <a:pt x="1244" y="560"/>
                    <a:pt x="1153" y="576"/>
                    <a:pt x="1064" y="576"/>
                  </a:cubicBezTo>
                  <a:cubicBezTo>
                    <a:pt x="547" y="576"/>
                    <a:pt x="94" y="20"/>
                    <a:pt x="84" y="10"/>
                  </a:cubicBezTo>
                  <a:cubicBezTo>
                    <a:pt x="78" y="4"/>
                    <a:pt x="66" y="1"/>
                    <a:pt x="5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9" name="Google Shape;2919;p68"/>
            <p:cNvSpPr/>
            <p:nvPr/>
          </p:nvSpPr>
          <p:spPr>
            <a:xfrm>
              <a:off x="7997892" y="2195208"/>
              <a:ext cx="28279" cy="13308"/>
            </a:xfrm>
            <a:custGeom>
              <a:avLst/>
              <a:gdLst/>
              <a:ahLst/>
              <a:cxnLst/>
              <a:rect l="l" t="t" r="r" b="b"/>
              <a:pathLst>
                <a:path w="918" h="432" extrusionOk="0">
                  <a:moveTo>
                    <a:pt x="54" y="1"/>
                  </a:moveTo>
                  <a:cubicBezTo>
                    <a:pt x="44" y="1"/>
                    <a:pt x="34" y="5"/>
                    <a:pt x="24" y="15"/>
                  </a:cubicBezTo>
                  <a:cubicBezTo>
                    <a:pt x="12" y="27"/>
                    <a:pt x="1" y="50"/>
                    <a:pt x="24" y="74"/>
                  </a:cubicBezTo>
                  <a:cubicBezTo>
                    <a:pt x="36" y="86"/>
                    <a:pt x="310" y="431"/>
                    <a:pt x="691" y="431"/>
                  </a:cubicBezTo>
                  <a:cubicBezTo>
                    <a:pt x="751" y="431"/>
                    <a:pt x="810" y="420"/>
                    <a:pt x="882" y="396"/>
                  </a:cubicBezTo>
                  <a:cubicBezTo>
                    <a:pt x="905" y="384"/>
                    <a:pt x="917" y="360"/>
                    <a:pt x="905" y="336"/>
                  </a:cubicBezTo>
                  <a:cubicBezTo>
                    <a:pt x="897" y="319"/>
                    <a:pt x="882" y="308"/>
                    <a:pt x="865" y="308"/>
                  </a:cubicBezTo>
                  <a:cubicBezTo>
                    <a:pt x="859" y="308"/>
                    <a:pt x="852" y="309"/>
                    <a:pt x="846" y="312"/>
                  </a:cubicBezTo>
                  <a:cubicBezTo>
                    <a:pt x="792" y="330"/>
                    <a:pt x="740" y="337"/>
                    <a:pt x="689" y="337"/>
                  </a:cubicBezTo>
                  <a:cubicBezTo>
                    <a:pt x="355" y="337"/>
                    <a:pt x="94" y="15"/>
                    <a:pt x="84" y="15"/>
                  </a:cubicBezTo>
                  <a:cubicBezTo>
                    <a:pt x="77" y="8"/>
                    <a:pt x="66" y="1"/>
                    <a:pt x="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0" name="Google Shape;2920;p68"/>
            <p:cNvSpPr/>
            <p:nvPr/>
          </p:nvSpPr>
          <p:spPr>
            <a:xfrm>
              <a:off x="8179457" y="1988167"/>
              <a:ext cx="100517" cy="156151"/>
            </a:xfrm>
            <a:custGeom>
              <a:avLst/>
              <a:gdLst/>
              <a:ahLst/>
              <a:cxnLst/>
              <a:rect l="l" t="t" r="r" b="b"/>
              <a:pathLst>
                <a:path w="3263" h="5069" extrusionOk="0">
                  <a:moveTo>
                    <a:pt x="53" y="1"/>
                  </a:moveTo>
                  <a:cubicBezTo>
                    <a:pt x="44" y="1"/>
                    <a:pt x="34" y="4"/>
                    <a:pt x="24" y="9"/>
                  </a:cubicBezTo>
                  <a:cubicBezTo>
                    <a:pt x="0" y="21"/>
                    <a:pt x="0" y="44"/>
                    <a:pt x="12" y="68"/>
                  </a:cubicBezTo>
                  <a:lnTo>
                    <a:pt x="3179" y="5057"/>
                  </a:lnTo>
                  <a:cubicBezTo>
                    <a:pt x="3179" y="5069"/>
                    <a:pt x="3203" y="5069"/>
                    <a:pt x="3215" y="5069"/>
                  </a:cubicBezTo>
                  <a:lnTo>
                    <a:pt x="3239" y="5069"/>
                  </a:lnTo>
                  <a:cubicBezTo>
                    <a:pt x="3262" y="5057"/>
                    <a:pt x="3262" y="5021"/>
                    <a:pt x="3251" y="5009"/>
                  </a:cubicBezTo>
                  <a:lnTo>
                    <a:pt x="83" y="21"/>
                  </a:lnTo>
                  <a:cubicBezTo>
                    <a:pt x="77" y="7"/>
                    <a:pt x="65" y="1"/>
                    <a:pt x="5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1" name="Google Shape;2921;p68"/>
            <p:cNvSpPr/>
            <p:nvPr/>
          </p:nvSpPr>
          <p:spPr>
            <a:xfrm>
              <a:off x="8157431" y="1999627"/>
              <a:ext cx="102735" cy="159724"/>
            </a:xfrm>
            <a:custGeom>
              <a:avLst/>
              <a:gdLst/>
              <a:ahLst/>
              <a:cxnLst/>
              <a:rect l="l" t="t" r="r" b="b"/>
              <a:pathLst>
                <a:path w="3335" h="5185" extrusionOk="0">
                  <a:moveTo>
                    <a:pt x="52" y="1"/>
                  </a:moveTo>
                  <a:cubicBezTo>
                    <a:pt x="46" y="1"/>
                    <a:pt x="40" y="2"/>
                    <a:pt x="36" y="6"/>
                  </a:cubicBezTo>
                  <a:cubicBezTo>
                    <a:pt x="13" y="18"/>
                    <a:pt x="1" y="53"/>
                    <a:pt x="25" y="65"/>
                  </a:cubicBezTo>
                  <a:lnTo>
                    <a:pt x="3239" y="5161"/>
                  </a:lnTo>
                  <a:cubicBezTo>
                    <a:pt x="3251" y="5185"/>
                    <a:pt x="3263" y="5185"/>
                    <a:pt x="3287" y="5185"/>
                  </a:cubicBezTo>
                  <a:lnTo>
                    <a:pt x="3311" y="5185"/>
                  </a:lnTo>
                  <a:cubicBezTo>
                    <a:pt x="3323" y="5161"/>
                    <a:pt x="3335" y="5137"/>
                    <a:pt x="3323" y="5114"/>
                  </a:cubicBezTo>
                  <a:lnTo>
                    <a:pt x="96" y="18"/>
                  </a:lnTo>
                  <a:cubicBezTo>
                    <a:pt x="88" y="9"/>
                    <a:pt x="67" y="1"/>
                    <a:pt x="5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2" name="Google Shape;2922;p68"/>
            <p:cNvSpPr/>
            <p:nvPr/>
          </p:nvSpPr>
          <p:spPr>
            <a:xfrm>
              <a:off x="8214667" y="1979388"/>
              <a:ext cx="86562" cy="138900"/>
            </a:xfrm>
            <a:custGeom>
              <a:avLst/>
              <a:gdLst/>
              <a:ahLst/>
              <a:cxnLst/>
              <a:rect l="l" t="t" r="r" b="b"/>
              <a:pathLst>
                <a:path w="2810" h="4509" extrusionOk="0">
                  <a:moveTo>
                    <a:pt x="54" y="0"/>
                  </a:moveTo>
                  <a:cubicBezTo>
                    <a:pt x="44" y="0"/>
                    <a:pt x="34" y="3"/>
                    <a:pt x="24" y="8"/>
                  </a:cubicBezTo>
                  <a:cubicBezTo>
                    <a:pt x="12" y="20"/>
                    <a:pt x="0" y="44"/>
                    <a:pt x="12" y="67"/>
                  </a:cubicBezTo>
                  <a:lnTo>
                    <a:pt x="2715" y="4485"/>
                  </a:lnTo>
                  <a:cubicBezTo>
                    <a:pt x="2727" y="4497"/>
                    <a:pt x="2739" y="4509"/>
                    <a:pt x="2750" y="4509"/>
                  </a:cubicBezTo>
                  <a:cubicBezTo>
                    <a:pt x="2762" y="4509"/>
                    <a:pt x="2774" y="4509"/>
                    <a:pt x="2774" y="4497"/>
                  </a:cubicBezTo>
                  <a:cubicBezTo>
                    <a:pt x="2798" y="4485"/>
                    <a:pt x="2810" y="4461"/>
                    <a:pt x="2798" y="4437"/>
                  </a:cubicBezTo>
                  <a:lnTo>
                    <a:pt x="95" y="20"/>
                  </a:lnTo>
                  <a:cubicBezTo>
                    <a:pt x="81" y="6"/>
                    <a:pt x="67" y="0"/>
                    <a:pt x="5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3" name="Google Shape;2923;p68"/>
            <p:cNvSpPr/>
            <p:nvPr/>
          </p:nvSpPr>
          <p:spPr>
            <a:xfrm>
              <a:off x="8247289" y="1979203"/>
              <a:ext cx="69373" cy="108649"/>
            </a:xfrm>
            <a:custGeom>
              <a:avLst/>
              <a:gdLst/>
              <a:ahLst/>
              <a:cxnLst/>
              <a:rect l="l" t="t" r="r" b="b"/>
              <a:pathLst>
                <a:path w="2252" h="3527" extrusionOk="0">
                  <a:moveTo>
                    <a:pt x="51" y="1"/>
                  </a:moveTo>
                  <a:cubicBezTo>
                    <a:pt x="43" y="1"/>
                    <a:pt x="34" y="5"/>
                    <a:pt x="25" y="14"/>
                  </a:cubicBezTo>
                  <a:cubicBezTo>
                    <a:pt x="1" y="26"/>
                    <a:pt x="1" y="50"/>
                    <a:pt x="13" y="73"/>
                  </a:cubicBezTo>
                  <a:lnTo>
                    <a:pt x="2168" y="3502"/>
                  </a:lnTo>
                  <a:cubicBezTo>
                    <a:pt x="2168" y="3526"/>
                    <a:pt x="2192" y="3526"/>
                    <a:pt x="2203" y="3526"/>
                  </a:cubicBezTo>
                  <a:lnTo>
                    <a:pt x="2227" y="3526"/>
                  </a:lnTo>
                  <a:cubicBezTo>
                    <a:pt x="2251" y="3502"/>
                    <a:pt x="2251" y="3479"/>
                    <a:pt x="2239" y="3455"/>
                  </a:cubicBezTo>
                  <a:lnTo>
                    <a:pt x="84" y="26"/>
                  </a:lnTo>
                  <a:cubicBezTo>
                    <a:pt x="77" y="11"/>
                    <a:pt x="65" y="1"/>
                    <a:pt x="5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4" name="Google Shape;2924;p68"/>
            <p:cNvSpPr/>
            <p:nvPr/>
          </p:nvSpPr>
          <p:spPr>
            <a:xfrm>
              <a:off x="8133588" y="2020913"/>
              <a:ext cx="99439" cy="151283"/>
            </a:xfrm>
            <a:custGeom>
              <a:avLst/>
              <a:gdLst/>
              <a:ahLst/>
              <a:cxnLst/>
              <a:rect l="l" t="t" r="r" b="b"/>
              <a:pathLst>
                <a:path w="3228" h="4911" extrusionOk="0">
                  <a:moveTo>
                    <a:pt x="46" y="0"/>
                  </a:moveTo>
                  <a:cubicBezTo>
                    <a:pt x="39" y="0"/>
                    <a:pt x="32" y="2"/>
                    <a:pt x="25" y="5"/>
                  </a:cubicBezTo>
                  <a:cubicBezTo>
                    <a:pt x="13" y="17"/>
                    <a:pt x="1" y="53"/>
                    <a:pt x="13" y="65"/>
                  </a:cubicBezTo>
                  <a:lnTo>
                    <a:pt x="3144" y="4899"/>
                  </a:lnTo>
                  <a:cubicBezTo>
                    <a:pt x="3144" y="4911"/>
                    <a:pt x="3168" y="4911"/>
                    <a:pt x="3180" y="4911"/>
                  </a:cubicBezTo>
                  <a:lnTo>
                    <a:pt x="3204" y="4911"/>
                  </a:lnTo>
                  <a:cubicBezTo>
                    <a:pt x="3227" y="4899"/>
                    <a:pt x="3227" y="4863"/>
                    <a:pt x="3216" y="4851"/>
                  </a:cubicBezTo>
                  <a:lnTo>
                    <a:pt x="96" y="17"/>
                  </a:lnTo>
                  <a:cubicBezTo>
                    <a:pt x="79" y="9"/>
                    <a:pt x="62" y="0"/>
                    <a:pt x="4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5" name="Google Shape;2925;p68"/>
            <p:cNvSpPr/>
            <p:nvPr/>
          </p:nvSpPr>
          <p:spPr>
            <a:xfrm>
              <a:off x="8115259" y="2044294"/>
              <a:ext cx="85484" cy="133786"/>
            </a:xfrm>
            <a:custGeom>
              <a:avLst/>
              <a:gdLst/>
              <a:ahLst/>
              <a:cxnLst/>
              <a:rect l="l" t="t" r="r" b="b"/>
              <a:pathLst>
                <a:path w="2775" h="4343" extrusionOk="0">
                  <a:moveTo>
                    <a:pt x="60" y="1"/>
                  </a:moveTo>
                  <a:cubicBezTo>
                    <a:pt x="50" y="1"/>
                    <a:pt x="41" y="3"/>
                    <a:pt x="36" y="8"/>
                  </a:cubicBezTo>
                  <a:cubicBezTo>
                    <a:pt x="12" y="20"/>
                    <a:pt x="1" y="44"/>
                    <a:pt x="24" y="68"/>
                  </a:cubicBezTo>
                  <a:lnTo>
                    <a:pt x="2679" y="4330"/>
                  </a:lnTo>
                  <a:cubicBezTo>
                    <a:pt x="2691" y="4342"/>
                    <a:pt x="2703" y="4342"/>
                    <a:pt x="2715" y="4342"/>
                  </a:cubicBezTo>
                  <a:lnTo>
                    <a:pt x="2739" y="4342"/>
                  </a:lnTo>
                  <a:cubicBezTo>
                    <a:pt x="2763" y="4330"/>
                    <a:pt x="2775" y="4295"/>
                    <a:pt x="2751" y="4283"/>
                  </a:cubicBezTo>
                  <a:lnTo>
                    <a:pt x="96" y="20"/>
                  </a:lnTo>
                  <a:cubicBezTo>
                    <a:pt x="89" y="6"/>
                    <a:pt x="74" y="1"/>
                    <a:pt x="6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6" name="Google Shape;2926;p68"/>
            <p:cNvSpPr/>
            <p:nvPr/>
          </p:nvSpPr>
          <p:spPr>
            <a:xfrm>
              <a:off x="8103523" y="2071279"/>
              <a:ext cx="70081" cy="108249"/>
            </a:xfrm>
            <a:custGeom>
              <a:avLst/>
              <a:gdLst/>
              <a:ahLst/>
              <a:cxnLst/>
              <a:rect l="l" t="t" r="r" b="b"/>
              <a:pathLst>
                <a:path w="2275" h="3514" extrusionOk="0">
                  <a:moveTo>
                    <a:pt x="51" y="0"/>
                  </a:moveTo>
                  <a:cubicBezTo>
                    <a:pt x="43" y="0"/>
                    <a:pt x="33" y="4"/>
                    <a:pt x="24" y="13"/>
                  </a:cubicBezTo>
                  <a:cubicBezTo>
                    <a:pt x="1" y="25"/>
                    <a:pt x="1" y="49"/>
                    <a:pt x="12" y="73"/>
                  </a:cubicBezTo>
                  <a:lnTo>
                    <a:pt x="2191" y="3490"/>
                  </a:lnTo>
                  <a:cubicBezTo>
                    <a:pt x="2191" y="3502"/>
                    <a:pt x="2215" y="3514"/>
                    <a:pt x="2227" y="3514"/>
                  </a:cubicBezTo>
                  <a:cubicBezTo>
                    <a:pt x="2239" y="3514"/>
                    <a:pt x="2239" y="3514"/>
                    <a:pt x="2251" y="3502"/>
                  </a:cubicBezTo>
                  <a:cubicBezTo>
                    <a:pt x="2275" y="3490"/>
                    <a:pt x="2275" y="3466"/>
                    <a:pt x="2263" y="3442"/>
                  </a:cubicBezTo>
                  <a:lnTo>
                    <a:pt x="84" y="25"/>
                  </a:lnTo>
                  <a:cubicBezTo>
                    <a:pt x="77" y="11"/>
                    <a:pt x="65" y="0"/>
                    <a:pt x="5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7" name="Google Shape;2927;p68"/>
            <p:cNvSpPr/>
            <p:nvPr/>
          </p:nvSpPr>
          <p:spPr>
            <a:xfrm>
              <a:off x="8111224" y="2016508"/>
              <a:ext cx="198815" cy="127101"/>
            </a:xfrm>
            <a:custGeom>
              <a:avLst/>
              <a:gdLst/>
              <a:ahLst/>
              <a:cxnLst/>
              <a:rect l="l" t="t" r="r" b="b"/>
              <a:pathLst>
                <a:path w="6454" h="4126" extrusionOk="0">
                  <a:moveTo>
                    <a:pt x="6401" y="1"/>
                  </a:moveTo>
                  <a:cubicBezTo>
                    <a:pt x="6395" y="1"/>
                    <a:pt x="6389" y="2"/>
                    <a:pt x="6382" y="5"/>
                  </a:cubicBezTo>
                  <a:lnTo>
                    <a:pt x="24" y="4054"/>
                  </a:lnTo>
                  <a:cubicBezTo>
                    <a:pt x="1" y="4066"/>
                    <a:pt x="1" y="4089"/>
                    <a:pt x="12" y="4113"/>
                  </a:cubicBezTo>
                  <a:cubicBezTo>
                    <a:pt x="24" y="4125"/>
                    <a:pt x="36" y="4125"/>
                    <a:pt x="48" y="4125"/>
                  </a:cubicBezTo>
                  <a:lnTo>
                    <a:pt x="72" y="4125"/>
                  </a:lnTo>
                  <a:lnTo>
                    <a:pt x="6430" y="89"/>
                  </a:lnTo>
                  <a:cubicBezTo>
                    <a:pt x="6454" y="77"/>
                    <a:pt x="6454" y="41"/>
                    <a:pt x="6442" y="29"/>
                  </a:cubicBezTo>
                  <a:cubicBezTo>
                    <a:pt x="6433" y="12"/>
                    <a:pt x="6418" y="1"/>
                    <a:pt x="640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8" name="Google Shape;2928;p68"/>
            <p:cNvSpPr/>
            <p:nvPr/>
          </p:nvSpPr>
          <p:spPr>
            <a:xfrm>
              <a:off x="8098378" y="1992665"/>
              <a:ext cx="191484" cy="116443"/>
            </a:xfrm>
            <a:custGeom>
              <a:avLst/>
              <a:gdLst/>
              <a:ahLst/>
              <a:cxnLst/>
              <a:rect l="l" t="t" r="r" b="b"/>
              <a:pathLst>
                <a:path w="6216" h="3780" extrusionOk="0">
                  <a:moveTo>
                    <a:pt x="6154" y="1"/>
                  </a:moveTo>
                  <a:cubicBezTo>
                    <a:pt x="6147" y="1"/>
                    <a:pt x="6140" y="2"/>
                    <a:pt x="6133" y="6"/>
                  </a:cubicBezTo>
                  <a:lnTo>
                    <a:pt x="37" y="3697"/>
                  </a:lnTo>
                  <a:cubicBezTo>
                    <a:pt x="13" y="3708"/>
                    <a:pt x="1" y="3732"/>
                    <a:pt x="13" y="3756"/>
                  </a:cubicBezTo>
                  <a:cubicBezTo>
                    <a:pt x="25" y="3768"/>
                    <a:pt x="37" y="3780"/>
                    <a:pt x="48" y="3780"/>
                  </a:cubicBezTo>
                  <a:cubicBezTo>
                    <a:pt x="60" y="3780"/>
                    <a:pt x="72" y="3768"/>
                    <a:pt x="72" y="3768"/>
                  </a:cubicBezTo>
                  <a:lnTo>
                    <a:pt x="6180" y="89"/>
                  </a:lnTo>
                  <a:cubicBezTo>
                    <a:pt x="6204" y="65"/>
                    <a:pt x="6216" y="41"/>
                    <a:pt x="6204" y="17"/>
                  </a:cubicBezTo>
                  <a:cubicBezTo>
                    <a:pt x="6187" y="9"/>
                    <a:pt x="6170" y="1"/>
                    <a:pt x="61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9" name="Google Shape;2929;p68"/>
            <p:cNvSpPr/>
            <p:nvPr/>
          </p:nvSpPr>
          <p:spPr>
            <a:xfrm>
              <a:off x="8103523" y="1979203"/>
              <a:ext cx="146755" cy="95064"/>
            </a:xfrm>
            <a:custGeom>
              <a:avLst/>
              <a:gdLst/>
              <a:ahLst/>
              <a:cxnLst/>
              <a:rect l="l" t="t" r="r" b="b"/>
              <a:pathLst>
                <a:path w="4764" h="3086" extrusionOk="0">
                  <a:moveTo>
                    <a:pt x="4718" y="1"/>
                  </a:moveTo>
                  <a:cubicBezTo>
                    <a:pt x="4710" y="1"/>
                    <a:pt x="4701" y="5"/>
                    <a:pt x="4692" y="14"/>
                  </a:cubicBezTo>
                  <a:lnTo>
                    <a:pt x="24" y="3002"/>
                  </a:lnTo>
                  <a:cubicBezTo>
                    <a:pt x="1" y="3014"/>
                    <a:pt x="1" y="3038"/>
                    <a:pt x="12" y="3062"/>
                  </a:cubicBezTo>
                  <a:cubicBezTo>
                    <a:pt x="24" y="3074"/>
                    <a:pt x="36" y="3086"/>
                    <a:pt x="48" y="3086"/>
                  </a:cubicBezTo>
                  <a:cubicBezTo>
                    <a:pt x="60" y="3086"/>
                    <a:pt x="60" y="3074"/>
                    <a:pt x="72" y="3074"/>
                  </a:cubicBezTo>
                  <a:lnTo>
                    <a:pt x="4739" y="85"/>
                  </a:lnTo>
                  <a:cubicBezTo>
                    <a:pt x="4751" y="73"/>
                    <a:pt x="4763" y="38"/>
                    <a:pt x="4751" y="26"/>
                  </a:cubicBezTo>
                  <a:cubicBezTo>
                    <a:pt x="4744" y="11"/>
                    <a:pt x="4732" y="1"/>
                    <a:pt x="471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0" name="Google Shape;2930;p68"/>
            <p:cNvSpPr/>
            <p:nvPr/>
          </p:nvSpPr>
          <p:spPr>
            <a:xfrm>
              <a:off x="8132140" y="2049531"/>
              <a:ext cx="188896" cy="113855"/>
            </a:xfrm>
            <a:custGeom>
              <a:avLst/>
              <a:gdLst/>
              <a:ahLst/>
              <a:cxnLst/>
              <a:rect l="l" t="t" r="r" b="b"/>
              <a:pathLst>
                <a:path w="6132" h="3696" extrusionOk="0">
                  <a:moveTo>
                    <a:pt x="6079" y="0"/>
                  </a:moveTo>
                  <a:cubicBezTo>
                    <a:pt x="6073" y="0"/>
                    <a:pt x="6067" y="2"/>
                    <a:pt x="6061" y="5"/>
                  </a:cubicBezTo>
                  <a:lnTo>
                    <a:pt x="36" y="3613"/>
                  </a:lnTo>
                  <a:cubicBezTo>
                    <a:pt x="12" y="3625"/>
                    <a:pt x="0" y="3660"/>
                    <a:pt x="12" y="3672"/>
                  </a:cubicBezTo>
                  <a:cubicBezTo>
                    <a:pt x="24" y="3696"/>
                    <a:pt x="36" y="3696"/>
                    <a:pt x="60" y="3696"/>
                  </a:cubicBezTo>
                  <a:lnTo>
                    <a:pt x="72" y="3696"/>
                  </a:lnTo>
                  <a:lnTo>
                    <a:pt x="6108" y="88"/>
                  </a:lnTo>
                  <a:cubicBezTo>
                    <a:pt x="6132" y="76"/>
                    <a:pt x="6132" y="41"/>
                    <a:pt x="6120" y="29"/>
                  </a:cubicBezTo>
                  <a:cubicBezTo>
                    <a:pt x="6111" y="11"/>
                    <a:pt x="6096" y="0"/>
                    <a:pt x="607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1" name="Google Shape;2931;p68"/>
            <p:cNvSpPr/>
            <p:nvPr/>
          </p:nvSpPr>
          <p:spPr>
            <a:xfrm>
              <a:off x="8170647" y="2085111"/>
              <a:ext cx="146016" cy="94417"/>
            </a:xfrm>
            <a:custGeom>
              <a:avLst/>
              <a:gdLst/>
              <a:ahLst/>
              <a:cxnLst/>
              <a:rect l="l" t="t" r="r" b="b"/>
              <a:pathLst>
                <a:path w="4740" h="3065" extrusionOk="0">
                  <a:moveTo>
                    <a:pt x="4688" y="0"/>
                  </a:moveTo>
                  <a:cubicBezTo>
                    <a:pt x="4682" y="0"/>
                    <a:pt x="4675" y="1"/>
                    <a:pt x="4668" y="5"/>
                  </a:cubicBezTo>
                  <a:lnTo>
                    <a:pt x="24" y="2982"/>
                  </a:lnTo>
                  <a:cubicBezTo>
                    <a:pt x="0" y="2993"/>
                    <a:pt x="0" y="3029"/>
                    <a:pt x="12" y="3041"/>
                  </a:cubicBezTo>
                  <a:cubicBezTo>
                    <a:pt x="24" y="3053"/>
                    <a:pt x="36" y="3065"/>
                    <a:pt x="48" y="3065"/>
                  </a:cubicBezTo>
                  <a:cubicBezTo>
                    <a:pt x="60" y="3065"/>
                    <a:pt x="60" y="3065"/>
                    <a:pt x="72" y="3053"/>
                  </a:cubicBezTo>
                  <a:lnTo>
                    <a:pt x="4715" y="76"/>
                  </a:lnTo>
                  <a:cubicBezTo>
                    <a:pt x="4739" y="64"/>
                    <a:pt x="4739" y="41"/>
                    <a:pt x="4727" y="17"/>
                  </a:cubicBezTo>
                  <a:cubicBezTo>
                    <a:pt x="4719" y="8"/>
                    <a:pt x="4704" y="0"/>
                    <a:pt x="468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2" name="Google Shape;2932;p68"/>
            <p:cNvSpPr/>
            <p:nvPr/>
          </p:nvSpPr>
          <p:spPr>
            <a:xfrm>
              <a:off x="7908773" y="2202139"/>
              <a:ext cx="446765" cy="316737"/>
            </a:xfrm>
            <a:custGeom>
              <a:avLst/>
              <a:gdLst/>
              <a:ahLst/>
              <a:cxnLst/>
              <a:rect l="l" t="t" r="r" b="b"/>
              <a:pathLst>
                <a:path w="14503" h="10282" extrusionOk="0">
                  <a:moveTo>
                    <a:pt x="9792" y="3078"/>
                  </a:moveTo>
                  <a:cubicBezTo>
                    <a:pt x="9908" y="3078"/>
                    <a:pt x="9987" y="3091"/>
                    <a:pt x="10013" y="3123"/>
                  </a:cubicBezTo>
                  <a:cubicBezTo>
                    <a:pt x="10133" y="3254"/>
                    <a:pt x="9418" y="4231"/>
                    <a:pt x="8918" y="4945"/>
                  </a:cubicBezTo>
                  <a:cubicBezTo>
                    <a:pt x="8847" y="4612"/>
                    <a:pt x="8716" y="4302"/>
                    <a:pt x="8525" y="4005"/>
                  </a:cubicBezTo>
                  <a:cubicBezTo>
                    <a:pt x="8359" y="3754"/>
                    <a:pt x="8156" y="3528"/>
                    <a:pt x="7918" y="3350"/>
                  </a:cubicBezTo>
                  <a:cubicBezTo>
                    <a:pt x="8555" y="3239"/>
                    <a:pt x="9393" y="3078"/>
                    <a:pt x="9792" y="3078"/>
                  </a:cubicBezTo>
                  <a:close/>
                  <a:moveTo>
                    <a:pt x="5525" y="3181"/>
                  </a:moveTo>
                  <a:cubicBezTo>
                    <a:pt x="6534" y="3181"/>
                    <a:pt x="7443" y="3588"/>
                    <a:pt x="7954" y="4374"/>
                  </a:cubicBezTo>
                  <a:cubicBezTo>
                    <a:pt x="8870" y="5767"/>
                    <a:pt x="8192" y="7815"/>
                    <a:pt x="6442" y="8958"/>
                  </a:cubicBezTo>
                  <a:cubicBezTo>
                    <a:pt x="5684" y="9456"/>
                    <a:pt x="4848" y="9698"/>
                    <a:pt x="4069" y="9698"/>
                  </a:cubicBezTo>
                  <a:cubicBezTo>
                    <a:pt x="3060" y="9698"/>
                    <a:pt x="2149" y="9291"/>
                    <a:pt x="1631" y="8505"/>
                  </a:cubicBezTo>
                  <a:cubicBezTo>
                    <a:pt x="727" y="7112"/>
                    <a:pt x="1405" y="5064"/>
                    <a:pt x="3144" y="3921"/>
                  </a:cubicBezTo>
                  <a:cubicBezTo>
                    <a:pt x="3906" y="3423"/>
                    <a:pt x="4746" y="3181"/>
                    <a:pt x="5525" y="3181"/>
                  </a:cubicBezTo>
                  <a:close/>
                  <a:moveTo>
                    <a:pt x="13853" y="1"/>
                  </a:moveTo>
                  <a:cubicBezTo>
                    <a:pt x="13557" y="1"/>
                    <a:pt x="11226" y="1908"/>
                    <a:pt x="10168" y="2361"/>
                  </a:cubicBezTo>
                  <a:cubicBezTo>
                    <a:pt x="9802" y="2522"/>
                    <a:pt x="9342" y="2566"/>
                    <a:pt x="8817" y="2566"/>
                  </a:cubicBezTo>
                  <a:cubicBezTo>
                    <a:pt x="8157" y="2566"/>
                    <a:pt x="7394" y="2496"/>
                    <a:pt x="6581" y="2496"/>
                  </a:cubicBezTo>
                  <a:cubicBezTo>
                    <a:pt x="5351" y="2496"/>
                    <a:pt x="4007" y="2657"/>
                    <a:pt x="2739" y="3469"/>
                  </a:cubicBezTo>
                  <a:cubicBezTo>
                    <a:pt x="667" y="4790"/>
                    <a:pt x="0" y="7231"/>
                    <a:pt x="1072" y="8874"/>
                  </a:cubicBezTo>
                  <a:cubicBezTo>
                    <a:pt x="1677" y="9802"/>
                    <a:pt x="2752" y="10281"/>
                    <a:pt x="3942" y="10281"/>
                  </a:cubicBezTo>
                  <a:cubicBezTo>
                    <a:pt x="4861" y="10281"/>
                    <a:pt x="5847" y="9996"/>
                    <a:pt x="6739" y="9410"/>
                  </a:cubicBezTo>
                  <a:cubicBezTo>
                    <a:pt x="7811" y="8719"/>
                    <a:pt x="8620" y="7553"/>
                    <a:pt x="9061" y="6326"/>
                  </a:cubicBezTo>
                  <a:cubicBezTo>
                    <a:pt x="9061" y="6326"/>
                    <a:pt x="9061" y="6326"/>
                    <a:pt x="9061" y="6326"/>
                  </a:cubicBezTo>
                  <a:cubicBezTo>
                    <a:pt x="9065" y="6326"/>
                    <a:pt x="9519" y="4961"/>
                    <a:pt x="10847" y="3171"/>
                  </a:cubicBezTo>
                  <a:cubicBezTo>
                    <a:pt x="11168" y="2731"/>
                    <a:pt x="14300" y="968"/>
                    <a:pt x="14407" y="897"/>
                  </a:cubicBezTo>
                  <a:cubicBezTo>
                    <a:pt x="14502" y="837"/>
                    <a:pt x="14085" y="99"/>
                    <a:pt x="13871" y="4"/>
                  </a:cubicBezTo>
                  <a:cubicBezTo>
                    <a:pt x="13866" y="2"/>
                    <a:pt x="13860" y="1"/>
                    <a:pt x="138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3" name="Google Shape;2933;p68"/>
            <p:cNvSpPr/>
            <p:nvPr/>
          </p:nvSpPr>
          <p:spPr>
            <a:xfrm>
              <a:off x="8233735" y="2191511"/>
              <a:ext cx="140132" cy="101934"/>
            </a:xfrm>
            <a:custGeom>
              <a:avLst/>
              <a:gdLst/>
              <a:ahLst/>
              <a:cxnLst/>
              <a:rect l="l" t="t" r="r" b="b"/>
              <a:pathLst>
                <a:path w="4549" h="3309" extrusionOk="0">
                  <a:moveTo>
                    <a:pt x="3738" y="1"/>
                  </a:moveTo>
                  <a:cubicBezTo>
                    <a:pt x="3476" y="1"/>
                    <a:pt x="142" y="2150"/>
                    <a:pt x="72" y="2290"/>
                  </a:cubicBezTo>
                  <a:cubicBezTo>
                    <a:pt x="0" y="2433"/>
                    <a:pt x="667" y="3302"/>
                    <a:pt x="667" y="3302"/>
                  </a:cubicBezTo>
                  <a:cubicBezTo>
                    <a:pt x="668" y="3307"/>
                    <a:pt x="672" y="3309"/>
                    <a:pt x="681" y="3309"/>
                  </a:cubicBezTo>
                  <a:cubicBezTo>
                    <a:pt x="920" y="3309"/>
                    <a:pt x="4197" y="1365"/>
                    <a:pt x="4370" y="1123"/>
                  </a:cubicBezTo>
                  <a:cubicBezTo>
                    <a:pt x="4548" y="885"/>
                    <a:pt x="3894" y="99"/>
                    <a:pt x="3751" y="4"/>
                  </a:cubicBezTo>
                  <a:cubicBezTo>
                    <a:pt x="3748" y="2"/>
                    <a:pt x="3744" y="1"/>
                    <a:pt x="373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4" name="Google Shape;2934;p68"/>
            <p:cNvSpPr/>
            <p:nvPr/>
          </p:nvSpPr>
          <p:spPr>
            <a:xfrm>
              <a:off x="8242546" y="2257187"/>
              <a:ext cx="43281" cy="20639"/>
            </a:xfrm>
            <a:custGeom>
              <a:avLst/>
              <a:gdLst/>
              <a:ahLst/>
              <a:cxnLst/>
              <a:rect l="l" t="t" r="r" b="b"/>
              <a:pathLst>
                <a:path w="1405" h="670" extrusionOk="0">
                  <a:moveTo>
                    <a:pt x="343" y="0"/>
                  </a:moveTo>
                  <a:cubicBezTo>
                    <a:pt x="243" y="0"/>
                    <a:pt x="140" y="19"/>
                    <a:pt x="36" y="62"/>
                  </a:cubicBezTo>
                  <a:cubicBezTo>
                    <a:pt x="12" y="74"/>
                    <a:pt x="0" y="98"/>
                    <a:pt x="12" y="122"/>
                  </a:cubicBezTo>
                  <a:cubicBezTo>
                    <a:pt x="21" y="139"/>
                    <a:pt x="36" y="151"/>
                    <a:pt x="53" y="151"/>
                  </a:cubicBezTo>
                  <a:cubicBezTo>
                    <a:pt x="59" y="151"/>
                    <a:pt x="65" y="149"/>
                    <a:pt x="71" y="146"/>
                  </a:cubicBezTo>
                  <a:cubicBezTo>
                    <a:pt x="162" y="107"/>
                    <a:pt x="253" y="91"/>
                    <a:pt x="342" y="91"/>
                  </a:cubicBezTo>
                  <a:cubicBezTo>
                    <a:pt x="859" y="91"/>
                    <a:pt x="1311" y="648"/>
                    <a:pt x="1322" y="658"/>
                  </a:cubicBezTo>
                  <a:cubicBezTo>
                    <a:pt x="1322" y="658"/>
                    <a:pt x="1345" y="670"/>
                    <a:pt x="1357" y="670"/>
                  </a:cubicBezTo>
                  <a:cubicBezTo>
                    <a:pt x="1369" y="670"/>
                    <a:pt x="1369" y="670"/>
                    <a:pt x="1381" y="658"/>
                  </a:cubicBezTo>
                  <a:cubicBezTo>
                    <a:pt x="1393" y="646"/>
                    <a:pt x="1405" y="610"/>
                    <a:pt x="1381" y="598"/>
                  </a:cubicBezTo>
                  <a:cubicBezTo>
                    <a:pt x="1361" y="568"/>
                    <a:pt x="897" y="0"/>
                    <a:pt x="34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5" name="Google Shape;2935;p68"/>
            <p:cNvSpPr/>
            <p:nvPr/>
          </p:nvSpPr>
          <p:spPr>
            <a:xfrm>
              <a:off x="8263062" y="2242124"/>
              <a:ext cx="42942" cy="20670"/>
            </a:xfrm>
            <a:custGeom>
              <a:avLst/>
              <a:gdLst/>
              <a:ahLst/>
              <a:cxnLst/>
              <a:rect l="l" t="t" r="r" b="b"/>
              <a:pathLst>
                <a:path w="1394" h="671" extrusionOk="0">
                  <a:moveTo>
                    <a:pt x="344" y="1"/>
                  </a:moveTo>
                  <a:cubicBezTo>
                    <a:pt x="244" y="1"/>
                    <a:pt x="141" y="20"/>
                    <a:pt x="36" y="63"/>
                  </a:cubicBezTo>
                  <a:cubicBezTo>
                    <a:pt x="13" y="75"/>
                    <a:pt x="1" y="99"/>
                    <a:pt x="13" y="123"/>
                  </a:cubicBezTo>
                  <a:cubicBezTo>
                    <a:pt x="21" y="140"/>
                    <a:pt x="36" y="151"/>
                    <a:pt x="49" y="151"/>
                  </a:cubicBezTo>
                  <a:cubicBezTo>
                    <a:pt x="53" y="151"/>
                    <a:pt x="57" y="150"/>
                    <a:pt x="60" y="147"/>
                  </a:cubicBezTo>
                  <a:cubicBezTo>
                    <a:pt x="153" y="108"/>
                    <a:pt x="245" y="92"/>
                    <a:pt x="335" y="92"/>
                  </a:cubicBezTo>
                  <a:cubicBezTo>
                    <a:pt x="860" y="92"/>
                    <a:pt x="1312" y="647"/>
                    <a:pt x="1322" y="647"/>
                  </a:cubicBezTo>
                  <a:cubicBezTo>
                    <a:pt x="1322" y="659"/>
                    <a:pt x="1334" y="671"/>
                    <a:pt x="1346" y="671"/>
                  </a:cubicBezTo>
                  <a:cubicBezTo>
                    <a:pt x="1358" y="671"/>
                    <a:pt x="1370" y="659"/>
                    <a:pt x="1382" y="659"/>
                  </a:cubicBezTo>
                  <a:cubicBezTo>
                    <a:pt x="1394" y="635"/>
                    <a:pt x="1394" y="611"/>
                    <a:pt x="1382" y="599"/>
                  </a:cubicBezTo>
                  <a:cubicBezTo>
                    <a:pt x="1362" y="569"/>
                    <a:pt x="898" y="1"/>
                    <a:pt x="34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6" name="Google Shape;2936;p68"/>
            <p:cNvSpPr/>
            <p:nvPr/>
          </p:nvSpPr>
          <p:spPr>
            <a:xfrm>
              <a:off x="8290201" y="2225242"/>
              <a:ext cx="43312" cy="20300"/>
            </a:xfrm>
            <a:custGeom>
              <a:avLst/>
              <a:gdLst/>
              <a:ahLst/>
              <a:cxnLst/>
              <a:rect l="l" t="t" r="r" b="b"/>
              <a:pathLst>
                <a:path w="1406" h="659" extrusionOk="0">
                  <a:moveTo>
                    <a:pt x="349" y="0"/>
                  </a:moveTo>
                  <a:cubicBezTo>
                    <a:pt x="247" y="0"/>
                    <a:pt x="142" y="19"/>
                    <a:pt x="37" y="64"/>
                  </a:cubicBezTo>
                  <a:cubicBezTo>
                    <a:pt x="13" y="76"/>
                    <a:pt x="1" y="99"/>
                    <a:pt x="13" y="123"/>
                  </a:cubicBezTo>
                  <a:cubicBezTo>
                    <a:pt x="25" y="147"/>
                    <a:pt x="48" y="147"/>
                    <a:pt x="72" y="147"/>
                  </a:cubicBezTo>
                  <a:cubicBezTo>
                    <a:pt x="164" y="108"/>
                    <a:pt x="256" y="92"/>
                    <a:pt x="347" y="92"/>
                  </a:cubicBezTo>
                  <a:cubicBezTo>
                    <a:pt x="865" y="92"/>
                    <a:pt x="1322" y="637"/>
                    <a:pt x="1322" y="647"/>
                  </a:cubicBezTo>
                  <a:cubicBezTo>
                    <a:pt x="1334" y="659"/>
                    <a:pt x="1346" y="659"/>
                    <a:pt x="1358" y="659"/>
                  </a:cubicBezTo>
                  <a:cubicBezTo>
                    <a:pt x="1370" y="659"/>
                    <a:pt x="1382" y="659"/>
                    <a:pt x="1382" y="647"/>
                  </a:cubicBezTo>
                  <a:cubicBezTo>
                    <a:pt x="1406" y="635"/>
                    <a:pt x="1406" y="611"/>
                    <a:pt x="1394" y="588"/>
                  </a:cubicBezTo>
                  <a:cubicBezTo>
                    <a:pt x="1374" y="557"/>
                    <a:pt x="903" y="0"/>
                    <a:pt x="34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7" name="Google Shape;2937;p68"/>
            <p:cNvSpPr/>
            <p:nvPr/>
          </p:nvSpPr>
          <p:spPr>
            <a:xfrm>
              <a:off x="8317340" y="2208022"/>
              <a:ext cx="42942" cy="20670"/>
            </a:xfrm>
            <a:custGeom>
              <a:avLst/>
              <a:gdLst/>
              <a:ahLst/>
              <a:cxnLst/>
              <a:rect l="l" t="t" r="r" b="b"/>
              <a:pathLst>
                <a:path w="1394" h="671" extrusionOk="0">
                  <a:moveTo>
                    <a:pt x="337" y="1"/>
                  </a:moveTo>
                  <a:cubicBezTo>
                    <a:pt x="235" y="1"/>
                    <a:pt x="131" y="19"/>
                    <a:pt x="25" y="63"/>
                  </a:cubicBezTo>
                  <a:cubicBezTo>
                    <a:pt x="1" y="75"/>
                    <a:pt x="1" y="99"/>
                    <a:pt x="1" y="123"/>
                  </a:cubicBezTo>
                  <a:cubicBezTo>
                    <a:pt x="10" y="140"/>
                    <a:pt x="25" y="151"/>
                    <a:pt x="42" y="151"/>
                  </a:cubicBezTo>
                  <a:cubicBezTo>
                    <a:pt x="48" y="151"/>
                    <a:pt x="54" y="150"/>
                    <a:pt x="60" y="146"/>
                  </a:cubicBezTo>
                  <a:cubicBezTo>
                    <a:pt x="151" y="108"/>
                    <a:pt x="242" y="92"/>
                    <a:pt x="332" y="92"/>
                  </a:cubicBezTo>
                  <a:cubicBezTo>
                    <a:pt x="851" y="92"/>
                    <a:pt x="1311" y="646"/>
                    <a:pt x="1311" y="646"/>
                  </a:cubicBezTo>
                  <a:cubicBezTo>
                    <a:pt x="1322" y="658"/>
                    <a:pt x="1334" y="670"/>
                    <a:pt x="1346" y="670"/>
                  </a:cubicBezTo>
                  <a:cubicBezTo>
                    <a:pt x="1358" y="670"/>
                    <a:pt x="1370" y="658"/>
                    <a:pt x="1370" y="658"/>
                  </a:cubicBezTo>
                  <a:cubicBezTo>
                    <a:pt x="1394" y="635"/>
                    <a:pt x="1394" y="611"/>
                    <a:pt x="1382" y="599"/>
                  </a:cubicBezTo>
                  <a:cubicBezTo>
                    <a:pt x="1362" y="569"/>
                    <a:pt x="898" y="1"/>
                    <a:pt x="33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8" name="Google Shape;2938;p68"/>
            <p:cNvSpPr/>
            <p:nvPr/>
          </p:nvSpPr>
          <p:spPr>
            <a:xfrm>
              <a:off x="8240697" y="2270957"/>
              <a:ext cx="27909" cy="13123"/>
            </a:xfrm>
            <a:custGeom>
              <a:avLst/>
              <a:gdLst/>
              <a:ahLst/>
              <a:cxnLst/>
              <a:rect l="l" t="t" r="r" b="b"/>
              <a:pathLst>
                <a:path w="906" h="426" extrusionOk="0">
                  <a:moveTo>
                    <a:pt x="232" y="0"/>
                  </a:moveTo>
                  <a:cubicBezTo>
                    <a:pt x="169" y="0"/>
                    <a:pt x="104" y="10"/>
                    <a:pt x="36" y="32"/>
                  </a:cubicBezTo>
                  <a:cubicBezTo>
                    <a:pt x="0" y="32"/>
                    <a:pt x="0" y="56"/>
                    <a:pt x="0" y="80"/>
                  </a:cubicBezTo>
                  <a:cubicBezTo>
                    <a:pt x="12" y="104"/>
                    <a:pt x="36" y="116"/>
                    <a:pt x="60" y="116"/>
                  </a:cubicBezTo>
                  <a:cubicBezTo>
                    <a:pt x="115" y="98"/>
                    <a:pt x="169" y="90"/>
                    <a:pt x="221" y="90"/>
                  </a:cubicBezTo>
                  <a:cubicBezTo>
                    <a:pt x="555" y="90"/>
                    <a:pt x="822" y="403"/>
                    <a:pt x="822" y="413"/>
                  </a:cubicBezTo>
                  <a:cubicBezTo>
                    <a:pt x="834" y="413"/>
                    <a:pt x="846" y="425"/>
                    <a:pt x="858" y="425"/>
                  </a:cubicBezTo>
                  <a:cubicBezTo>
                    <a:pt x="870" y="425"/>
                    <a:pt x="882" y="425"/>
                    <a:pt x="882" y="413"/>
                  </a:cubicBezTo>
                  <a:cubicBezTo>
                    <a:pt x="905" y="401"/>
                    <a:pt x="905" y="377"/>
                    <a:pt x="893" y="354"/>
                  </a:cubicBezTo>
                  <a:cubicBezTo>
                    <a:pt x="873" y="333"/>
                    <a:pt x="601" y="0"/>
                    <a:pt x="23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9" name="Google Shape;2939;p68"/>
            <p:cNvSpPr/>
            <p:nvPr/>
          </p:nvSpPr>
          <p:spPr>
            <a:xfrm>
              <a:off x="7986525" y="2334785"/>
              <a:ext cx="100886" cy="156151"/>
            </a:xfrm>
            <a:custGeom>
              <a:avLst/>
              <a:gdLst/>
              <a:ahLst/>
              <a:cxnLst/>
              <a:rect l="l" t="t" r="r" b="b"/>
              <a:pathLst>
                <a:path w="3275" h="5069" extrusionOk="0">
                  <a:moveTo>
                    <a:pt x="54" y="0"/>
                  </a:moveTo>
                  <a:cubicBezTo>
                    <a:pt x="44" y="0"/>
                    <a:pt x="34" y="3"/>
                    <a:pt x="24" y="8"/>
                  </a:cubicBezTo>
                  <a:cubicBezTo>
                    <a:pt x="12" y="20"/>
                    <a:pt x="0" y="44"/>
                    <a:pt x="12" y="68"/>
                  </a:cubicBezTo>
                  <a:lnTo>
                    <a:pt x="3179" y="5056"/>
                  </a:lnTo>
                  <a:cubicBezTo>
                    <a:pt x="3191" y="5068"/>
                    <a:pt x="3203" y="5068"/>
                    <a:pt x="3215" y="5068"/>
                  </a:cubicBezTo>
                  <a:lnTo>
                    <a:pt x="3251" y="5068"/>
                  </a:lnTo>
                  <a:cubicBezTo>
                    <a:pt x="3263" y="5044"/>
                    <a:pt x="3275" y="5021"/>
                    <a:pt x="3263" y="5009"/>
                  </a:cubicBezTo>
                  <a:lnTo>
                    <a:pt x="96" y="20"/>
                  </a:lnTo>
                  <a:cubicBezTo>
                    <a:pt x="82" y="6"/>
                    <a:pt x="68" y="0"/>
                    <a:pt x="5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0" name="Google Shape;2940;p68"/>
            <p:cNvSpPr/>
            <p:nvPr/>
          </p:nvSpPr>
          <p:spPr>
            <a:xfrm>
              <a:off x="8006333" y="2319752"/>
              <a:ext cx="102735" cy="159816"/>
            </a:xfrm>
            <a:custGeom>
              <a:avLst/>
              <a:gdLst/>
              <a:ahLst/>
              <a:cxnLst/>
              <a:rect l="l" t="t" r="r" b="b"/>
              <a:pathLst>
                <a:path w="3335" h="5188" extrusionOk="0">
                  <a:moveTo>
                    <a:pt x="60" y="0"/>
                  </a:moveTo>
                  <a:cubicBezTo>
                    <a:pt x="50" y="0"/>
                    <a:pt x="41" y="3"/>
                    <a:pt x="36" y="8"/>
                  </a:cubicBezTo>
                  <a:cubicBezTo>
                    <a:pt x="12" y="20"/>
                    <a:pt x="0" y="44"/>
                    <a:pt x="24" y="67"/>
                  </a:cubicBezTo>
                  <a:lnTo>
                    <a:pt x="3239" y="5163"/>
                  </a:lnTo>
                  <a:cubicBezTo>
                    <a:pt x="3251" y="5175"/>
                    <a:pt x="3263" y="5187"/>
                    <a:pt x="3287" y="5187"/>
                  </a:cubicBezTo>
                  <a:cubicBezTo>
                    <a:pt x="3287" y="5187"/>
                    <a:pt x="3298" y="5187"/>
                    <a:pt x="3310" y="5175"/>
                  </a:cubicBezTo>
                  <a:cubicBezTo>
                    <a:pt x="3322" y="5163"/>
                    <a:pt x="3334" y="5140"/>
                    <a:pt x="3322" y="5116"/>
                  </a:cubicBezTo>
                  <a:lnTo>
                    <a:pt x="96" y="20"/>
                  </a:lnTo>
                  <a:cubicBezTo>
                    <a:pt x="89" y="6"/>
                    <a:pt x="74" y="0"/>
                    <a:pt x="6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1" name="Google Shape;2941;p68"/>
            <p:cNvSpPr/>
            <p:nvPr/>
          </p:nvSpPr>
          <p:spPr>
            <a:xfrm>
              <a:off x="7965609" y="2360908"/>
              <a:ext cx="86223" cy="138807"/>
            </a:xfrm>
            <a:custGeom>
              <a:avLst/>
              <a:gdLst/>
              <a:ahLst/>
              <a:cxnLst/>
              <a:rect l="l" t="t" r="r" b="b"/>
              <a:pathLst>
                <a:path w="2799" h="4506" extrusionOk="0">
                  <a:moveTo>
                    <a:pt x="44" y="1"/>
                  </a:moveTo>
                  <a:cubicBezTo>
                    <a:pt x="37" y="1"/>
                    <a:pt x="31" y="2"/>
                    <a:pt x="25" y="5"/>
                  </a:cubicBezTo>
                  <a:cubicBezTo>
                    <a:pt x="1" y="29"/>
                    <a:pt x="1" y="53"/>
                    <a:pt x="13" y="77"/>
                  </a:cubicBezTo>
                  <a:lnTo>
                    <a:pt x="2715" y="4494"/>
                  </a:lnTo>
                  <a:cubicBezTo>
                    <a:pt x="2715" y="4506"/>
                    <a:pt x="2739" y="4506"/>
                    <a:pt x="2751" y="4506"/>
                  </a:cubicBezTo>
                  <a:lnTo>
                    <a:pt x="2775" y="4506"/>
                  </a:lnTo>
                  <a:cubicBezTo>
                    <a:pt x="2799" y="4494"/>
                    <a:pt x="2799" y="4458"/>
                    <a:pt x="2787" y="4446"/>
                  </a:cubicBezTo>
                  <a:lnTo>
                    <a:pt x="84" y="29"/>
                  </a:lnTo>
                  <a:cubicBezTo>
                    <a:pt x="75" y="12"/>
                    <a:pt x="60" y="1"/>
                    <a:pt x="4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2" name="Google Shape;2942;p68"/>
            <p:cNvSpPr/>
            <p:nvPr/>
          </p:nvSpPr>
          <p:spPr>
            <a:xfrm>
              <a:off x="7949836" y="2391251"/>
              <a:ext cx="69712" cy="108834"/>
            </a:xfrm>
            <a:custGeom>
              <a:avLst/>
              <a:gdLst/>
              <a:ahLst/>
              <a:cxnLst/>
              <a:rect l="l" t="t" r="r" b="b"/>
              <a:pathLst>
                <a:path w="2263" h="3533" extrusionOk="0">
                  <a:moveTo>
                    <a:pt x="53" y="1"/>
                  </a:moveTo>
                  <a:cubicBezTo>
                    <a:pt x="44" y="1"/>
                    <a:pt x="35" y="4"/>
                    <a:pt x="25" y="9"/>
                  </a:cubicBezTo>
                  <a:cubicBezTo>
                    <a:pt x="13" y="21"/>
                    <a:pt x="1" y="56"/>
                    <a:pt x="13" y="68"/>
                  </a:cubicBezTo>
                  <a:lnTo>
                    <a:pt x="2168" y="3509"/>
                  </a:lnTo>
                  <a:cubicBezTo>
                    <a:pt x="2180" y="3521"/>
                    <a:pt x="2192" y="3533"/>
                    <a:pt x="2203" y="3533"/>
                  </a:cubicBezTo>
                  <a:cubicBezTo>
                    <a:pt x="2215" y="3533"/>
                    <a:pt x="2227" y="3533"/>
                    <a:pt x="2227" y="3521"/>
                  </a:cubicBezTo>
                  <a:cubicBezTo>
                    <a:pt x="2251" y="3509"/>
                    <a:pt x="2263" y="3485"/>
                    <a:pt x="2251" y="3461"/>
                  </a:cubicBezTo>
                  <a:lnTo>
                    <a:pt x="84" y="21"/>
                  </a:lnTo>
                  <a:cubicBezTo>
                    <a:pt x="77" y="7"/>
                    <a:pt x="66" y="1"/>
                    <a:pt x="5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3" name="Google Shape;2943;p68"/>
            <p:cNvSpPr/>
            <p:nvPr/>
          </p:nvSpPr>
          <p:spPr>
            <a:xfrm>
              <a:off x="8033472" y="2306907"/>
              <a:ext cx="99439" cy="151376"/>
            </a:xfrm>
            <a:custGeom>
              <a:avLst/>
              <a:gdLst/>
              <a:ahLst/>
              <a:cxnLst/>
              <a:rect l="l" t="t" r="r" b="b"/>
              <a:pathLst>
                <a:path w="3228" h="4914" extrusionOk="0">
                  <a:moveTo>
                    <a:pt x="53" y="0"/>
                  </a:moveTo>
                  <a:cubicBezTo>
                    <a:pt x="44" y="0"/>
                    <a:pt x="34" y="3"/>
                    <a:pt x="24" y="8"/>
                  </a:cubicBezTo>
                  <a:cubicBezTo>
                    <a:pt x="12" y="20"/>
                    <a:pt x="0" y="44"/>
                    <a:pt x="12" y="68"/>
                  </a:cubicBezTo>
                  <a:lnTo>
                    <a:pt x="3144" y="4890"/>
                  </a:lnTo>
                  <a:cubicBezTo>
                    <a:pt x="3144" y="4902"/>
                    <a:pt x="3168" y="4914"/>
                    <a:pt x="3179" y="4914"/>
                  </a:cubicBezTo>
                  <a:cubicBezTo>
                    <a:pt x="3191" y="4914"/>
                    <a:pt x="3191" y="4914"/>
                    <a:pt x="3203" y="4902"/>
                  </a:cubicBezTo>
                  <a:cubicBezTo>
                    <a:pt x="3227" y="4890"/>
                    <a:pt x="3227" y="4866"/>
                    <a:pt x="3215" y="4842"/>
                  </a:cubicBezTo>
                  <a:lnTo>
                    <a:pt x="84" y="20"/>
                  </a:lnTo>
                  <a:cubicBezTo>
                    <a:pt x="77" y="6"/>
                    <a:pt x="66" y="0"/>
                    <a:pt x="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4" name="Google Shape;2944;p68"/>
            <p:cNvSpPr/>
            <p:nvPr/>
          </p:nvSpPr>
          <p:spPr>
            <a:xfrm>
              <a:off x="8066125" y="2301023"/>
              <a:ext cx="85114" cy="133786"/>
            </a:xfrm>
            <a:custGeom>
              <a:avLst/>
              <a:gdLst/>
              <a:ahLst/>
              <a:cxnLst/>
              <a:rect l="l" t="t" r="r" b="b"/>
              <a:pathLst>
                <a:path w="2763" h="4343" extrusionOk="0">
                  <a:moveTo>
                    <a:pt x="53" y="1"/>
                  </a:moveTo>
                  <a:cubicBezTo>
                    <a:pt x="44" y="1"/>
                    <a:pt x="34" y="4"/>
                    <a:pt x="24" y="9"/>
                  </a:cubicBezTo>
                  <a:cubicBezTo>
                    <a:pt x="0" y="21"/>
                    <a:pt x="0" y="44"/>
                    <a:pt x="12" y="68"/>
                  </a:cubicBezTo>
                  <a:lnTo>
                    <a:pt x="2667" y="4319"/>
                  </a:lnTo>
                  <a:cubicBezTo>
                    <a:pt x="2679" y="4343"/>
                    <a:pt x="2691" y="4343"/>
                    <a:pt x="2703" y="4343"/>
                  </a:cubicBezTo>
                  <a:lnTo>
                    <a:pt x="2727" y="4343"/>
                  </a:lnTo>
                  <a:cubicBezTo>
                    <a:pt x="2750" y="4319"/>
                    <a:pt x="2762" y="4295"/>
                    <a:pt x="2750" y="4271"/>
                  </a:cubicBezTo>
                  <a:lnTo>
                    <a:pt x="83" y="21"/>
                  </a:lnTo>
                  <a:cubicBezTo>
                    <a:pt x="76" y="7"/>
                    <a:pt x="65" y="1"/>
                    <a:pt x="5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5" name="Google Shape;2945;p68"/>
            <p:cNvSpPr/>
            <p:nvPr/>
          </p:nvSpPr>
          <p:spPr>
            <a:xfrm>
              <a:off x="8092895" y="2299667"/>
              <a:ext cx="70081" cy="108372"/>
            </a:xfrm>
            <a:custGeom>
              <a:avLst/>
              <a:gdLst/>
              <a:ahLst/>
              <a:cxnLst/>
              <a:rect l="l" t="t" r="r" b="b"/>
              <a:pathLst>
                <a:path w="2275" h="3518" extrusionOk="0">
                  <a:moveTo>
                    <a:pt x="45" y="0"/>
                  </a:moveTo>
                  <a:cubicBezTo>
                    <a:pt x="38" y="0"/>
                    <a:pt x="31" y="2"/>
                    <a:pt x="24" y="5"/>
                  </a:cubicBezTo>
                  <a:cubicBezTo>
                    <a:pt x="0" y="17"/>
                    <a:pt x="0" y="53"/>
                    <a:pt x="12" y="65"/>
                  </a:cubicBezTo>
                  <a:lnTo>
                    <a:pt x="2191" y="3494"/>
                  </a:lnTo>
                  <a:cubicBezTo>
                    <a:pt x="2203" y="3506"/>
                    <a:pt x="2215" y="3517"/>
                    <a:pt x="2227" y="3517"/>
                  </a:cubicBezTo>
                  <a:cubicBezTo>
                    <a:pt x="2239" y="3517"/>
                    <a:pt x="2251" y="3506"/>
                    <a:pt x="2251" y="3506"/>
                  </a:cubicBezTo>
                  <a:cubicBezTo>
                    <a:pt x="2274" y="3494"/>
                    <a:pt x="2274" y="3470"/>
                    <a:pt x="2262" y="3446"/>
                  </a:cubicBezTo>
                  <a:lnTo>
                    <a:pt x="84" y="17"/>
                  </a:lnTo>
                  <a:cubicBezTo>
                    <a:pt x="75" y="9"/>
                    <a:pt x="61" y="0"/>
                    <a:pt x="4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6" name="Google Shape;2946;p68"/>
            <p:cNvSpPr/>
            <p:nvPr/>
          </p:nvSpPr>
          <p:spPr>
            <a:xfrm>
              <a:off x="7956459" y="2335524"/>
              <a:ext cx="198815" cy="127163"/>
            </a:xfrm>
            <a:custGeom>
              <a:avLst/>
              <a:gdLst/>
              <a:ahLst/>
              <a:cxnLst/>
              <a:rect l="l" t="t" r="r" b="b"/>
              <a:pathLst>
                <a:path w="6454" h="4128" extrusionOk="0">
                  <a:moveTo>
                    <a:pt x="6411" y="0"/>
                  </a:moveTo>
                  <a:cubicBezTo>
                    <a:pt x="6402" y="0"/>
                    <a:pt x="6392" y="3"/>
                    <a:pt x="6382" y="8"/>
                  </a:cubicBezTo>
                  <a:lnTo>
                    <a:pt x="24" y="4044"/>
                  </a:lnTo>
                  <a:cubicBezTo>
                    <a:pt x="0" y="4056"/>
                    <a:pt x="0" y="4080"/>
                    <a:pt x="12" y="4104"/>
                  </a:cubicBezTo>
                  <a:cubicBezTo>
                    <a:pt x="24" y="4116"/>
                    <a:pt x="36" y="4127"/>
                    <a:pt x="48" y="4127"/>
                  </a:cubicBezTo>
                  <a:cubicBezTo>
                    <a:pt x="60" y="4127"/>
                    <a:pt x="60" y="4127"/>
                    <a:pt x="72" y="4116"/>
                  </a:cubicBezTo>
                  <a:lnTo>
                    <a:pt x="6430" y="79"/>
                  </a:lnTo>
                  <a:cubicBezTo>
                    <a:pt x="6453" y="67"/>
                    <a:pt x="6453" y="44"/>
                    <a:pt x="6441" y="20"/>
                  </a:cubicBezTo>
                  <a:cubicBezTo>
                    <a:pt x="6434" y="6"/>
                    <a:pt x="6423" y="0"/>
                    <a:pt x="641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7" name="Google Shape;2947;p68"/>
            <p:cNvSpPr/>
            <p:nvPr/>
          </p:nvSpPr>
          <p:spPr>
            <a:xfrm>
              <a:off x="7976976" y="2370365"/>
              <a:ext cx="191145" cy="116166"/>
            </a:xfrm>
            <a:custGeom>
              <a:avLst/>
              <a:gdLst/>
              <a:ahLst/>
              <a:cxnLst/>
              <a:rect l="l" t="t" r="r" b="b"/>
              <a:pathLst>
                <a:path w="6205" h="3771" extrusionOk="0">
                  <a:moveTo>
                    <a:pt x="6161" y="0"/>
                  </a:moveTo>
                  <a:cubicBezTo>
                    <a:pt x="6152" y="0"/>
                    <a:pt x="6142" y="3"/>
                    <a:pt x="6133" y="8"/>
                  </a:cubicBezTo>
                  <a:lnTo>
                    <a:pt x="25" y="3687"/>
                  </a:lnTo>
                  <a:cubicBezTo>
                    <a:pt x="1" y="3699"/>
                    <a:pt x="1" y="3735"/>
                    <a:pt x="13" y="3747"/>
                  </a:cubicBezTo>
                  <a:cubicBezTo>
                    <a:pt x="13" y="3758"/>
                    <a:pt x="37" y="3770"/>
                    <a:pt x="49" y="3770"/>
                  </a:cubicBezTo>
                  <a:lnTo>
                    <a:pt x="72" y="3770"/>
                  </a:lnTo>
                  <a:lnTo>
                    <a:pt x="6180" y="79"/>
                  </a:lnTo>
                  <a:cubicBezTo>
                    <a:pt x="6204" y="68"/>
                    <a:pt x="6204" y="44"/>
                    <a:pt x="6192" y="20"/>
                  </a:cubicBezTo>
                  <a:cubicBezTo>
                    <a:pt x="6185" y="6"/>
                    <a:pt x="6174" y="0"/>
                    <a:pt x="616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8" name="Google Shape;2948;p68"/>
            <p:cNvSpPr/>
            <p:nvPr/>
          </p:nvSpPr>
          <p:spPr>
            <a:xfrm>
              <a:off x="8016221" y="2405205"/>
              <a:ext cx="146755" cy="94879"/>
            </a:xfrm>
            <a:custGeom>
              <a:avLst/>
              <a:gdLst/>
              <a:ahLst/>
              <a:cxnLst/>
              <a:rect l="l" t="t" r="r" b="b"/>
              <a:pathLst>
                <a:path w="4764" h="3080" extrusionOk="0">
                  <a:moveTo>
                    <a:pt x="4721" y="0"/>
                  </a:moveTo>
                  <a:cubicBezTo>
                    <a:pt x="4712" y="0"/>
                    <a:pt x="4702" y="3"/>
                    <a:pt x="4692" y="8"/>
                  </a:cubicBezTo>
                  <a:lnTo>
                    <a:pt x="25" y="2997"/>
                  </a:lnTo>
                  <a:cubicBezTo>
                    <a:pt x="13" y="3008"/>
                    <a:pt x="1" y="3032"/>
                    <a:pt x="13" y="3056"/>
                  </a:cubicBezTo>
                  <a:cubicBezTo>
                    <a:pt x="25" y="3068"/>
                    <a:pt x="37" y="3080"/>
                    <a:pt x="48" y="3080"/>
                  </a:cubicBezTo>
                  <a:cubicBezTo>
                    <a:pt x="60" y="3080"/>
                    <a:pt x="72" y="3080"/>
                    <a:pt x="72" y="3068"/>
                  </a:cubicBezTo>
                  <a:lnTo>
                    <a:pt x="4740" y="80"/>
                  </a:lnTo>
                  <a:cubicBezTo>
                    <a:pt x="4763" y="68"/>
                    <a:pt x="4763" y="44"/>
                    <a:pt x="4751" y="20"/>
                  </a:cubicBezTo>
                  <a:cubicBezTo>
                    <a:pt x="4744" y="6"/>
                    <a:pt x="4733" y="0"/>
                    <a:pt x="472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9" name="Google Shape;2949;p68"/>
            <p:cNvSpPr/>
            <p:nvPr/>
          </p:nvSpPr>
          <p:spPr>
            <a:xfrm>
              <a:off x="7945431" y="2315809"/>
              <a:ext cx="188927" cy="113855"/>
            </a:xfrm>
            <a:custGeom>
              <a:avLst/>
              <a:gdLst/>
              <a:ahLst/>
              <a:cxnLst/>
              <a:rect l="l" t="t" r="r" b="b"/>
              <a:pathLst>
                <a:path w="6133" h="3696" extrusionOk="0">
                  <a:moveTo>
                    <a:pt x="6082" y="0"/>
                  </a:moveTo>
                  <a:cubicBezTo>
                    <a:pt x="6075" y="0"/>
                    <a:pt x="6068" y="1"/>
                    <a:pt x="6061" y="5"/>
                  </a:cubicBezTo>
                  <a:lnTo>
                    <a:pt x="25" y="3613"/>
                  </a:lnTo>
                  <a:cubicBezTo>
                    <a:pt x="1" y="3624"/>
                    <a:pt x="1" y="3648"/>
                    <a:pt x="13" y="3672"/>
                  </a:cubicBezTo>
                  <a:cubicBezTo>
                    <a:pt x="13" y="3684"/>
                    <a:pt x="37" y="3696"/>
                    <a:pt x="49" y="3696"/>
                  </a:cubicBezTo>
                  <a:cubicBezTo>
                    <a:pt x="60" y="3696"/>
                    <a:pt x="60" y="3696"/>
                    <a:pt x="72" y="3684"/>
                  </a:cubicBezTo>
                  <a:lnTo>
                    <a:pt x="6109" y="76"/>
                  </a:lnTo>
                  <a:cubicBezTo>
                    <a:pt x="6121" y="64"/>
                    <a:pt x="6133" y="41"/>
                    <a:pt x="6121" y="17"/>
                  </a:cubicBezTo>
                  <a:cubicBezTo>
                    <a:pt x="6112" y="8"/>
                    <a:pt x="6098" y="0"/>
                    <a:pt x="608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0" name="Google Shape;2950;p68"/>
            <p:cNvSpPr/>
            <p:nvPr/>
          </p:nvSpPr>
          <p:spPr>
            <a:xfrm>
              <a:off x="7949836" y="2299575"/>
              <a:ext cx="146016" cy="94510"/>
            </a:xfrm>
            <a:custGeom>
              <a:avLst/>
              <a:gdLst/>
              <a:ahLst/>
              <a:cxnLst/>
              <a:rect l="l" t="t" r="r" b="b"/>
              <a:pathLst>
                <a:path w="4740" h="3068" extrusionOk="0">
                  <a:moveTo>
                    <a:pt x="4697" y="0"/>
                  </a:moveTo>
                  <a:cubicBezTo>
                    <a:pt x="4688" y="0"/>
                    <a:pt x="4678" y="3"/>
                    <a:pt x="4668" y="8"/>
                  </a:cubicBezTo>
                  <a:lnTo>
                    <a:pt x="25" y="2985"/>
                  </a:lnTo>
                  <a:cubicBezTo>
                    <a:pt x="13" y="2997"/>
                    <a:pt x="1" y="3020"/>
                    <a:pt x="13" y="3044"/>
                  </a:cubicBezTo>
                  <a:cubicBezTo>
                    <a:pt x="25" y="3056"/>
                    <a:pt x="37" y="3068"/>
                    <a:pt x="48" y="3068"/>
                  </a:cubicBezTo>
                  <a:cubicBezTo>
                    <a:pt x="60" y="3068"/>
                    <a:pt x="72" y="3068"/>
                    <a:pt x="72" y="3056"/>
                  </a:cubicBezTo>
                  <a:lnTo>
                    <a:pt x="4716" y="80"/>
                  </a:lnTo>
                  <a:cubicBezTo>
                    <a:pt x="4740" y="68"/>
                    <a:pt x="4740" y="44"/>
                    <a:pt x="4728" y="20"/>
                  </a:cubicBezTo>
                  <a:cubicBezTo>
                    <a:pt x="4721" y="6"/>
                    <a:pt x="4710" y="0"/>
                    <a:pt x="469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1" name="Google Shape;2951;p68"/>
            <p:cNvSpPr/>
            <p:nvPr/>
          </p:nvSpPr>
          <p:spPr>
            <a:xfrm>
              <a:off x="8306343" y="2370580"/>
              <a:ext cx="26092" cy="26461"/>
            </a:xfrm>
            <a:custGeom>
              <a:avLst/>
              <a:gdLst/>
              <a:ahLst/>
              <a:cxnLst/>
              <a:rect l="l" t="t" r="r" b="b"/>
              <a:pathLst>
                <a:path w="847" h="859" extrusionOk="0">
                  <a:moveTo>
                    <a:pt x="441" y="132"/>
                  </a:moveTo>
                  <a:cubicBezTo>
                    <a:pt x="453" y="168"/>
                    <a:pt x="465" y="203"/>
                    <a:pt x="465" y="227"/>
                  </a:cubicBezTo>
                  <a:cubicBezTo>
                    <a:pt x="489" y="322"/>
                    <a:pt x="501" y="334"/>
                    <a:pt x="501" y="358"/>
                  </a:cubicBezTo>
                  <a:cubicBezTo>
                    <a:pt x="513" y="370"/>
                    <a:pt x="536" y="382"/>
                    <a:pt x="620" y="406"/>
                  </a:cubicBezTo>
                  <a:cubicBezTo>
                    <a:pt x="644" y="418"/>
                    <a:pt x="679" y="430"/>
                    <a:pt x="703" y="442"/>
                  </a:cubicBezTo>
                  <a:cubicBezTo>
                    <a:pt x="656" y="453"/>
                    <a:pt x="596" y="477"/>
                    <a:pt x="536" y="501"/>
                  </a:cubicBezTo>
                  <a:cubicBezTo>
                    <a:pt x="525" y="513"/>
                    <a:pt x="513" y="513"/>
                    <a:pt x="513" y="525"/>
                  </a:cubicBezTo>
                  <a:cubicBezTo>
                    <a:pt x="477" y="596"/>
                    <a:pt x="441" y="680"/>
                    <a:pt x="417" y="727"/>
                  </a:cubicBezTo>
                  <a:cubicBezTo>
                    <a:pt x="394" y="668"/>
                    <a:pt x="370" y="584"/>
                    <a:pt x="358" y="513"/>
                  </a:cubicBezTo>
                  <a:cubicBezTo>
                    <a:pt x="358" y="501"/>
                    <a:pt x="334" y="489"/>
                    <a:pt x="322" y="477"/>
                  </a:cubicBezTo>
                  <a:cubicBezTo>
                    <a:pt x="251" y="465"/>
                    <a:pt x="179" y="453"/>
                    <a:pt x="120" y="442"/>
                  </a:cubicBezTo>
                  <a:cubicBezTo>
                    <a:pt x="179" y="406"/>
                    <a:pt x="263" y="370"/>
                    <a:pt x="346" y="346"/>
                  </a:cubicBezTo>
                  <a:cubicBezTo>
                    <a:pt x="358" y="334"/>
                    <a:pt x="370" y="322"/>
                    <a:pt x="370" y="311"/>
                  </a:cubicBezTo>
                  <a:cubicBezTo>
                    <a:pt x="394" y="251"/>
                    <a:pt x="417" y="180"/>
                    <a:pt x="441" y="132"/>
                  </a:cubicBezTo>
                  <a:close/>
                  <a:moveTo>
                    <a:pt x="453" y="1"/>
                  </a:moveTo>
                  <a:cubicBezTo>
                    <a:pt x="429" y="1"/>
                    <a:pt x="394" y="1"/>
                    <a:pt x="298" y="263"/>
                  </a:cubicBezTo>
                  <a:cubicBezTo>
                    <a:pt x="13" y="382"/>
                    <a:pt x="1" y="418"/>
                    <a:pt x="1" y="430"/>
                  </a:cubicBezTo>
                  <a:cubicBezTo>
                    <a:pt x="1" y="442"/>
                    <a:pt x="1" y="465"/>
                    <a:pt x="13" y="477"/>
                  </a:cubicBezTo>
                  <a:cubicBezTo>
                    <a:pt x="13" y="489"/>
                    <a:pt x="36" y="513"/>
                    <a:pt x="275" y="561"/>
                  </a:cubicBezTo>
                  <a:cubicBezTo>
                    <a:pt x="358" y="858"/>
                    <a:pt x="382" y="858"/>
                    <a:pt x="406" y="858"/>
                  </a:cubicBezTo>
                  <a:lnTo>
                    <a:pt x="417" y="858"/>
                  </a:lnTo>
                  <a:cubicBezTo>
                    <a:pt x="441" y="846"/>
                    <a:pt x="465" y="846"/>
                    <a:pt x="584" y="584"/>
                  </a:cubicBezTo>
                  <a:cubicBezTo>
                    <a:pt x="667" y="549"/>
                    <a:pt x="798" y="501"/>
                    <a:pt x="822" y="477"/>
                  </a:cubicBezTo>
                  <a:cubicBezTo>
                    <a:pt x="834" y="465"/>
                    <a:pt x="846" y="442"/>
                    <a:pt x="834" y="430"/>
                  </a:cubicBezTo>
                  <a:cubicBezTo>
                    <a:pt x="834" y="394"/>
                    <a:pt x="798" y="370"/>
                    <a:pt x="644" y="322"/>
                  </a:cubicBezTo>
                  <a:cubicBezTo>
                    <a:pt x="620" y="311"/>
                    <a:pt x="596" y="299"/>
                    <a:pt x="572" y="299"/>
                  </a:cubicBezTo>
                  <a:cubicBezTo>
                    <a:pt x="572" y="275"/>
                    <a:pt x="560" y="239"/>
                    <a:pt x="560" y="215"/>
                  </a:cubicBezTo>
                  <a:cubicBezTo>
                    <a:pt x="525" y="96"/>
                    <a:pt x="513" y="49"/>
                    <a:pt x="501" y="25"/>
                  </a:cubicBezTo>
                  <a:cubicBezTo>
                    <a:pt x="489" y="13"/>
                    <a:pt x="465" y="1"/>
                    <a:pt x="45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2" name="Google Shape;2952;p68"/>
            <p:cNvSpPr/>
            <p:nvPr/>
          </p:nvSpPr>
          <p:spPr>
            <a:xfrm>
              <a:off x="7970753" y="2001259"/>
              <a:ext cx="26061" cy="26431"/>
            </a:xfrm>
            <a:custGeom>
              <a:avLst/>
              <a:gdLst/>
              <a:ahLst/>
              <a:cxnLst/>
              <a:rect l="l" t="t" r="r" b="b"/>
              <a:pathLst>
                <a:path w="846" h="858" extrusionOk="0">
                  <a:moveTo>
                    <a:pt x="453" y="131"/>
                  </a:moveTo>
                  <a:cubicBezTo>
                    <a:pt x="465" y="167"/>
                    <a:pt x="477" y="203"/>
                    <a:pt x="477" y="227"/>
                  </a:cubicBezTo>
                  <a:cubicBezTo>
                    <a:pt x="501" y="322"/>
                    <a:pt x="501" y="334"/>
                    <a:pt x="512" y="358"/>
                  </a:cubicBezTo>
                  <a:cubicBezTo>
                    <a:pt x="524" y="370"/>
                    <a:pt x="548" y="381"/>
                    <a:pt x="632" y="405"/>
                  </a:cubicBezTo>
                  <a:cubicBezTo>
                    <a:pt x="655" y="417"/>
                    <a:pt x="691" y="429"/>
                    <a:pt x="715" y="441"/>
                  </a:cubicBezTo>
                  <a:cubicBezTo>
                    <a:pt x="667" y="453"/>
                    <a:pt x="608" y="477"/>
                    <a:pt x="548" y="500"/>
                  </a:cubicBezTo>
                  <a:cubicBezTo>
                    <a:pt x="536" y="512"/>
                    <a:pt x="524" y="512"/>
                    <a:pt x="524" y="524"/>
                  </a:cubicBezTo>
                  <a:cubicBezTo>
                    <a:pt x="489" y="596"/>
                    <a:pt x="453" y="679"/>
                    <a:pt x="429" y="727"/>
                  </a:cubicBezTo>
                  <a:cubicBezTo>
                    <a:pt x="405" y="667"/>
                    <a:pt x="381" y="584"/>
                    <a:pt x="370" y="512"/>
                  </a:cubicBezTo>
                  <a:cubicBezTo>
                    <a:pt x="358" y="500"/>
                    <a:pt x="346" y="489"/>
                    <a:pt x="334" y="477"/>
                  </a:cubicBezTo>
                  <a:cubicBezTo>
                    <a:pt x="262" y="465"/>
                    <a:pt x="179" y="453"/>
                    <a:pt x="131" y="441"/>
                  </a:cubicBezTo>
                  <a:cubicBezTo>
                    <a:pt x="191" y="405"/>
                    <a:pt x="274" y="370"/>
                    <a:pt x="358" y="346"/>
                  </a:cubicBezTo>
                  <a:cubicBezTo>
                    <a:pt x="370" y="334"/>
                    <a:pt x="370" y="322"/>
                    <a:pt x="381" y="310"/>
                  </a:cubicBezTo>
                  <a:cubicBezTo>
                    <a:pt x="405" y="250"/>
                    <a:pt x="429" y="179"/>
                    <a:pt x="453" y="131"/>
                  </a:cubicBezTo>
                  <a:close/>
                  <a:moveTo>
                    <a:pt x="465" y="0"/>
                  </a:moveTo>
                  <a:cubicBezTo>
                    <a:pt x="441" y="0"/>
                    <a:pt x="405" y="0"/>
                    <a:pt x="298" y="262"/>
                  </a:cubicBezTo>
                  <a:cubicBezTo>
                    <a:pt x="24" y="381"/>
                    <a:pt x="12" y="417"/>
                    <a:pt x="12" y="429"/>
                  </a:cubicBezTo>
                  <a:cubicBezTo>
                    <a:pt x="0" y="441"/>
                    <a:pt x="12" y="465"/>
                    <a:pt x="12" y="477"/>
                  </a:cubicBezTo>
                  <a:cubicBezTo>
                    <a:pt x="24" y="489"/>
                    <a:pt x="48" y="512"/>
                    <a:pt x="286" y="560"/>
                  </a:cubicBezTo>
                  <a:cubicBezTo>
                    <a:pt x="358" y="858"/>
                    <a:pt x="381" y="858"/>
                    <a:pt x="417" y="858"/>
                  </a:cubicBezTo>
                  <a:cubicBezTo>
                    <a:pt x="453" y="846"/>
                    <a:pt x="477" y="846"/>
                    <a:pt x="596" y="584"/>
                  </a:cubicBezTo>
                  <a:cubicBezTo>
                    <a:pt x="679" y="548"/>
                    <a:pt x="798" y="500"/>
                    <a:pt x="834" y="477"/>
                  </a:cubicBezTo>
                  <a:cubicBezTo>
                    <a:pt x="846" y="465"/>
                    <a:pt x="846" y="441"/>
                    <a:pt x="846" y="429"/>
                  </a:cubicBezTo>
                  <a:cubicBezTo>
                    <a:pt x="846" y="393"/>
                    <a:pt x="798" y="370"/>
                    <a:pt x="655" y="322"/>
                  </a:cubicBezTo>
                  <a:cubicBezTo>
                    <a:pt x="632" y="310"/>
                    <a:pt x="608" y="298"/>
                    <a:pt x="584" y="298"/>
                  </a:cubicBezTo>
                  <a:cubicBezTo>
                    <a:pt x="584" y="274"/>
                    <a:pt x="572" y="239"/>
                    <a:pt x="560" y="215"/>
                  </a:cubicBezTo>
                  <a:cubicBezTo>
                    <a:pt x="536" y="96"/>
                    <a:pt x="524" y="48"/>
                    <a:pt x="501" y="24"/>
                  </a:cubicBezTo>
                  <a:cubicBezTo>
                    <a:pt x="501" y="12"/>
                    <a:pt x="477" y="0"/>
                    <a:pt x="46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3" name="Google Shape;2953;p68"/>
            <p:cNvSpPr/>
            <p:nvPr/>
          </p:nvSpPr>
          <p:spPr>
            <a:xfrm>
              <a:off x="8358064" y="1974120"/>
              <a:ext cx="26061" cy="26431"/>
            </a:xfrm>
            <a:custGeom>
              <a:avLst/>
              <a:gdLst/>
              <a:ahLst/>
              <a:cxnLst/>
              <a:rect l="l" t="t" r="r" b="b"/>
              <a:pathLst>
                <a:path w="846" h="858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501" y="346"/>
                    <a:pt x="501" y="358"/>
                  </a:cubicBezTo>
                  <a:cubicBezTo>
                    <a:pt x="512" y="369"/>
                    <a:pt x="536" y="381"/>
                    <a:pt x="620" y="405"/>
                  </a:cubicBezTo>
                  <a:cubicBezTo>
                    <a:pt x="643" y="417"/>
                    <a:pt x="679" y="429"/>
                    <a:pt x="703" y="441"/>
                  </a:cubicBezTo>
                  <a:cubicBezTo>
                    <a:pt x="655" y="465"/>
                    <a:pt x="596" y="489"/>
                    <a:pt x="536" y="500"/>
                  </a:cubicBezTo>
                  <a:cubicBezTo>
                    <a:pt x="524" y="512"/>
                    <a:pt x="512" y="512"/>
                    <a:pt x="512" y="524"/>
                  </a:cubicBezTo>
                  <a:cubicBezTo>
                    <a:pt x="477" y="596"/>
                    <a:pt x="441" y="679"/>
                    <a:pt x="417" y="727"/>
                  </a:cubicBezTo>
                  <a:cubicBezTo>
                    <a:pt x="393" y="667"/>
                    <a:pt x="370" y="596"/>
                    <a:pt x="358" y="512"/>
                  </a:cubicBezTo>
                  <a:cubicBezTo>
                    <a:pt x="358" y="500"/>
                    <a:pt x="334" y="489"/>
                    <a:pt x="322" y="489"/>
                  </a:cubicBezTo>
                  <a:cubicBezTo>
                    <a:pt x="251" y="477"/>
                    <a:pt x="179" y="453"/>
                    <a:pt x="120" y="441"/>
                  </a:cubicBezTo>
                  <a:cubicBezTo>
                    <a:pt x="179" y="417"/>
                    <a:pt x="262" y="369"/>
                    <a:pt x="346" y="346"/>
                  </a:cubicBezTo>
                  <a:cubicBezTo>
                    <a:pt x="358" y="334"/>
                    <a:pt x="358" y="322"/>
                    <a:pt x="370" y="310"/>
                  </a:cubicBezTo>
                  <a:cubicBezTo>
                    <a:pt x="393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3" y="0"/>
                    <a:pt x="298" y="262"/>
                  </a:cubicBezTo>
                  <a:cubicBezTo>
                    <a:pt x="12" y="381"/>
                    <a:pt x="0" y="417"/>
                    <a:pt x="0" y="441"/>
                  </a:cubicBezTo>
                  <a:cubicBezTo>
                    <a:pt x="0" y="453"/>
                    <a:pt x="0" y="465"/>
                    <a:pt x="12" y="477"/>
                  </a:cubicBezTo>
                  <a:cubicBezTo>
                    <a:pt x="12" y="489"/>
                    <a:pt x="36" y="524"/>
                    <a:pt x="274" y="572"/>
                  </a:cubicBezTo>
                  <a:cubicBezTo>
                    <a:pt x="358" y="858"/>
                    <a:pt x="381" y="858"/>
                    <a:pt x="405" y="858"/>
                  </a:cubicBezTo>
                  <a:lnTo>
                    <a:pt x="417" y="858"/>
                  </a:lnTo>
                  <a:cubicBezTo>
                    <a:pt x="441" y="858"/>
                    <a:pt x="465" y="858"/>
                    <a:pt x="584" y="584"/>
                  </a:cubicBezTo>
                  <a:cubicBezTo>
                    <a:pt x="667" y="560"/>
                    <a:pt x="798" y="500"/>
                    <a:pt x="822" y="477"/>
                  </a:cubicBezTo>
                  <a:cubicBezTo>
                    <a:pt x="834" y="465"/>
                    <a:pt x="846" y="453"/>
                    <a:pt x="834" y="429"/>
                  </a:cubicBezTo>
                  <a:cubicBezTo>
                    <a:pt x="834" y="393"/>
                    <a:pt x="798" y="381"/>
                    <a:pt x="643" y="322"/>
                  </a:cubicBezTo>
                  <a:cubicBezTo>
                    <a:pt x="620" y="310"/>
                    <a:pt x="596" y="298"/>
                    <a:pt x="572" y="298"/>
                  </a:cubicBezTo>
                  <a:cubicBezTo>
                    <a:pt x="572" y="274"/>
                    <a:pt x="560" y="250"/>
                    <a:pt x="560" y="215"/>
                  </a:cubicBezTo>
                  <a:cubicBezTo>
                    <a:pt x="524" y="96"/>
                    <a:pt x="512" y="48"/>
                    <a:pt x="501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4" name="Google Shape;2954;p68"/>
            <p:cNvSpPr/>
            <p:nvPr/>
          </p:nvSpPr>
          <p:spPr>
            <a:xfrm>
              <a:off x="7883821" y="2325852"/>
              <a:ext cx="26092" cy="26431"/>
            </a:xfrm>
            <a:custGeom>
              <a:avLst/>
              <a:gdLst/>
              <a:ahLst/>
              <a:cxnLst/>
              <a:rect l="l" t="t" r="r" b="b"/>
              <a:pathLst>
                <a:path w="847" h="858" extrusionOk="0">
                  <a:moveTo>
                    <a:pt x="453" y="143"/>
                  </a:moveTo>
                  <a:cubicBezTo>
                    <a:pt x="453" y="167"/>
                    <a:pt x="465" y="203"/>
                    <a:pt x="477" y="239"/>
                  </a:cubicBezTo>
                  <a:cubicBezTo>
                    <a:pt x="489" y="322"/>
                    <a:pt x="501" y="346"/>
                    <a:pt x="513" y="358"/>
                  </a:cubicBezTo>
                  <a:cubicBezTo>
                    <a:pt x="525" y="370"/>
                    <a:pt x="536" y="381"/>
                    <a:pt x="620" y="405"/>
                  </a:cubicBezTo>
                  <a:cubicBezTo>
                    <a:pt x="644" y="417"/>
                    <a:pt x="679" y="429"/>
                    <a:pt x="715" y="441"/>
                  </a:cubicBezTo>
                  <a:cubicBezTo>
                    <a:pt x="667" y="465"/>
                    <a:pt x="596" y="489"/>
                    <a:pt x="536" y="500"/>
                  </a:cubicBezTo>
                  <a:cubicBezTo>
                    <a:pt x="525" y="512"/>
                    <a:pt x="525" y="512"/>
                    <a:pt x="513" y="524"/>
                  </a:cubicBezTo>
                  <a:cubicBezTo>
                    <a:pt x="489" y="596"/>
                    <a:pt x="453" y="679"/>
                    <a:pt x="417" y="727"/>
                  </a:cubicBezTo>
                  <a:cubicBezTo>
                    <a:pt x="406" y="667"/>
                    <a:pt x="382" y="596"/>
                    <a:pt x="358" y="512"/>
                  </a:cubicBezTo>
                  <a:cubicBezTo>
                    <a:pt x="358" y="500"/>
                    <a:pt x="346" y="489"/>
                    <a:pt x="322" y="489"/>
                  </a:cubicBezTo>
                  <a:cubicBezTo>
                    <a:pt x="263" y="477"/>
                    <a:pt x="179" y="453"/>
                    <a:pt x="132" y="441"/>
                  </a:cubicBezTo>
                  <a:cubicBezTo>
                    <a:pt x="179" y="417"/>
                    <a:pt x="275" y="370"/>
                    <a:pt x="346" y="346"/>
                  </a:cubicBezTo>
                  <a:cubicBezTo>
                    <a:pt x="358" y="334"/>
                    <a:pt x="370" y="322"/>
                    <a:pt x="370" y="322"/>
                  </a:cubicBezTo>
                  <a:cubicBezTo>
                    <a:pt x="394" y="250"/>
                    <a:pt x="429" y="179"/>
                    <a:pt x="453" y="143"/>
                  </a:cubicBezTo>
                  <a:close/>
                  <a:moveTo>
                    <a:pt x="465" y="0"/>
                  </a:moveTo>
                  <a:cubicBezTo>
                    <a:pt x="441" y="0"/>
                    <a:pt x="406" y="0"/>
                    <a:pt x="298" y="262"/>
                  </a:cubicBezTo>
                  <a:cubicBezTo>
                    <a:pt x="25" y="381"/>
                    <a:pt x="13" y="417"/>
                    <a:pt x="1" y="441"/>
                  </a:cubicBezTo>
                  <a:cubicBezTo>
                    <a:pt x="1" y="453"/>
                    <a:pt x="1" y="465"/>
                    <a:pt x="13" y="477"/>
                  </a:cubicBezTo>
                  <a:cubicBezTo>
                    <a:pt x="25" y="489"/>
                    <a:pt x="36" y="524"/>
                    <a:pt x="286" y="572"/>
                  </a:cubicBezTo>
                  <a:cubicBezTo>
                    <a:pt x="358" y="858"/>
                    <a:pt x="382" y="858"/>
                    <a:pt x="417" y="858"/>
                  </a:cubicBezTo>
                  <a:cubicBezTo>
                    <a:pt x="441" y="858"/>
                    <a:pt x="465" y="858"/>
                    <a:pt x="584" y="584"/>
                  </a:cubicBezTo>
                  <a:cubicBezTo>
                    <a:pt x="667" y="548"/>
                    <a:pt x="798" y="500"/>
                    <a:pt x="822" y="477"/>
                  </a:cubicBezTo>
                  <a:cubicBezTo>
                    <a:pt x="834" y="465"/>
                    <a:pt x="846" y="441"/>
                    <a:pt x="846" y="429"/>
                  </a:cubicBezTo>
                  <a:cubicBezTo>
                    <a:pt x="834" y="393"/>
                    <a:pt x="798" y="370"/>
                    <a:pt x="656" y="322"/>
                  </a:cubicBezTo>
                  <a:cubicBezTo>
                    <a:pt x="632" y="310"/>
                    <a:pt x="596" y="298"/>
                    <a:pt x="584" y="298"/>
                  </a:cubicBezTo>
                  <a:cubicBezTo>
                    <a:pt x="572" y="274"/>
                    <a:pt x="572" y="239"/>
                    <a:pt x="560" y="215"/>
                  </a:cubicBezTo>
                  <a:cubicBezTo>
                    <a:pt x="536" y="96"/>
                    <a:pt x="513" y="48"/>
                    <a:pt x="501" y="24"/>
                  </a:cubicBezTo>
                  <a:cubicBezTo>
                    <a:pt x="489" y="12"/>
                    <a:pt x="477" y="0"/>
                    <a:pt x="46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5" name="Google Shape;2955;p68"/>
            <p:cNvSpPr/>
            <p:nvPr/>
          </p:nvSpPr>
          <p:spPr>
            <a:xfrm>
              <a:off x="8366135" y="2070571"/>
              <a:ext cx="19469" cy="19469"/>
            </a:xfrm>
            <a:custGeom>
              <a:avLst/>
              <a:gdLst/>
              <a:ahLst/>
              <a:cxnLst/>
              <a:rect l="l" t="t" r="r" b="b"/>
              <a:pathLst>
                <a:path w="632" h="632" extrusionOk="0">
                  <a:moveTo>
                    <a:pt x="322" y="84"/>
                  </a:moveTo>
                  <a:cubicBezTo>
                    <a:pt x="381" y="84"/>
                    <a:pt x="429" y="108"/>
                    <a:pt x="477" y="155"/>
                  </a:cubicBezTo>
                  <a:cubicBezTo>
                    <a:pt x="512" y="203"/>
                    <a:pt x="536" y="251"/>
                    <a:pt x="536" y="310"/>
                  </a:cubicBezTo>
                  <a:cubicBezTo>
                    <a:pt x="536" y="441"/>
                    <a:pt x="441" y="536"/>
                    <a:pt x="322" y="536"/>
                  </a:cubicBezTo>
                  <a:lnTo>
                    <a:pt x="322" y="584"/>
                  </a:lnTo>
                  <a:lnTo>
                    <a:pt x="310" y="536"/>
                  </a:lnTo>
                  <a:cubicBezTo>
                    <a:pt x="191" y="536"/>
                    <a:pt x="96" y="429"/>
                    <a:pt x="96" y="310"/>
                  </a:cubicBezTo>
                  <a:cubicBezTo>
                    <a:pt x="96" y="191"/>
                    <a:pt x="191" y="84"/>
                    <a:pt x="322" y="84"/>
                  </a:cubicBezTo>
                  <a:close/>
                  <a:moveTo>
                    <a:pt x="322" y="1"/>
                  </a:moveTo>
                  <a:cubicBezTo>
                    <a:pt x="143" y="1"/>
                    <a:pt x="0" y="144"/>
                    <a:pt x="0" y="310"/>
                  </a:cubicBezTo>
                  <a:cubicBezTo>
                    <a:pt x="0" y="489"/>
                    <a:pt x="143" y="620"/>
                    <a:pt x="322" y="632"/>
                  </a:cubicBezTo>
                  <a:cubicBezTo>
                    <a:pt x="489" y="632"/>
                    <a:pt x="631" y="489"/>
                    <a:pt x="631" y="310"/>
                  </a:cubicBezTo>
                  <a:cubicBezTo>
                    <a:pt x="631" y="227"/>
                    <a:pt x="596" y="155"/>
                    <a:pt x="536" y="96"/>
                  </a:cubicBezTo>
                  <a:cubicBezTo>
                    <a:pt x="477" y="36"/>
                    <a:pt x="405" y="1"/>
                    <a:pt x="32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6" name="Google Shape;2956;p68"/>
            <p:cNvSpPr/>
            <p:nvPr/>
          </p:nvSpPr>
          <p:spPr>
            <a:xfrm>
              <a:off x="8371649" y="2259097"/>
              <a:ext cx="19469" cy="19469"/>
            </a:xfrm>
            <a:custGeom>
              <a:avLst/>
              <a:gdLst/>
              <a:ahLst/>
              <a:cxnLst/>
              <a:rect l="l" t="t" r="r" b="b"/>
              <a:pathLst>
                <a:path w="632" h="632" extrusionOk="0">
                  <a:moveTo>
                    <a:pt x="321" y="96"/>
                  </a:moveTo>
                  <a:cubicBezTo>
                    <a:pt x="441" y="96"/>
                    <a:pt x="536" y="191"/>
                    <a:pt x="536" y="322"/>
                  </a:cubicBezTo>
                  <a:cubicBezTo>
                    <a:pt x="536" y="441"/>
                    <a:pt x="441" y="536"/>
                    <a:pt x="310" y="536"/>
                  </a:cubicBezTo>
                  <a:cubicBezTo>
                    <a:pt x="191" y="536"/>
                    <a:pt x="95" y="441"/>
                    <a:pt x="95" y="310"/>
                  </a:cubicBezTo>
                  <a:cubicBezTo>
                    <a:pt x="95" y="191"/>
                    <a:pt x="191" y="96"/>
                    <a:pt x="321" y="96"/>
                  </a:cubicBezTo>
                  <a:close/>
                  <a:moveTo>
                    <a:pt x="310" y="0"/>
                  </a:moveTo>
                  <a:cubicBezTo>
                    <a:pt x="143" y="0"/>
                    <a:pt x="0" y="143"/>
                    <a:pt x="0" y="310"/>
                  </a:cubicBezTo>
                  <a:cubicBezTo>
                    <a:pt x="0" y="489"/>
                    <a:pt x="143" y="632"/>
                    <a:pt x="310" y="632"/>
                  </a:cubicBezTo>
                  <a:cubicBezTo>
                    <a:pt x="488" y="632"/>
                    <a:pt x="631" y="489"/>
                    <a:pt x="631" y="322"/>
                  </a:cubicBezTo>
                  <a:cubicBezTo>
                    <a:pt x="631" y="143"/>
                    <a:pt x="488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7" name="Google Shape;2957;p68"/>
            <p:cNvSpPr/>
            <p:nvPr/>
          </p:nvSpPr>
          <p:spPr>
            <a:xfrm>
              <a:off x="8177609" y="2471467"/>
              <a:ext cx="19469" cy="19469"/>
            </a:xfrm>
            <a:custGeom>
              <a:avLst/>
              <a:gdLst/>
              <a:ahLst/>
              <a:cxnLst/>
              <a:rect l="l" t="t" r="r" b="b"/>
              <a:pathLst>
                <a:path w="632" h="632" extrusionOk="0">
                  <a:moveTo>
                    <a:pt x="310" y="84"/>
                  </a:moveTo>
                  <a:cubicBezTo>
                    <a:pt x="441" y="84"/>
                    <a:pt x="536" y="191"/>
                    <a:pt x="536" y="310"/>
                  </a:cubicBezTo>
                  <a:cubicBezTo>
                    <a:pt x="536" y="441"/>
                    <a:pt x="441" y="536"/>
                    <a:pt x="310" y="536"/>
                  </a:cubicBezTo>
                  <a:cubicBezTo>
                    <a:pt x="191" y="536"/>
                    <a:pt x="84" y="441"/>
                    <a:pt x="84" y="310"/>
                  </a:cubicBezTo>
                  <a:cubicBezTo>
                    <a:pt x="84" y="191"/>
                    <a:pt x="191" y="84"/>
                    <a:pt x="310" y="84"/>
                  </a:cubicBezTo>
                  <a:close/>
                  <a:moveTo>
                    <a:pt x="310" y="0"/>
                  </a:moveTo>
                  <a:cubicBezTo>
                    <a:pt x="143" y="0"/>
                    <a:pt x="1" y="143"/>
                    <a:pt x="1" y="310"/>
                  </a:cubicBezTo>
                  <a:cubicBezTo>
                    <a:pt x="1" y="488"/>
                    <a:pt x="143" y="631"/>
                    <a:pt x="310" y="631"/>
                  </a:cubicBezTo>
                  <a:cubicBezTo>
                    <a:pt x="489" y="631"/>
                    <a:pt x="632" y="488"/>
                    <a:pt x="632" y="310"/>
                  </a:cubicBezTo>
                  <a:cubicBezTo>
                    <a:pt x="632" y="143"/>
                    <a:pt x="489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8" name="Google Shape;2958;p68"/>
            <p:cNvSpPr/>
            <p:nvPr/>
          </p:nvSpPr>
          <p:spPr>
            <a:xfrm>
              <a:off x="7994226" y="1959827"/>
              <a:ext cx="19469" cy="19469"/>
            </a:xfrm>
            <a:custGeom>
              <a:avLst/>
              <a:gdLst/>
              <a:ahLst/>
              <a:cxnLst/>
              <a:rect l="l" t="t" r="r" b="b"/>
              <a:pathLst>
                <a:path w="632" h="632" extrusionOk="0">
                  <a:moveTo>
                    <a:pt x="322" y="95"/>
                  </a:moveTo>
                  <a:cubicBezTo>
                    <a:pt x="441" y="95"/>
                    <a:pt x="548" y="191"/>
                    <a:pt x="548" y="321"/>
                  </a:cubicBezTo>
                  <a:cubicBezTo>
                    <a:pt x="548" y="441"/>
                    <a:pt x="441" y="536"/>
                    <a:pt x="322" y="536"/>
                  </a:cubicBezTo>
                  <a:cubicBezTo>
                    <a:pt x="191" y="536"/>
                    <a:pt x="96" y="441"/>
                    <a:pt x="96" y="310"/>
                  </a:cubicBezTo>
                  <a:cubicBezTo>
                    <a:pt x="96" y="191"/>
                    <a:pt x="191" y="95"/>
                    <a:pt x="322" y="95"/>
                  </a:cubicBezTo>
                  <a:close/>
                  <a:moveTo>
                    <a:pt x="322" y="0"/>
                  </a:moveTo>
                  <a:cubicBezTo>
                    <a:pt x="143" y="0"/>
                    <a:pt x="12" y="143"/>
                    <a:pt x="12" y="310"/>
                  </a:cubicBezTo>
                  <a:cubicBezTo>
                    <a:pt x="0" y="488"/>
                    <a:pt x="143" y="631"/>
                    <a:pt x="322" y="631"/>
                  </a:cubicBezTo>
                  <a:cubicBezTo>
                    <a:pt x="489" y="631"/>
                    <a:pt x="632" y="488"/>
                    <a:pt x="632" y="321"/>
                  </a:cubicBezTo>
                  <a:cubicBezTo>
                    <a:pt x="632" y="143"/>
                    <a:pt x="489" y="0"/>
                    <a:pt x="32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9" name="Google Shape;2959;p68"/>
            <p:cNvSpPr/>
            <p:nvPr/>
          </p:nvSpPr>
          <p:spPr>
            <a:xfrm>
              <a:off x="8178718" y="2359953"/>
              <a:ext cx="95372" cy="88441"/>
            </a:xfrm>
            <a:custGeom>
              <a:avLst/>
              <a:gdLst/>
              <a:ahLst/>
              <a:cxnLst/>
              <a:rect l="l" t="t" r="r" b="b"/>
              <a:pathLst>
                <a:path w="3096" h="2871" extrusionOk="0">
                  <a:moveTo>
                    <a:pt x="3036" y="1"/>
                  </a:moveTo>
                  <a:cubicBezTo>
                    <a:pt x="3013" y="1"/>
                    <a:pt x="3001" y="25"/>
                    <a:pt x="3001" y="48"/>
                  </a:cubicBezTo>
                  <a:cubicBezTo>
                    <a:pt x="3001" y="48"/>
                    <a:pt x="3001" y="96"/>
                    <a:pt x="3001" y="191"/>
                  </a:cubicBezTo>
                  <a:lnTo>
                    <a:pt x="3001" y="227"/>
                  </a:lnTo>
                  <a:cubicBezTo>
                    <a:pt x="3001" y="251"/>
                    <a:pt x="3025" y="263"/>
                    <a:pt x="3048" y="263"/>
                  </a:cubicBezTo>
                  <a:cubicBezTo>
                    <a:pt x="3072" y="263"/>
                    <a:pt x="3096" y="251"/>
                    <a:pt x="3096" y="227"/>
                  </a:cubicBezTo>
                  <a:lnTo>
                    <a:pt x="3096" y="191"/>
                  </a:lnTo>
                  <a:cubicBezTo>
                    <a:pt x="3096" y="96"/>
                    <a:pt x="3084" y="36"/>
                    <a:pt x="3084" y="36"/>
                  </a:cubicBezTo>
                  <a:cubicBezTo>
                    <a:pt x="3084" y="13"/>
                    <a:pt x="3060" y="1"/>
                    <a:pt x="3036" y="1"/>
                  </a:cubicBezTo>
                  <a:close/>
                  <a:moveTo>
                    <a:pt x="3048" y="358"/>
                  </a:moveTo>
                  <a:cubicBezTo>
                    <a:pt x="3025" y="358"/>
                    <a:pt x="3001" y="370"/>
                    <a:pt x="3001" y="394"/>
                  </a:cubicBezTo>
                  <a:cubicBezTo>
                    <a:pt x="2989" y="453"/>
                    <a:pt x="2989" y="513"/>
                    <a:pt x="2977" y="572"/>
                  </a:cubicBezTo>
                  <a:cubicBezTo>
                    <a:pt x="2977" y="596"/>
                    <a:pt x="2989" y="620"/>
                    <a:pt x="3013" y="620"/>
                  </a:cubicBezTo>
                  <a:lnTo>
                    <a:pt x="3025" y="620"/>
                  </a:lnTo>
                  <a:cubicBezTo>
                    <a:pt x="3048" y="620"/>
                    <a:pt x="3060" y="608"/>
                    <a:pt x="3072" y="584"/>
                  </a:cubicBezTo>
                  <a:cubicBezTo>
                    <a:pt x="3072" y="525"/>
                    <a:pt x="3084" y="465"/>
                    <a:pt x="3084" y="406"/>
                  </a:cubicBezTo>
                  <a:cubicBezTo>
                    <a:pt x="3084" y="382"/>
                    <a:pt x="3072" y="358"/>
                    <a:pt x="3048" y="358"/>
                  </a:cubicBezTo>
                  <a:close/>
                  <a:moveTo>
                    <a:pt x="3001" y="703"/>
                  </a:moveTo>
                  <a:cubicBezTo>
                    <a:pt x="2977" y="703"/>
                    <a:pt x="2953" y="715"/>
                    <a:pt x="2941" y="739"/>
                  </a:cubicBezTo>
                  <a:cubicBezTo>
                    <a:pt x="2929" y="798"/>
                    <a:pt x="2917" y="858"/>
                    <a:pt x="2905" y="906"/>
                  </a:cubicBezTo>
                  <a:cubicBezTo>
                    <a:pt x="2894" y="929"/>
                    <a:pt x="2905" y="953"/>
                    <a:pt x="2929" y="965"/>
                  </a:cubicBezTo>
                  <a:lnTo>
                    <a:pt x="2941" y="965"/>
                  </a:lnTo>
                  <a:cubicBezTo>
                    <a:pt x="2965" y="965"/>
                    <a:pt x="2977" y="953"/>
                    <a:pt x="2989" y="929"/>
                  </a:cubicBezTo>
                  <a:cubicBezTo>
                    <a:pt x="3001" y="882"/>
                    <a:pt x="3025" y="822"/>
                    <a:pt x="3036" y="763"/>
                  </a:cubicBezTo>
                  <a:cubicBezTo>
                    <a:pt x="3036" y="739"/>
                    <a:pt x="3025" y="715"/>
                    <a:pt x="3001" y="703"/>
                  </a:cubicBezTo>
                  <a:close/>
                  <a:moveTo>
                    <a:pt x="1607" y="909"/>
                  </a:moveTo>
                  <a:cubicBezTo>
                    <a:pt x="1549" y="909"/>
                    <a:pt x="1498" y="935"/>
                    <a:pt x="1453" y="989"/>
                  </a:cubicBezTo>
                  <a:cubicBezTo>
                    <a:pt x="1441" y="1013"/>
                    <a:pt x="1453" y="1037"/>
                    <a:pt x="1465" y="1048"/>
                  </a:cubicBezTo>
                  <a:cubicBezTo>
                    <a:pt x="1477" y="1060"/>
                    <a:pt x="1489" y="1060"/>
                    <a:pt x="1489" y="1060"/>
                  </a:cubicBezTo>
                  <a:cubicBezTo>
                    <a:pt x="1512" y="1060"/>
                    <a:pt x="1524" y="1048"/>
                    <a:pt x="1524" y="1048"/>
                  </a:cubicBezTo>
                  <a:cubicBezTo>
                    <a:pt x="1544" y="1019"/>
                    <a:pt x="1572" y="998"/>
                    <a:pt x="1607" y="998"/>
                  </a:cubicBezTo>
                  <a:cubicBezTo>
                    <a:pt x="1615" y="998"/>
                    <a:pt x="1623" y="999"/>
                    <a:pt x="1631" y="1001"/>
                  </a:cubicBezTo>
                  <a:cubicBezTo>
                    <a:pt x="1638" y="1004"/>
                    <a:pt x="1644" y="1006"/>
                    <a:pt x="1650" y="1006"/>
                  </a:cubicBezTo>
                  <a:cubicBezTo>
                    <a:pt x="1667" y="1006"/>
                    <a:pt x="1682" y="994"/>
                    <a:pt x="1691" y="977"/>
                  </a:cubicBezTo>
                  <a:cubicBezTo>
                    <a:pt x="1703" y="953"/>
                    <a:pt x="1691" y="929"/>
                    <a:pt x="1667" y="917"/>
                  </a:cubicBezTo>
                  <a:cubicBezTo>
                    <a:pt x="1646" y="912"/>
                    <a:pt x="1626" y="909"/>
                    <a:pt x="1607" y="909"/>
                  </a:cubicBezTo>
                  <a:close/>
                  <a:moveTo>
                    <a:pt x="2875" y="1044"/>
                  </a:moveTo>
                  <a:cubicBezTo>
                    <a:pt x="2858" y="1044"/>
                    <a:pt x="2843" y="1055"/>
                    <a:pt x="2834" y="1072"/>
                  </a:cubicBezTo>
                  <a:cubicBezTo>
                    <a:pt x="2810" y="1120"/>
                    <a:pt x="2786" y="1168"/>
                    <a:pt x="2763" y="1215"/>
                  </a:cubicBezTo>
                  <a:cubicBezTo>
                    <a:pt x="2739" y="1239"/>
                    <a:pt x="2751" y="1263"/>
                    <a:pt x="2774" y="1275"/>
                  </a:cubicBezTo>
                  <a:cubicBezTo>
                    <a:pt x="2774" y="1287"/>
                    <a:pt x="2786" y="1287"/>
                    <a:pt x="2798" y="1287"/>
                  </a:cubicBezTo>
                  <a:cubicBezTo>
                    <a:pt x="2810" y="1287"/>
                    <a:pt x="2822" y="1275"/>
                    <a:pt x="2834" y="1263"/>
                  </a:cubicBezTo>
                  <a:cubicBezTo>
                    <a:pt x="2858" y="1215"/>
                    <a:pt x="2894" y="1156"/>
                    <a:pt x="2917" y="1108"/>
                  </a:cubicBezTo>
                  <a:cubicBezTo>
                    <a:pt x="2929" y="1084"/>
                    <a:pt x="2917" y="1060"/>
                    <a:pt x="2894" y="1048"/>
                  </a:cubicBezTo>
                  <a:cubicBezTo>
                    <a:pt x="2887" y="1045"/>
                    <a:pt x="2881" y="1044"/>
                    <a:pt x="2875" y="1044"/>
                  </a:cubicBezTo>
                  <a:close/>
                  <a:moveTo>
                    <a:pt x="1758" y="1044"/>
                  </a:moveTo>
                  <a:cubicBezTo>
                    <a:pt x="1751" y="1044"/>
                    <a:pt x="1745" y="1045"/>
                    <a:pt x="1739" y="1048"/>
                  </a:cubicBezTo>
                  <a:cubicBezTo>
                    <a:pt x="1715" y="1060"/>
                    <a:pt x="1703" y="1084"/>
                    <a:pt x="1715" y="1108"/>
                  </a:cubicBezTo>
                  <a:cubicBezTo>
                    <a:pt x="1727" y="1156"/>
                    <a:pt x="1739" y="1203"/>
                    <a:pt x="1751" y="1275"/>
                  </a:cubicBezTo>
                  <a:cubicBezTo>
                    <a:pt x="1751" y="1298"/>
                    <a:pt x="1774" y="1310"/>
                    <a:pt x="1798" y="1310"/>
                  </a:cubicBezTo>
                  <a:cubicBezTo>
                    <a:pt x="1822" y="1310"/>
                    <a:pt x="1834" y="1287"/>
                    <a:pt x="1834" y="1263"/>
                  </a:cubicBezTo>
                  <a:cubicBezTo>
                    <a:pt x="1834" y="1191"/>
                    <a:pt x="1810" y="1132"/>
                    <a:pt x="1798" y="1072"/>
                  </a:cubicBezTo>
                  <a:cubicBezTo>
                    <a:pt x="1789" y="1055"/>
                    <a:pt x="1774" y="1044"/>
                    <a:pt x="1758" y="1044"/>
                  </a:cubicBezTo>
                  <a:close/>
                  <a:moveTo>
                    <a:pt x="1441" y="1132"/>
                  </a:moveTo>
                  <a:cubicBezTo>
                    <a:pt x="1417" y="1132"/>
                    <a:pt x="1393" y="1156"/>
                    <a:pt x="1393" y="1179"/>
                  </a:cubicBezTo>
                  <a:cubicBezTo>
                    <a:pt x="1393" y="1191"/>
                    <a:pt x="1393" y="1203"/>
                    <a:pt x="1393" y="1215"/>
                  </a:cubicBezTo>
                  <a:cubicBezTo>
                    <a:pt x="1393" y="1263"/>
                    <a:pt x="1405" y="1322"/>
                    <a:pt x="1417" y="1370"/>
                  </a:cubicBezTo>
                  <a:cubicBezTo>
                    <a:pt x="1429" y="1382"/>
                    <a:pt x="1441" y="1394"/>
                    <a:pt x="1465" y="1394"/>
                  </a:cubicBezTo>
                  <a:lnTo>
                    <a:pt x="1477" y="1394"/>
                  </a:lnTo>
                  <a:cubicBezTo>
                    <a:pt x="1501" y="1382"/>
                    <a:pt x="1512" y="1358"/>
                    <a:pt x="1501" y="1334"/>
                  </a:cubicBezTo>
                  <a:cubicBezTo>
                    <a:pt x="1489" y="1298"/>
                    <a:pt x="1477" y="1251"/>
                    <a:pt x="1477" y="1215"/>
                  </a:cubicBezTo>
                  <a:cubicBezTo>
                    <a:pt x="1477" y="1203"/>
                    <a:pt x="1477" y="1191"/>
                    <a:pt x="1477" y="1179"/>
                  </a:cubicBezTo>
                  <a:cubicBezTo>
                    <a:pt x="1489" y="1156"/>
                    <a:pt x="1465" y="1144"/>
                    <a:pt x="1441" y="1132"/>
                  </a:cubicBezTo>
                  <a:close/>
                  <a:moveTo>
                    <a:pt x="2685" y="1337"/>
                  </a:moveTo>
                  <a:cubicBezTo>
                    <a:pt x="2673" y="1337"/>
                    <a:pt x="2661" y="1340"/>
                    <a:pt x="2655" y="1346"/>
                  </a:cubicBezTo>
                  <a:cubicBezTo>
                    <a:pt x="2620" y="1394"/>
                    <a:pt x="2572" y="1429"/>
                    <a:pt x="2524" y="1453"/>
                  </a:cubicBezTo>
                  <a:cubicBezTo>
                    <a:pt x="2513" y="1465"/>
                    <a:pt x="2501" y="1501"/>
                    <a:pt x="2513" y="1513"/>
                  </a:cubicBezTo>
                  <a:cubicBezTo>
                    <a:pt x="2524" y="1525"/>
                    <a:pt x="2536" y="1537"/>
                    <a:pt x="2548" y="1537"/>
                  </a:cubicBezTo>
                  <a:cubicBezTo>
                    <a:pt x="2560" y="1537"/>
                    <a:pt x="2572" y="1537"/>
                    <a:pt x="2572" y="1525"/>
                  </a:cubicBezTo>
                  <a:cubicBezTo>
                    <a:pt x="2632" y="1501"/>
                    <a:pt x="2679" y="1453"/>
                    <a:pt x="2715" y="1406"/>
                  </a:cubicBezTo>
                  <a:cubicBezTo>
                    <a:pt x="2739" y="1394"/>
                    <a:pt x="2739" y="1358"/>
                    <a:pt x="2715" y="1346"/>
                  </a:cubicBezTo>
                  <a:cubicBezTo>
                    <a:pt x="2709" y="1340"/>
                    <a:pt x="2697" y="1337"/>
                    <a:pt x="2685" y="1337"/>
                  </a:cubicBezTo>
                  <a:close/>
                  <a:moveTo>
                    <a:pt x="1785" y="1402"/>
                  </a:moveTo>
                  <a:cubicBezTo>
                    <a:pt x="1766" y="1402"/>
                    <a:pt x="1751" y="1422"/>
                    <a:pt x="1751" y="1441"/>
                  </a:cubicBezTo>
                  <a:cubicBezTo>
                    <a:pt x="1751" y="1489"/>
                    <a:pt x="1751" y="1525"/>
                    <a:pt x="1739" y="1572"/>
                  </a:cubicBezTo>
                  <a:cubicBezTo>
                    <a:pt x="1739" y="1560"/>
                    <a:pt x="1727" y="1560"/>
                    <a:pt x="1727" y="1549"/>
                  </a:cubicBezTo>
                  <a:cubicBezTo>
                    <a:pt x="1667" y="1537"/>
                    <a:pt x="1620" y="1501"/>
                    <a:pt x="1584" y="1465"/>
                  </a:cubicBezTo>
                  <a:cubicBezTo>
                    <a:pt x="1578" y="1459"/>
                    <a:pt x="1566" y="1456"/>
                    <a:pt x="1554" y="1456"/>
                  </a:cubicBezTo>
                  <a:cubicBezTo>
                    <a:pt x="1542" y="1456"/>
                    <a:pt x="1530" y="1459"/>
                    <a:pt x="1524" y="1465"/>
                  </a:cubicBezTo>
                  <a:cubicBezTo>
                    <a:pt x="1512" y="1489"/>
                    <a:pt x="1512" y="1513"/>
                    <a:pt x="1524" y="1537"/>
                  </a:cubicBezTo>
                  <a:cubicBezTo>
                    <a:pt x="1572" y="1572"/>
                    <a:pt x="1631" y="1608"/>
                    <a:pt x="1691" y="1632"/>
                  </a:cubicBezTo>
                  <a:cubicBezTo>
                    <a:pt x="1697" y="1638"/>
                    <a:pt x="1706" y="1641"/>
                    <a:pt x="1715" y="1641"/>
                  </a:cubicBezTo>
                  <a:cubicBezTo>
                    <a:pt x="1724" y="1641"/>
                    <a:pt x="1733" y="1638"/>
                    <a:pt x="1739" y="1632"/>
                  </a:cubicBezTo>
                  <a:cubicBezTo>
                    <a:pt x="1739" y="1644"/>
                    <a:pt x="1751" y="1656"/>
                    <a:pt x="1774" y="1668"/>
                  </a:cubicBezTo>
                  <a:cubicBezTo>
                    <a:pt x="1798" y="1668"/>
                    <a:pt x="1822" y="1644"/>
                    <a:pt x="1822" y="1632"/>
                  </a:cubicBezTo>
                  <a:cubicBezTo>
                    <a:pt x="1834" y="1560"/>
                    <a:pt x="1834" y="1501"/>
                    <a:pt x="1834" y="1441"/>
                  </a:cubicBezTo>
                  <a:cubicBezTo>
                    <a:pt x="1834" y="1418"/>
                    <a:pt x="1822" y="1406"/>
                    <a:pt x="1798" y="1406"/>
                  </a:cubicBezTo>
                  <a:cubicBezTo>
                    <a:pt x="1794" y="1403"/>
                    <a:pt x="1789" y="1402"/>
                    <a:pt x="1785" y="1402"/>
                  </a:cubicBezTo>
                  <a:close/>
                  <a:moveTo>
                    <a:pt x="2400" y="1532"/>
                  </a:moveTo>
                  <a:cubicBezTo>
                    <a:pt x="2394" y="1532"/>
                    <a:pt x="2388" y="1533"/>
                    <a:pt x="2382" y="1537"/>
                  </a:cubicBezTo>
                  <a:cubicBezTo>
                    <a:pt x="2334" y="1549"/>
                    <a:pt x="2274" y="1572"/>
                    <a:pt x="2227" y="1584"/>
                  </a:cubicBezTo>
                  <a:cubicBezTo>
                    <a:pt x="2203" y="1584"/>
                    <a:pt x="2179" y="1608"/>
                    <a:pt x="2191" y="1632"/>
                  </a:cubicBezTo>
                  <a:cubicBezTo>
                    <a:pt x="2191" y="1656"/>
                    <a:pt x="2203" y="1668"/>
                    <a:pt x="2227" y="1668"/>
                  </a:cubicBezTo>
                  <a:lnTo>
                    <a:pt x="2239" y="1668"/>
                  </a:lnTo>
                  <a:cubicBezTo>
                    <a:pt x="2298" y="1656"/>
                    <a:pt x="2358" y="1644"/>
                    <a:pt x="2417" y="1620"/>
                  </a:cubicBezTo>
                  <a:cubicBezTo>
                    <a:pt x="2441" y="1608"/>
                    <a:pt x="2453" y="1584"/>
                    <a:pt x="2441" y="1560"/>
                  </a:cubicBezTo>
                  <a:cubicBezTo>
                    <a:pt x="2432" y="1543"/>
                    <a:pt x="2417" y="1532"/>
                    <a:pt x="2400" y="1532"/>
                  </a:cubicBezTo>
                  <a:close/>
                  <a:moveTo>
                    <a:pt x="1882" y="1596"/>
                  </a:moveTo>
                  <a:cubicBezTo>
                    <a:pt x="1858" y="1596"/>
                    <a:pt x="1834" y="1608"/>
                    <a:pt x="1834" y="1632"/>
                  </a:cubicBezTo>
                  <a:cubicBezTo>
                    <a:pt x="1834" y="1656"/>
                    <a:pt x="1846" y="1679"/>
                    <a:pt x="1870" y="1679"/>
                  </a:cubicBezTo>
                  <a:cubicBezTo>
                    <a:pt x="1917" y="1691"/>
                    <a:pt x="1965" y="1691"/>
                    <a:pt x="2001" y="1691"/>
                  </a:cubicBezTo>
                  <a:lnTo>
                    <a:pt x="2060" y="1691"/>
                  </a:lnTo>
                  <a:cubicBezTo>
                    <a:pt x="2084" y="1691"/>
                    <a:pt x="2096" y="1668"/>
                    <a:pt x="2096" y="1644"/>
                  </a:cubicBezTo>
                  <a:cubicBezTo>
                    <a:pt x="2096" y="1620"/>
                    <a:pt x="2072" y="1596"/>
                    <a:pt x="2048" y="1596"/>
                  </a:cubicBezTo>
                  <a:cubicBezTo>
                    <a:pt x="2028" y="1600"/>
                    <a:pt x="2009" y="1601"/>
                    <a:pt x="1989" y="1601"/>
                  </a:cubicBezTo>
                  <a:cubicBezTo>
                    <a:pt x="1950" y="1601"/>
                    <a:pt x="1913" y="1596"/>
                    <a:pt x="1882" y="1596"/>
                  </a:cubicBezTo>
                  <a:close/>
                  <a:moveTo>
                    <a:pt x="1732" y="1746"/>
                  </a:moveTo>
                  <a:cubicBezTo>
                    <a:pt x="1716" y="1746"/>
                    <a:pt x="1703" y="1757"/>
                    <a:pt x="1703" y="1775"/>
                  </a:cubicBezTo>
                  <a:cubicBezTo>
                    <a:pt x="1691" y="1834"/>
                    <a:pt x="1667" y="1894"/>
                    <a:pt x="1655" y="1941"/>
                  </a:cubicBezTo>
                  <a:cubicBezTo>
                    <a:pt x="1643" y="1965"/>
                    <a:pt x="1655" y="1989"/>
                    <a:pt x="1679" y="2001"/>
                  </a:cubicBezTo>
                  <a:lnTo>
                    <a:pt x="1691" y="2001"/>
                  </a:lnTo>
                  <a:cubicBezTo>
                    <a:pt x="1715" y="2001"/>
                    <a:pt x="1727" y="1989"/>
                    <a:pt x="1739" y="1977"/>
                  </a:cubicBezTo>
                  <a:cubicBezTo>
                    <a:pt x="1751" y="1918"/>
                    <a:pt x="1774" y="1858"/>
                    <a:pt x="1786" y="1799"/>
                  </a:cubicBezTo>
                  <a:cubicBezTo>
                    <a:pt x="1798" y="1775"/>
                    <a:pt x="1774" y="1751"/>
                    <a:pt x="1751" y="1751"/>
                  </a:cubicBezTo>
                  <a:cubicBezTo>
                    <a:pt x="1744" y="1748"/>
                    <a:pt x="1738" y="1746"/>
                    <a:pt x="1732" y="1746"/>
                  </a:cubicBezTo>
                  <a:close/>
                  <a:moveTo>
                    <a:pt x="1624" y="2080"/>
                  </a:moveTo>
                  <a:cubicBezTo>
                    <a:pt x="1608" y="2080"/>
                    <a:pt x="1593" y="2091"/>
                    <a:pt x="1584" y="2108"/>
                  </a:cubicBezTo>
                  <a:cubicBezTo>
                    <a:pt x="1560" y="2156"/>
                    <a:pt x="1524" y="2203"/>
                    <a:pt x="1501" y="2251"/>
                  </a:cubicBezTo>
                  <a:cubicBezTo>
                    <a:pt x="1489" y="2275"/>
                    <a:pt x="1489" y="2299"/>
                    <a:pt x="1512" y="2311"/>
                  </a:cubicBezTo>
                  <a:cubicBezTo>
                    <a:pt x="1524" y="2322"/>
                    <a:pt x="1524" y="2322"/>
                    <a:pt x="1536" y="2322"/>
                  </a:cubicBezTo>
                  <a:cubicBezTo>
                    <a:pt x="1548" y="2322"/>
                    <a:pt x="1572" y="2311"/>
                    <a:pt x="1572" y="2299"/>
                  </a:cubicBezTo>
                  <a:cubicBezTo>
                    <a:pt x="1608" y="2251"/>
                    <a:pt x="1631" y="2191"/>
                    <a:pt x="1667" y="2144"/>
                  </a:cubicBezTo>
                  <a:cubicBezTo>
                    <a:pt x="1679" y="2120"/>
                    <a:pt x="1667" y="2096"/>
                    <a:pt x="1643" y="2084"/>
                  </a:cubicBezTo>
                  <a:cubicBezTo>
                    <a:pt x="1637" y="2081"/>
                    <a:pt x="1631" y="2080"/>
                    <a:pt x="1624" y="2080"/>
                  </a:cubicBezTo>
                  <a:close/>
                  <a:moveTo>
                    <a:pt x="1436" y="2374"/>
                  </a:moveTo>
                  <a:cubicBezTo>
                    <a:pt x="1423" y="2374"/>
                    <a:pt x="1412" y="2380"/>
                    <a:pt x="1405" y="2394"/>
                  </a:cubicBezTo>
                  <a:cubicBezTo>
                    <a:pt x="1358" y="2430"/>
                    <a:pt x="1322" y="2477"/>
                    <a:pt x="1286" y="2513"/>
                  </a:cubicBezTo>
                  <a:cubicBezTo>
                    <a:pt x="1262" y="2525"/>
                    <a:pt x="1262" y="2561"/>
                    <a:pt x="1274" y="2572"/>
                  </a:cubicBezTo>
                  <a:cubicBezTo>
                    <a:pt x="1286" y="2584"/>
                    <a:pt x="1298" y="2584"/>
                    <a:pt x="1310" y="2584"/>
                  </a:cubicBezTo>
                  <a:cubicBezTo>
                    <a:pt x="1322" y="2584"/>
                    <a:pt x="1334" y="2584"/>
                    <a:pt x="1334" y="2572"/>
                  </a:cubicBezTo>
                  <a:cubicBezTo>
                    <a:pt x="1381" y="2537"/>
                    <a:pt x="1429" y="2489"/>
                    <a:pt x="1465" y="2441"/>
                  </a:cubicBezTo>
                  <a:cubicBezTo>
                    <a:pt x="1489" y="2430"/>
                    <a:pt x="1477" y="2406"/>
                    <a:pt x="1465" y="2382"/>
                  </a:cubicBezTo>
                  <a:cubicBezTo>
                    <a:pt x="1455" y="2377"/>
                    <a:pt x="1445" y="2374"/>
                    <a:pt x="1436" y="2374"/>
                  </a:cubicBezTo>
                  <a:close/>
                  <a:moveTo>
                    <a:pt x="1162" y="2604"/>
                  </a:moveTo>
                  <a:cubicBezTo>
                    <a:pt x="1156" y="2604"/>
                    <a:pt x="1150" y="2605"/>
                    <a:pt x="1143" y="2608"/>
                  </a:cubicBezTo>
                  <a:cubicBezTo>
                    <a:pt x="1096" y="2644"/>
                    <a:pt x="1048" y="2668"/>
                    <a:pt x="1000" y="2692"/>
                  </a:cubicBezTo>
                  <a:cubicBezTo>
                    <a:pt x="977" y="2703"/>
                    <a:pt x="965" y="2727"/>
                    <a:pt x="977" y="2751"/>
                  </a:cubicBezTo>
                  <a:cubicBezTo>
                    <a:pt x="977" y="2763"/>
                    <a:pt x="1000" y="2775"/>
                    <a:pt x="1012" y="2775"/>
                  </a:cubicBezTo>
                  <a:lnTo>
                    <a:pt x="1036" y="2775"/>
                  </a:lnTo>
                  <a:cubicBezTo>
                    <a:pt x="1084" y="2751"/>
                    <a:pt x="1143" y="2715"/>
                    <a:pt x="1191" y="2692"/>
                  </a:cubicBezTo>
                  <a:cubicBezTo>
                    <a:pt x="1215" y="2680"/>
                    <a:pt x="1227" y="2644"/>
                    <a:pt x="1203" y="2632"/>
                  </a:cubicBezTo>
                  <a:cubicBezTo>
                    <a:pt x="1194" y="2615"/>
                    <a:pt x="1179" y="2604"/>
                    <a:pt x="1162" y="2604"/>
                  </a:cubicBezTo>
                  <a:close/>
                  <a:moveTo>
                    <a:pt x="36" y="2711"/>
                  </a:moveTo>
                  <a:cubicBezTo>
                    <a:pt x="24" y="2711"/>
                    <a:pt x="9" y="2722"/>
                    <a:pt x="0" y="2739"/>
                  </a:cubicBezTo>
                  <a:cubicBezTo>
                    <a:pt x="0" y="2763"/>
                    <a:pt x="12" y="2787"/>
                    <a:pt x="36" y="2799"/>
                  </a:cubicBezTo>
                  <a:cubicBezTo>
                    <a:pt x="72" y="2811"/>
                    <a:pt x="107" y="2811"/>
                    <a:pt x="143" y="2822"/>
                  </a:cubicBezTo>
                  <a:cubicBezTo>
                    <a:pt x="167" y="2822"/>
                    <a:pt x="179" y="2811"/>
                    <a:pt x="191" y="2787"/>
                  </a:cubicBezTo>
                  <a:cubicBezTo>
                    <a:pt x="191" y="2763"/>
                    <a:pt x="179" y="2739"/>
                    <a:pt x="155" y="2739"/>
                  </a:cubicBezTo>
                  <a:cubicBezTo>
                    <a:pt x="119" y="2727"/>
                    <a:pt x="84" y="2715"/>
                    <a:pt x="48" y="2715"/>
                  </a:cubicBezTo>
                  <a:cubicBezTo>
                    <a:pt x="45" y="2712"/>
                    <a:pt x="41" y="2711"/>
                    <a:pt x="36" y="2711"/>
                  </a:cubicBezTo>
                  <a:close/>
                  <a:moveTo>
                    <a:pt x="834" y="2739"/>
                  </a:moveTo>
                  <a:cubicBezTo>
                    <a:pt x="786" y="2763"/>
                    <a:pt x="727" y="2763"/>
                    <a:pt x="667" y="2775"/>
                  </a:cubicBezTo>
                  <a:cubicBezTo>
                    <a:pt x="643" y="2775"/>
                    <a:pt x="631" y="2799"/>
                    <a:pt x="631" y="2822"/>
                  </a:cubicBezTo>
                  <a:cubicBezTo>
                    <a:pt x="631" y="2846"/>
                    <a:pt x="643" y="2858"/>
                    <a:pt x="667" y="2858"/>
                  </a:cubicBezTo>
                  <a:lnTo>
                    <a:pt x="679" y="2858"/>
                  </a:lnTo>
                  <a:cubicBezTo>
                    <a:pt x="739" y="2858"/>
                    <a:pt x="798" y="2846"/>
                    <a:pt x="858" y="2834"/>
                  </a:cubicBezTo>
                  <a:cubicBezTo>
                    <a:pt x="881" y="2822"/>
                    <a:pt x="893" y="2799"/>
                    <a:pt x="893" y="2775"/>
                  </a:cubicBezTo>
                  <a:cubicBezTo>
                    <a:pt x="881" y="2751"/>
                    <a:pt x="858" y="2739"/>
                    <a:pt x="834" y="2739"/>
                  </a:cubicBezTo>
                  <a:close/>
                  <a:moveTo>
                    <a:pt x="322" y="2763"/>
                  </a:moveTo>
                  <a:cubicBezTo>
                    <a:pt x="298" y="2763"/>
                    <a:pt x="286" y="2787"/>
                    <a:pt x="274" y="2811"/>
                  </a:cubicBezTo>
                  <a:cubicBezTo>
                    <a:pt x="274" y="2834"/>
                    <a:pt x="286" y="2858"/>
                    <a:pt x="310" y="2858"/>
                  </a:cubicBezTo>
                  <a:cubicBezTo>
                    <a:pt x="381" y="2870"/>
                    <a:pt x="441" y="2870"/>
                    <a:pt x="500" y="2870"/>
                  </a:cubicBezTo>
                  <a:cubicBezTo>
                    <a:pt x="524" y="2870"/>
                    <a:pt x="536" y="2846"/>
                    <a:pt x="536" y="2822"/>
                  </a:cubicBezTo>
                  <a:cubicBezTo>
                    <a:pt x="536" y="2799"/>
                    <a:pt x="524" y="2787"/>
                    <a:pt x="500" y="2787"/>
                  </a:cubicBezTo>
                  <a:cubicBezTo>
                    <a:pt x="441" y="2775"/>
                    <a:pt x="381" y="2775"/>
                    <a:pt x="322" y="276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0" name="Google Shape;2960;p68"/>
            <p:cNvSpPr/>
            <p:nvPr/>
          </p:nvSpPr>
          <p:spPr>
            <a:xfrm>
              <a:off x="8028328" y="1921659"/>
              <a:ext cx="210552" cy="134649"/>
            </a:xfrm>
            <a:custGeom>
              <a:avLst/>
              <a:gdLst/>
              <a:ahLst/>
              <a:cxnLst/>
              <a:rect l="l" t="t" r="r" b="b"/>
              <a:pathLst>
                <a:path w="6835" h="4371" extrusionOk="0">
                  <a:moveTo>
                    <a:pt x="5359" y="1"/>
                  </a:moveTo>
                  <a:cubicBezTo>
                    <a:pt x="5335" y="1"/>
                    <a:pt x="5311" y="25"/>
                    <a:pt x="5311" y="48"/>
                  </a:cubicBezTo>
                  <a:cubicBezTo>
                    <a:pt x="5311" y="72"/>
                    <a:pt x="5335" y="84"/>
                    <a:pt x="5359" y="84"/>
                  </a:cubicBezTo>
                  <a:cubicBezTo>
                    <a:pt x="5418" y="84"/>
                    <a:pt x="5478" y="84"/>
                    <a:pt x="5525" y="96"/>
                  </a:cubicBezTo>
                  <a:lnTo>
                    <a:pt x="5537" y="96"/>
                  </a:lnTo>
                  <a:cubicBezTo>
                    <a:pt x="5561" y="96"/>
                    <a:pt x="5573" y="72"/>
                    <a:pt x="5573" y="48"/>
                  </a:cubicBezTo>
                  <a:cubicBezTo>
                    <a:pt x="5573" y="25"/>
                    <a:pt x="5561" y="1"/>
                    <a:pt x="5537" y="1"/>
                  </a:cubicBezTo>
                  <a:close/>
                  <a:moveTo>
                    <a:pt x="5180" y="13"/>
                  </a:moveTo>
                  <a:cubicBezTo>
                    <a:pt x="5120" y="13"/>
                    <a:pt x="5061" y="25"/>
                    <a:pt x="5001" y="36"/>
                  </a:cubicBezTo>
                  <a:cubicBezTo>
                    <a:pt x="4978" y="36"/>
                    <a:pt x="4954" y="60"/>
                    <a:pt x="4966" y="84"/>
                  </a:cubicBezTo>
                  <a:cubicBezTo>
                    <a:pt x="4966" y="108"/>
                    <a:pt x="4989" y="120"/>
                    <a:pt x="5001" y="120"/>
                  </a:cubicBezTo>
                  <a:lnTo>
                    <a:pt x="5013" y="120"/>
                  </a:lnTo>
                  <a:cubicBezTo>
                    <a:pt x="5073" y="108"/>
                    <a:pt x="5132" y="108"/>
                    <a:pt x="5180" y="96"/>
                  </a:cubicBezTo>
                  <a:cubicBezTo>
                    <a:pt x="5216" y="96"/>
                    <a:pt x="5228" y="72"/>
                    <a:pt x="5228" y="48"/>
                  </a:cubicBezTo>
                  <a:cubicBezTo>
                    <a:pt x="5228" y="25"/>
                    <a:pt x="5204" y="13"/>
                    <a:pt x="5180" y="13"/>
                  </a:cubicBezTo>
                  <a:close/>
                  <a:moveTo>
                    <a:pt x="5703" y="21"/>
                  </a:moveTo>
                  <a:cubicBezTo>
                    <a:pt x="5684" y="21"/>
                    <a:pt x="5668" y="41"/>
                    <a:pt x="5668" y="60"/>
                  </a:cubicBezTo>
                  <a:cubicBezTo>
                    <a:pt x="5668" y="84"/>
                    <a:pt x="5680" y="108"/>
                    <a:pt x="5704" y="108"/>
                  </a:cubicBezTo>
                  <a:cubicBezTo>
                    <a:pt x="5763" y="120"/>
                    <a:pt x="5823" y="132"/>
                    <a:pt x="5871" y="144"/>
                  </a:cubicBezTo>
                  <a:lnTo>
                    <a:pt x="5882" y="144"/>
                  </a:lnTo>
                  <a:cubicBezTo>
                    <a:pt x="5906" y="144"/>
                    <a:pt x="5918" y="132"/>
                    <a:pt x="5930" y="108"/>
                  </a:cubicBezTo>
                  <a:cubicBezTo>
                    <a:pt x="5930" y="84"/>
                    <a:pt x="5918" y="60"/>
                    <a:pt x="5894" y="48"/>
                  </a:cubicBezTo>
                  <a:cubicBezTo>
                    <a:pt x="5835" y="36"/>
                    <a:pt x="5775" y="25"/>
                    <a:pt x="5716" y="25"/>
                  </a:cubicBezTo>
                  <a:cubicBezTo>
                    <a:pt x="5711" y="22"/>
                    <a:pt x="5707" y="21"/>
                    <a:pt x="5703" y="21"/>
                  </a:cubicBezTo>
                  <a:close/>
                  <a:moveTo>
                    <a:pt x="4836" y="69"/>
                  </a:moveTo>
                  <a:cubicBezTo>
                    <a:pt x="4832" y="69"/>
                    <a:pt x="4827" y="70"/>
                    <a:pt x="4823" y="72"/>
                  </a:cubicBezTo>
                  <a:cubicBezTo>
                    <a:pt x="4763" y="84"/>
                    <a:pt x="4704" y="108"/>
                    <a:pt x="4656" y="120"/>
                  </a:cubicBezTo>
                  <a:cubicBezTo>
                    <a:pt x="4632" y="132"/>
                    <a:pt x="4620" y="156"/>
                    <a:pt x="4620" y="179"/>
                  </a:cubicBezTo>
                  <a:cubicBezTo>
                    <a:pt x="4632" y="191"/>
                    <a:pt x="4644" y="203"/>
                    <a:pt x="4668" y="203"/>
                  </a:cubicBezTo>
                  <a:lnTo>
                    <a:pt x="4680" y="203"/>
                  </a:lnTo>
                  <a:cubicBezTo>
                    <a:pt x="4728" y="191"/>
                    <a:pt x="4787" y="167"/>
                    <a:pt x="4847" y="156"/>
                  </a:cubicBezTo>
                  <a:cubicBezTo>
                    <a:pt x="4870" y="156"/>
                    <a:pt x="4882" y="132"/>
                    <a:pt x="4882" y="108"/>
                  </a:cubicBezTo>
                  <a:cubicBezTo>
                    <a:pt x="4873" y="88"/>
                    <a:pt x="4855" y="69"/>
                    <a:pt x="4836" y="69"/>
                  </a:cubicBezTo>
                  <a:close/>
                  <a:moveTo>
                    <a:pt x="6054" y="103"/>
                  </a:moveTo>
                  <a:cubicBezTo>
                    <a:pt x="6037" y="103"/>
                    <a:pt x="6022" y="114"/>
                    <a:pt x="6013" y="132"/>
                  </a:cubicBezTo>
                  <a:cubicBezTo>
                    <a:pt x="6002" y="156"/>
                    <a:pt x="6013" y="179"/>
                    <a:pt x="6037" y="191"/>
                  </a:cubicBezTo>
                  <a:cubicBezTo>
                    <a:pt x="6097" y="203"/>
                    <a:pt x="6144" y="227"/>
                    <a:pt x="6204" y="251"/>
                  </a:cubicBezTo>
                  <a:cubicBezTo>
                    <a:pt x="6204" y="251"/>
                    <a:pt x="6216" y="263"/>
                    <a:pt x="6216" y="263"/>
                  </a:cubicBezTo>
                  <a:cubicBezTo>
                    <a:pt x="6228" y="263"/>
                    <a:pt x="6252" y="251"/>
                    <a:pt x="6263" y="227"/>
                  </a:cubicBezTo>
                  <a:cubicBezTo>
                    <a:pt x="6263" y="215"/>
                    <a:pt x="6263" y="179"/>
                    <a:pt x="6240" y="167"/>
                  </a:cubicBezTo>
                  <a:cubicBezTo>
                    <a:pt x="6180" y="144"/>
                    <a:pt x="6121" y="120"/>
                    <a:pt x="6073" y="108"/>
                  </a:cubicBezTo>
                  <a:cubicBezTo>
                    <a:pt x="6067" y="105"/>
                    <a:pt x="6060" y="103"/>
                    <a:pt x="6054" y="103"/>
                  </a:cubicBezTo>
                  <a:close/>
                  <a:moveTo>
                    <a:pt x="4498" y="186"/>
                  </a:moveTo>
                  <a:cubicBezTo>
                    <a:pt x="4491" y="186"/>
                    <a:pt x="4484" y="188"/>
                    <a:pt x="4478" y="191"/>
                  </a:cubicBezTo>
                  <a:cubicBezTo>
                    <a:pt x="4430" y="215"/>
                    <a:pt x="4370" y="239"/>
                    <a:pt x="4323" y="275"/>
                  </a:cubicBezTo>
                  <a:cubicBezTo>
                    <a:pt x="4299" y="287"/>
                    <a:pt x="4287" y="310"/>
                    <a:pt x="4299" y="334"/>
                  </a:cubicBezTo>
                  <a:cubicBezTo>
                    <a:pt x="4311" y="346"/>
                    <a:pt x="4323" y="358"/>
                    <a:pt x="4347" y="358"/>
                  </a:cubicBezTo>
                  <a:cubicBezTo>
                    <a:pt x="4347" y="358"/>
                    <a:pt x="4358" y="346"/>
                    <a:pt x="4358" y="346"/>
                  </a:cubicBezTo>
                  <a:cubicBezTo>
                    <a:pt x="4406" y="310"/>
                    <a:pt x="4466" y="287"/>
                    <a:pt x="4513" y="263"/>
                  </a:cubicBezTo>
                  <a:cubicBezTo>
                    <a:pt x="4537" y="263"/>
                    <a:pt x="4549" y="227"/>
                    <a:pt x="4537" y="203"/>
                  </a:cubicBezTo>
                  <a:cubicBezTo>
                    <a:pt x="4529" y="195"/>
                    <a:pt x="4514" y="186"/>
                    <a:pt x="4498" y="186"/>
                  </a:cubicBezTo>
                  <a:close/>
                  <a:moveTo>
                    <a:pt x="6376" y="246"/>
                  </a:moveTo>
                  <a:cubicBezTo>
                    <a:pt x="6359" y="246"/>
                    <a:pt x="6344" y="257"/>
                    <a:pt x="6335" y="275"/>
                  </a:cubicBezTo>
                  <a:cubicBezTo>
                    <a:pt x="6323" y="298"/>
                    <a:pt x="6323" y="322"/>
                    <a:pt x="6347" y="334"/>
                  </a:cubicBezTo>
                  <a:cubicBezTo>
                    <a:pt x="6394" y="358"/>
                    <a:pt x="6442" y="394"/>
                    <a:pt x="6490" y="429"/>
                  </a:cubicBezTo>
                  <a:cubicBezTo>
                    <a:pt x="6502" y="429"/>
                    <a:pt x="6513" y="441"/>
                    <a:pt x="6525" y="441"/>
                  </a:cubicBezTo>
                  <a:cubicBezTo>
                    <a:pt x="6537" y="441"/>
                    <a:pt x="6549" y="429"/>
                    <a:pt x="6549" y="417"/>
                  </a:cubicBezTo>
                  <a:cubicBezTo>
                    <a:pt x="6573" y="394"/>
                    <a:pt x="6561" y="370"/>
                    <a:pt x="6549" y="358"/>
                  </a:cubicBezTo>
                  <a:cubicBezTo>
                    <a:pt x="6502" y="322"/>
                    <a:pt x="6442" y="287"/>
                    <a:pt x="6394" y="251"/>
                  </a:cubicBezTo>
                  <a:cubicBezTo>
                    <a:pt x="6388" y="248"/>
                    <a:pt x="6382" y="246"/>
                    <a:pt x="6376" y="246"/>
                  </a:cubicBezTo>
                  <a:close/>
                  <a:moveTo>
                    <a:pt x="4197" y="362"/>
                  </a:moveTo>
                  <a:cubicBezTo>
                    <a:pt x="4188" y="362"/>
                    <a:pt x="4178" y="365"/>
                    <a:pt x="4168" y="370"/>
                  </a:cubicBezTo>
                  <a:cubicBezTo>
                    <a:pt x="4120" y="406"/>
                    <a:pt x="4073" y="453"/>
                    <a:pt x="4025" y="489"/>
                  </a:cubicBezTo>
                  <a:cubicBezTo>
                    <a:pt x="4013" y="513"/>
                    <a:pt x="4013" y="537"/>
                    <a:pt x="4025" y="548"/>
                  </a:cubicBezTo>
                  <a:cubicBezTo>
                    <a:pt x="4037" y="560"/>
                    <a:pt x="4049" y="560"/>
                    <a:pt x="4061" y="560"/>
                  </a:cubicBezTo>
                  <a:cubicBezTo>
                    <a:pt x="4073" y="560"/>
                    <a:pt x="4085" y="560"/>
                    <a:pt x="4097" y="548"/>
                  </a:cubicBezTo>
                  <a:cubicBezTo>
                    <a:pt x="4132" y="513"/>
                    <a:pt x="4180" y="477"/>
                    <a:pt x="4216" y="441"/>
                  </a:cubicBezTo>
                  <a:cubicBezTo>
                    <a:pt x="4239" y="429"/>
                    <a:pt x="4239" y="394"/>
                    <a:pt x="4227" y="382"/>
                  </a:cubicBezTo>
                  <a:cubicBezTo>
                    <a:pt x="4221" y="368"/>
                    <a:pt x="4209" y="362"/>
                    <a:pt x="4197" y="362"/>
                  </a:cubicBezTo>
                  <a:close/>
                  <a:moveTo>
                    <a:pt x="2965" y="525"/>
                  </a:moveTo>
                  <a:cubicBezTo>
                    <a:pt x="2906" y="525"/>
                    <a:pt x="2846" y="525"/>
                    <a:pt x="2787" y="537"/>
                  </a:cubicBezTo>
                  <a:cubicBezTo>
                    <a:pt x="2763" y="537"/>
                    <a:pt x="2739" y="560"/>
                    <a:pt x="2751" y="584"/>
                  </a:cubicBezTo>
                  <a:cubicBezTo>
                    <a:pt x="2751" y="608"/>
                    <a:pt x="2775" y="620"/>
                    <a:pt x="2787" y="620"/>
                  </a:cubicBezTo>
                  <a:lnTo>
                    <a:pt x="2799" y="620"/>
                  </a:lnTo>
                  <a:cubicBezTo>
                    <a:pt x="2858" y="620"/>
                    <a:pt x="2918" y="608"/>
                    <a:pt x="2965" y="608"/>
                  </a:cubicBezTo>
                  <a:cubicBezTo>
                    <a:pt x="2989" y="608"/>
                    <a:pt x="3013" y="596"/>
                    <a:pt x="3013" y="572"/>
                  </a:cubicBezTo>
                  <a:cubicBezTo>
                    <a:pt x="3013" y="548"/>
                    <a:pt x="2989" y="525"/>
                    <a:pt x="2965" y="525"/>
                  </a:cubicBezTo>
                  <a:close/>
                  <a:moveTo>
                    <a:pt x="3144" y="525"/>
                  </a:moveTo>
                  <a:cubicBezTo>
                    <a:pt x="3120" y="525"/>
                    <a:pt x="3108" y="548"/>
                    <a:pt x="3096" y="572"/>
                  </a:cubicBezTo>
                  <a:cubicBezTo>
                    <a:pt x="3096" y="596"/>
                    <a:pt x="3120" y="620"/>
                    <a:pt x="3144" y="620"/>
                  </a:cubicBezTo>
                  <a:cubicBezTo>
                    <a:pt x="3204" y="620"/>
                    <a:pt x="3263" y="632"/>
                    <a:pt x="3311" y="644"/>
                  </a:cubicBezTo>
                  <a:lnTo>
                    <a:pt x="3323" y="644"/>
                  </a:lnTo>
                  <a:cubicBezTo>
                    <a:pt x="3346" y="644"/>
                    <a:pt x="3358" y="632"/>
                    <a:pt x="3358" y="608"/>
                  </a:cubicBezTo>
                  <a:cubicBezTo>
                    <a:pt x="3370" y="584"/>
                    <a:pt x="3358" y="560"/>
                    <a:pt x="3323" y="548"/>
                  </a:cubicBezTo>
                  <a:cubicBezTo>
                    <a:pt x="3275" y="537"/>
                    <a:pt x="3215" y="537"/>
                    <a:pt x="3144" y="525"/>
                  </a:cubicBezTo>
                  <a:close/>
                  <a:moveTo>
                    <a:pt x="6662" y="457"/>
                  </a:moveTo>
                  <a:cubicBezTo>
                    <a:pt x="6649" y="457"/>
                    <a:pt x="6635" y="463"/>
                    <a:pt x="6621" y="477"/>
                  </a:cubicBezTo>
                  <a:cubicBezTo>
                    <a:pt x="6609" y="489"/>
                    <a:pt x="6609" y="513"/>
                    <a:pt x="6633" y="537"/>
                  </a:cubicBezTo>
                  <a:cubicBezTo>
                    <a:pt x="6668" y="572"/>
                    <a:pt x="6716" y="620"/>
                    <a:pt x="6752" y="656"/>
                  </a:cubicBezTo>
                  <a:cubicBezTo>
                    <a:pt x="6764" y="668"/>
                    <a:pt x="6775" y="668"/>
                    <a:pt x="6787" y="668"/>
                  </a:cubicBezTo>
                  <a:cubicBezTo>
                    <a:pt x="6799" y="668"/>
                    <a:pt x="6799" y="668"/>
                    <a:pt x="6811" y="656"/>
                  </a:cubicBezTo>
                  <a:cubicBezTo>
                    <a:pt x="6835" y="644"/>
                    <a:pt x="6835" y="620"/>
                    <a:pt x="6811" y="596"/>
                  </a:cubicBezTo>
                  <a:cubicBezTo>
                    <a:pt x="6775" y="548"/>
                    <a:pt x="6728" y="513"/>
                    <a:pt x="6692" y="465"/>
                  </a:cubicBezTo>
                  <a:cubicBezTo>
                    <a:pt x="6682" y="460"/>
                    <a:pt x="6672" y="457"/>
                    <a:pt x="6662" y="457"/>
                  </a:cubicBezTo>
                  <a:close/>
                  <a:moveTo>
                    <a:pt x="2608" y="560"/>
                  </a:moveTo>
                  <a:lnTo>
                    <a:pt x="2561" y="572"/>
                  </a:lnTo>
                  <a:cubicBezTo>
                    <a:pt x="2513" y="572"/>
                    <a:pt x="2477" y="584"/>
                    <a:pt x="2430" y="596"/>
                  </a:cubicBezTo>
                  <a:cubicBezTo>
                    <a:pt x="2406" y="608"/>
                    <a:pt x="2394" y="632"/>
                    <a:pt x="2406" y="656"/>
                  </a:cubicBezTo>
                  <a:cubicBezTo>
                    <a:pt x="2406" y="679"/>
                    <a:pt x="2430" y="691"/>
                    <a:pt x="2442" y="691"/>
                  </a:cubicBezTo>
                  <a:cubicBezTo>
                    <a:pt x="2453" y="691"/>
                    <a:pt x="2453" y="691"/>
                    <a:pt x="2453" y="679"/>
                  </a:cubicBezTo>
                  <a:cubicBezTo>
                    <a:pt x="2501" y="679"/>
                    <a:pt x="2537" y="668"/>
                    <a:pt x="2573" y="656"/>
                  </a:cubicBezTo>
                  <a:lnTo>
                    <a:pt x="2620" y="644"/>
                  </a:lnTo>
                  <a:cubicBezTo>
                    <a:pt x="2644" y="644"/>
                    <a:pt x="2668" y="620"/>
                    <a:pt x="2656" y="596"/>
                  </a:cubicBezTo>
                  <a:cubicBezTo>
                    <a:pt x="2656" y="572"/>
                    <a:pt x="2632" y="560"/>
                    <a:pt x="2608" y="560"/>
                  </a:cubicBezTo>
                  <a:close/>
                  <a:moveTo>
                    <a:pt x="3501" y="596"/>
                  </a:moveTo>
                  <a:cubicBezTo>
                    <a:pt x="3477" y="596"/>
                    <a:pt x="3454" y="608"/>
                    <a:pt x="3442" y="632"/>
                  </a:cubicBezTo>
                  <a:cubicBezTo>
                    <a:pt x="3442" y="644"/>
                    <a:pt x="3454" y="679"/>
                    <a:pt x="3477" y="679"/>
                  </a:cubicBezTo>
                  <a:cubicBezTo>
                    <a:pt x="3525" y="703"/>
                    <a:pt x="3585" y="727"/>
                    <a:pt x="3620" y="751"/>
                  </a:cubicBezTo>
                  <a:cubicBezTo>
                    <a:pt x="3632" y="763"/>
                    <a:pt x="3644" y="763"/>
                    <a:pt x="3644" y="763"/>
                  </a:cubicBezTo>
                  <a:cubicBezTo>
                    <a:pt x="3668" y="763"/>
                    <a:pt x="3680" y="751"/>
                    <a:pt x="3680" y="739"/>
                  </a:cubicBezTo>
                  <a:cubicBezTo>
                    <a:pt x="3704" y="715"/>
                    <a:pt x="3692" y="691"/>
                    <a:pt x="3668" y="679"/>
                  </a:cubicBezTo>
                  <a:cubicBezTo>
                    <a:pt x="3620" y="644"/>
                    <a:pt x="3561" y="620"/>
                    <a:pt x="3501" y="596"/>
                  </a:cubicBezTo>
                  <a:close/>
                  <a:moveTo>
                    <a:pt x="2282" y="663"/>
                  </a:moveTo>
                  <a:cubicBezTo>
                    <a:pt x="2276" y="663"/>
                    <a:pt x="2269" y="664"/>
                    <a:pt x="2263" y="668"/>
                  </a:cubicBezTo>
                  <a:cubicBezTo>
                    <a:pt x="2203" y="691"/>
                    <a:pt x="2156" y="727"/>
                    <a:pt x="2108" y="763"/>
                  </a:cubicBezTo>
                  <a:cubicBezTo>
                    <a:pt x="2084" y="775"/>
                    <a:pt x="2084" y="798"/>
                    <a:pt x="2096" y="822"/>
                  </a:cubicBezTo>
                  <a:cubicBezTo>
                    <a:pt x="2096" y="834"/>
                    <a:pt x="2120" y="846"/>
                    <a:pt x="2132" y="846"/>
                  </a:cubicBezTo>
                  <a:cubicBezTo>
                    <a:pt x="2144" y="846"/>
                    <a:pt x="2144" y="834"/>
                    <a:pt x="2156" y="834"/>
                  </a:cubicBezTo>
                  <a:cubicBezTo>
                    <a:pt x="2203" y="798"/>
                    <a:pt x="2251" y="775"/>
                    <a:pt x="2299" y="751"/>
                  </a:cubicBezTo>
                  <a:cubicBezTo>
                    <a:pt x="2322" y="739"/>
                    <a:pt x="2334" y="703"/>
                    <a:pt x="2322" y="691"/>
                  </a:cubicBezTo>
                  <a:cubicBezTo>
                    <a:pt x="2314" y="674"/>
                    <a:pt x="2299" y="663"/>
                    <a:pt x="2282" y="663"/>
                  </a:cubicBezTo>
                  <a:close/>
                  <a:moveTo>
                    <a:pt x="3944" y="606"/>
                  </a:moveTo>
                  <a:cubicBezTo>
                    <a:pt x="3928" y="606"/>
                    <a:pt x="3913" y="613"/>
                    <a:pt x="3906" y="620"/>
                  </a:cubicBezTo>
                  <a:cubicBezTo>
                    <a:pt x="3870" y="679"/>
                    <a:pt x="3835" y="727"/>
                    <a:pt x="3811" y="775"/>
                  </a:cubicBezTo>
                  <a:cubicBezTo>
                    <a:pt x="3811" y="787"/>
                    <a:pt x="3811" y="787"/>
                    <a:pt x="3811" y="787"/>
                  </a:cubicBezTo>
                  <a:cubicBezTo>
                    <a:pt x="3799" y="781"/>
                    <a:pt x="3790" y="778"/>
                    <a:pt x="3782" y="778"/>
                  </a:cubicBezTo>
                  <a:cubicBezTo>
                    <a:pt x="3775" y="778"/>
                    <a:pt x="3769" y="781"/>
                    <a:pt x="3763" y="787"/>
                  </a:cubicBezTo>
                  <a:cubicBezTo>
                    <a:pt x="3739" y="810"/>
                    <a:pt x="3739" y="834"/>
                    <a:pt x="3763" y="858"/>
                  </a:cubicBezTo>
                  <a:cubicBezTo>
                    <a:pt x="3799" y="894"/>
                    <a:pt x="3835" y="941"/>
                    <a:pt x="3858" y="989"/>
                  </a:cubicBezTo>
                  <a:cubicBezTo>
                    <a:pt x="3870" y="1001"/>
                    <a:pt x="3882" y="1013"/>
                    <a:pt x="3894" y="1013"/>
                  </a:cubicBezTo>
                  <a:cubicBezTo>
                    <a:pt x="3906" y="1013"/>
                    <a:pt x="3906" y="1013"/>
                    <a:pt x="3918" y="1001"/>
                  </a:cubicBezTo>
                  <a:cubicBezTo>
                    <a:pt x="3942" y="989"/>
                    <a:pt x="3954" y="965"/>
                    <a:pt x="3942" y="941"/>
                  </a:cubicBezTo>
                  <a:cubicBezTo>
                    <a:pt x="3918" y="906"/>
                    <a:pt x="3894" y="870"/>
                    <a:pt x="3870" y="834"/>
                  </a:cubicBezTo>
                  <a:cubicBezTo>
                    <a:pt x="3882" y="834"/>
                    <a:pt x="3882" y="834"/>
                    <a:pt x="3894" y="822"/>
                  </a:cubicBezTo>
                  <a:cubicBezTo>
                    <a:pt x="3918" y="775"/>
                    <a:pt x="3942" y="727"/>
                    <a:pt x="3977" y="679"/>
                  </a:cubicBezTo>
                  <a:cubicBezTo>
                    <a:pt x="4001" y="656"/>
                    <a:pt x="3989" y="632"/>
                    <a:pt x="3977" y="620"/>
                  </a:cubicBezTo>
                  <a:cubicBezTo>
                    <a:pt x="3967" y="610"/>
                    <a:pt x="3955" y="606"/>
                    <a:pt x="3944" y="606"/>
                  </a:cubicBezTo>
                  <a:close/>
                  <a:moveTo>
                    <a:pt x="1995" y="864"/>
                  </a:moveTo>
                  <a:cubicBezTo>
                    <a:pt x="1983" y="864"/>
                    <a:pt x="1971" y="870"/>
                    <a:pt x="1965" y="882"/>
                  </a:cubicBezTo>
                  <a:cubicBezTo>
                    <a:pt x="1918" y="918"/>
                    <a:pt x="1882" y="965"/>
                    <a:pt x="1846" y="1013"/>
                  </a:cubicBezTo>
                  <a:cubicBezTo>
                    <a:pt x="1822" y="1037"/>
                    <a:pt x="1834" y="1060"/>
                    <a:pt x="1846" y="1072"/>
                  </a:cubicBezTo>
                  <a:cubicBezTo>
                    <a:pt x="1858" y="1084"/>
                    <a:pt x="1870" y="1084"/>
                    <a:pt x="1882" y="1084"/>
                  </a:cubicBezTo>
                  <a:cubicBezTo>
                    <a:pt x="1894" y="1084"/>
                    <a:pt x="1906" y="1084"/>
                    <a:pt x="1918" y="1072"/>
                  </a:cubicBezTo>
                  <a:cubicBezTo>
                    <a:pt x="1953" y="1025"/>
                    <a:pt x="1989" y="977"/>
                    <a:pt x="2025" y="941"/>
                  </a:cubicBezTo>
                  <a:cubicBezTo>
                    <a:pt x="2049" y="918"/>
                    <a:pt x="2049" y="894"/>
                    <a:pt x="2025" y="882"/>
                  </a:cubicBezTo>
                  <a:cubicBezTo>
                    <a:pt x="2019" y="870"/>
                    <a:pt x="2007" y="864"/>
                    <a:pt x="1995" y="864"/>
                  </a:cubicBezTo>
                  <a:close/>
                  <a:moveTo>
                    <a:pt x="3799" y="918"/>
                  </a:moveTo>
                  <a:cubicBezTo>
                    <a:pt x="3775" y="918"/>
                    <a:pt x="3751" y="929"/>
                    <a:pt x="3739" y="953"/>
                  </a:cubicBezTo>
                  <a:cubicBezTo>
                    <a:pt x="3727" y="1013"/>
                    <a:pt x="3716" y="1072"/>
                    <a:pt x="3716" y="1132"/>
                  </a:cubicBezTo>
                  <a:lnTo>
                    <a:pt x="3716" y="1144"/>
                  </a:lnTo>
                  <a:cubicBezTo>
                    <a:pt x="3716" y="1168"/>
                    <a:pt x="3727" y="1179"/>
                    <a:pt x="3751" y="1179"/>
                  </a:cubicBezTo>
                  <a:cubicBezTo>
                    <a:pt x="3787" y="1179"/>
                    <a:pt x="3799" y="1168"/>
                    <a:pt x="3799" y="1144"/>
                  </a:cubicBezTo>
                  <a:lnTo>
                    <a:pt x="3799" y="1132"/>
                  </a:lnTo>
                  <a:cubicBezTo>
                    <a:pt x="3799" y="1084"/>
                    <a:pt x="3811" y="1037"/>
                    <a:pt x="3823" y="977"/>
                  </a:cubicBezTo>
                  <a:cubicBezTo>
                    <a:pt x="3835" y="953"/>
                    <a:pt x="3823" y="929"/>
                    <a:pt x="3799" y="918"/>
                  </a:cubicBezTo>
                  <a:close/>
                  <a:moveTo>
                    <a:pt x="3942" y="1084"/>
                  </a:moveTo>
                  <a:cubicBezTo>
                    <a:pt x="3918" y="1084"/>
                    <a:pt x="3894" y="1108"/>
                    <a:pt x="3894" y="1132"/>
                  </a:cubicBezTo>
                  <a:cubicBezTo>
                    <a:pt x="3894" y="1156"/>
                    <a:pt x="3882" y="1203"/>
                    <a:pt x="3846" y="1215"/>
                  </a:cubicBezTo>
                  <a:cubicBezTo>
                    <a:pt x="3835" y="1227"/>
                    <a:pt x="3835" y="1227"/>
                    <a:pt x="3835" y="1227"/>
                  </a:cubicBezTo>
                  <a:cubicBezTo>
                    <a:pt x="3811" y="1227"/>
                    <a:pt x="3799" y="1251"/>
                    <a:pt x="3799" y="1275"/>
                  </a:cubicBezTo>
                  <a:cubicBezTo>
                    <a:pt x="3799" y="1299"/>
                    <a:pt x="3823" y="1310"/>
                    <a:pt x="3846" y="1310"/>
                  </a:cubicBezTo>
                  <a:cubicBezTo>
                    <a:pt x="3858" y="1310"/>
                    <a:pt x="3870" y="1299"/>
                    <a:pt x="3882" y="1299"/>
                  </a:cubicBezTo>
                  <a:cubicBezTo>
                    <a:pt x="3942" y="1275"/>
                    <a:pt x="3977" y="1215"/>
                    <a:pt x="3977" y="1132"/>
                  </a:cubicBezTo>
                  <a:cubicBezTo>
                    <a:pt x="3977" y="1108"/>
                    <a:pt x="3966" y="1096"/>
                    <a:pt x="3942" y="1084"/>
                  </a:cubicBezTo>
                  <a:close/>
                  <a:moveTo>
                    <a:pt x="1772" y="1143"/>
                  </a:moveTo>
                  <a:cubicBezTo>
                    <a:pt x="1758" y="1143"/>
                    <a:pt x="1746" y="1153"/>
                    <a:pt x="1739" y="1168"/>
                  </a:cubicBezTo>
                  <a:cubicBezTo>
                    <a:pt x="1715" y="1215"/>
                    <a:pt x="1680" y="1275"/>
                    <a:pt x="1656" y="1322"/>
                  </a:cubicBezTo>
                  <a:cubicBezTo>
                    <a:pt x="1644" y="1346"/>
                    <a:pt x="1656" y="1370"/>
                    <a:pt x="1680" y="1382"/>
                  </a:cubicBezTo>
                  <a:cubicBezTo>
                    <a:pt x="1680" y="1382"/>
                    <a:pt x="1691" y="1394"/>
                    <a:pt x="1691" y="1394"/>
                  </a:cubicBezTo>
                  <a:cubicBezTo>
                    <a:pt x="1715" y="1394"/>
                    <a:pt x="1727" y="1382"/>
                    <a:pt x="1739" y="1358"/>
                  </a:cubicBezTo>
                  <a:cubicBezTo>
                    <a:pt x="1763" y="1310"/>
                    <a:pt x="1787" y="1263"/>
                    <a:pt x="1811" y="1215"/>
                  </a:cubicBezTo>
                  <a:cubicBezTo>
                    <a:pt x="1834" y="1191"/>
                    <a:pt x="1822" y="1168"/>
                    <a:pt x="1799" y="1156"/>
                  </a:cubicBezTo>
                  <a:cubicBezTo>
                    <a:pt x="1790" y="1147"/>
                    <a:pt x="1780" y="1143"/>
                    <a:pt x="1772" y="1143"/>
                  </a:cubicBezTo>
                  <a:close/>
                  <a:moveTo>
                    <a:pt x="1625" y="1461"/>
                  </a:moveTo>
                  <a:cubicBezTo>
                    <a:pt x="1609" y="1461"/>
                    <a:pt x="1596" y="1472"/>
                    <a:pt x="1596" y="1489"/>
                  </a:cubicBezTo>
                  <a:cubicBezTo>
                    <a:pt x="1572" y="1549"/>
                    <a:pt x="1549" y="1608"/>
                    <a:pt x="1537" y="1668"/>
                  </a:cubicBezTo>
                  <a:cubicBezTo>
                    <a:pt x="1537" y="1691"/>
                    <a:pt x="1549" y="1715"/>
                    <a:pt x="1572" y="1715"/>
                  </a:cubicBezTo>
                  <a:cubicBezTo>
                    <a:pt x="1572" y="1727"/>
                    <a:pt x="1572" y="1727"/>
                    <a:pt x="1584" y="1727"/>
                  </a:cubicBezTo>
                  <a:cubicBezTo>
                    <a:pt x="1596" y="1727"/>
                    <a:pt x="1620" y="1703"/>
                    <a:pt x="1620" y="1691"/>
                  </a:cubicBezTo>
                  <a:cubicBezTo>
                    <a:pt x="1644" y="1632"/>
                    <a:pt x="1656" y="1572"/>
                    <a:pt x="1680" y="1525"/>
                  </a:cubicBezTo>
                  <a:cubicBezTo>
                    <a:pt x="1680" y="1501"/>
                    <a:pt x="1668" y="1477"/>
                    <a:pt x="1644" y="1465"/>
                  </a:cubicBezTo>
                  <a:cubicBezTo>
                    <a:pt x="1637" y="1462"/>
                    <a:pt x="1631" y="1461"/>
                    <a:pt x="1625" y="1461"/>
                  </a:cubicBezTo>
                  <a:close/>
                  <a:moveTo>
                    <a:pt x="1536" y="1807"/>
                  </a:moveTo>
                  <a:cubicBezTo>
                    <a:pt x="1517" y="1807"/>
                    <a:pt x="1501" y="1827"/>
                    <a:pt x="1501" y="1846"/>
                  </a:cubicBezTo>
                  <a:cubicBezTo>
                    <a:pt x="1489" y="1906"/>
                    <a:pt x="1477" y="1965"/>
                    <a:pt x="1477" y="2025"/>
                  </a:cubicBezTo>
                  <a:cubicBezTo>
                    <a:pt x="1477" y="2049"/>
                    <a:pt x="1489" y="2072"/>
                    <a:pt x="1513" y="2072"/>
                  </a:cubicBezTo>
                  <a:lnTo>
                    <a:pt x="1525" y="2072"/>
                  </a:lnTo>
                  <a:cubicBezTo>
                    <a:pt x="1549" y="2072"/>
                    <a:pt x="1560" y="2049"/>
                    <a:pt x="1560" y="2025"/>
                  </a:cubicBezTo>
                  <a:cubicBezTo>
                    <a:pt x="1572" y="1965"/>
                    <a:pt x="1572" y="1918"/>
                    <a:pt x="1584" y="1858"/>
                  </a:cubicBezTo>
                  <a:cubicBezTo>
                    <a:pt x="1596" y="1834"/>
                    <a:pt x="1572" y="1811"/>
                    <a:pt x="1549" y="1811"/>
                  </a:cubicBezTo>
                  <a:cubicBezTo>
                    <a:pt x="1544" y="1808"/>
                    <a:pt x="1540" y="1807"/>
                    <a:pt x="1536" y="1807"/>
                  </a:cubicBezTo>
                  <a:close/>
                  <a:moveTo>
                    <a:pt x="1130" y="2349"/>
                  </a:moveTo>
                  <a:cubicBezTo>
                    <a:pt x="1099" y="2349"/>
                    <a:pt x="1066" y="2352"/>
                    <a:pt x="1037" y="2358"/>
                  </a:cubicBezTo>
                  <a:cubicBezTo>
                    <a:pt x="1013" y="2358"/>
                    <a:pt x="989" y="2382"/>
                    <a:pt x="1001" y="2406"/>
                  </a:cubicBezTo>
                  <a:cubicBezTo>
                    <a:pt x="1001" y="2430"/>
                    <a:pt x="1013" y="2442"/>
                    <a:pt x="1037" y="2442"/>
                  </a:cubicBezTo>
                  <a:lnTo>
                    <a:pt x="1215" y="2442"/>
                  </a:lnTo>
                  <a:cubicBezTo>
                    <a:pt x="1239" y="2442"/>
                    <a:pt x="1263" y="2418"/>
                    <a:pt x="1263" y="2394"/>
                  </a:cubicBezTo>
                  <a:cubicBezTo>
                    <a:pt x="1263" y="2370"/>
                    <a:pt x="1239" y="2358"/>
                    <a:pt x="1215" y="2358"/>
                  </a:cubicBezTo>
                  <a:cubicBezTo>
                    <a:pt x="1191" y="2352"/>
                    <a:pt x="1162" y="2349"/>
                    <a:pt x="1130" y="2349"/>
                  </a:cubicBezTo>
                  <a:close/>
                  <a:moveTo>
                    <a:pt x="858" y="2382"/>
                  </a:moveTo>
                  <a:cubicBezTo>
                    <a:pt x="834" y="2382"/>
                    <a:pt x="810" y="2394"/>
                    <a:pt x="787" y="2394"/>
                  </a:cubicBezTo>
                  <a:cubicBezTo>
                    <a:pt x="751" y="2406"/>
                    <a:pt x="715" y="2418"/>
                    <a:pt x="679" y="2430"/>
                  </a:cubicBezTo>
                  <a:cubicBezTo>
                    <a:pt x="656" y="2430"/>
                    <a:pt x="644" y="2453"/>
                    <a:pt x="656" y="2477"/>
                  </a:cubicBezTo>
                  <a:cubicBezTo>
                    <a:pt x="656" y="2501"/>
                    <a:pt x="679" y="2513"/>
                    <a:pt x="691" y="2513"/>
                  </a:cubicBezTo>
                  <a:lnTo>
                    <a:pt x="703" y="2513"/>
                  </a:lnTo>
                  <a:cubicBezTo>
                    <a:pt x="739" y="2501"/>
                    <a:pt x="775" y="2489"/>
                    <a:pt x="810" y="2477"/>
                  </a:cubicBezTo>
                  <a:lnTo>
                    <a:pt x="870" y="2465"/>
                  </a:lnTo>
                  <a:cubicBezTo>
                    <a:pt x="894" y="2465"/>
                    <a:pt x="918" y="2442"/>
                    <a:pt x="906" y="2418"/>
                  </a:cubicBezTo>
                  <a:cubicBezTo>
                    <a:pt x="906" y="2394"/>
                    <a:pt x="882" y="2382"/>
                    <a:pt x="858" y="2382"/>
                  </a:cubicBezTo>
                  <a:close/>
                  <a:moveTo>
                    <a:pt x="533" y="2496"/>
                  </a:moveTo>
                  <a:cubicBezTo>
                    <a:pt x="527" y="2496"/>
                    <a:pt x="520" y="2498"/>
                    <a:pt x="513" y="2501"/>
                  </a:cubicBezTo>
                  <a:cubicBezTo>
                    <a:pt x="453" y="2537"/>
                    <a:pt x="406" y="2573"/>
                    <a:pt x="358" y="2620"/>
                  </a:cubicBezTo>
                  <a:cubicBezTo>
                    <a:pt x="346" y="2632"/>
                    <a:pt x="346" y="2656"/>
                    <a:pt x="358" y="2680"/>
                  </a:cubicBezTo>
                  <a:cubicBezTo>
                    <a:pt x="370" y="2692"/>
                    <a:pt x="382" y="2692"/>
                    <a:pt x="394" y="2692"/>
                  </a:cubicBezTo>
                  <a:cubicBezTo>
                    <a:pt x="406" y="2692"/>
                    <a:pt x="417" y="2692"/>
                    <a:pt x="429" y="2680"/>
                  </a:cubicBezTo>
                  <a:cubicBezTo>
                    <a:pt x="465" y="2644"/>
                    <a:pt x="513" y="2608"/>
                    <a:pt x="560" y="2584"/>
                  </a:cubicBezTo>
                  <a:cubicBezTo>
                    <a:pt x="584" y="2561"/>
                    <a:pt x="584" y="2537"/>
                    <a:pt x="572" y="2513"/>
                  </a:cubicBezTo>
                  <a:cubicBezTo>
                    <a:pt x="564" y="2505"/>
                    <a:pt x="549" y="2496"/>
                    <a:pt x="533" y="2496"/>
                  </a:cubicBezTo>
                  <a:close/>
                  <a:moveTo>
                    <a:pt x="1703" y="2531"/>
                  </a:moveTo>
                  <a:cubicBezTo>
                    <a:pt x="1691" y="2531"/>
                    <a:pt x="1680" y="2537"/>
                    <a:pt x="1668" y="2549"/>
                  </a:cubicBezTo>
                  <a:cubicBezTo>
                    <a:pt x="1656" y="2561"/>
                    <a:pt x="1656" y="2596"/>
                    <a:pt x="1668" y="2608"/>
                  </a:cubicBezTo>
                  <a:cubicBezTo>
                    <a:pt x="1715" y="2644"/>
                    <a:pt x="1751" y="2692"/>
                    <a:pt x="1763" y="2739"/>
                  </a:cubicBezTo>
                  <a:cubicBezTo>
                    <a:pt x="1775" y="2751"/>
                    <a:pt x="1787" y="2763"/>
                    <a:pt x="1799" y="2763"/>
                  </a:cubicBezTo>
                  <a:lnTo>
                    <a:pt x="1822" y="2763"/>
                  </a:lnTo>
                  <a:cubicBezTo>
                    <a:pt x="1846" y="2751"/>
                    <a:pt x="1858" y="2727"/>
                    <a:pt x="1846" y="2703"/>
                  </a:cubicBezTo>
                  <a:cubicBezTo>
                    <a:pt x="1822" y="2644"/>
                    <a:pt x="1787" y="2596"/>
                    <a:pt x="1739" y="2549"/>
                  </a:cubicBezTo>
                  <a:cubicBezTo>
                    <a:pt x="1727" y="2537"/>
                    <a:pt x="1715" y="2531"/>
                    <a:pt x="1703" y="2531"/>
                  </a:cubicBezTo>
                  <a:close/>
                  <a:moveTo>
                    <a:pt x="1513" y="2156"/>
                  </a:moveTo>
                  <a:cubicBezTo>
                    <a:pt x="1489" y="2156"/>
                    <a:pt x="1465" y="2180"/>
                    <a:pt x="1465" y="2203"/>
                  </a:cubicBezTo>
                  <a:cubicBezTo>
                    <a:pt x="1465" y="2227"/>
                    <a:pt x="1465" y="2239"/>
                    <a:pt x="1465" y="2263"/>
                  </a:cubicBezTo>
                  <a:cubicBezTo>
                    <a:pt x="1465" y="2311"/>
                    <a:pt x="1465" y="2346"/>
                    <a:pt x="1465" y="2382"/>
                  </a:cubicBezTo>
                  <a:cubicBezTo>
                    <a:pt x="1465" y="2382"/>
                    <a:pt x="1465" y="2394"/>
                    <a:pt x="1465" y="2394"/>
                  </a:cubicBezTo>
                  <a:cubicBezTo>
                    <a:pt x="1441" y="2394"/>
                    <a:pt x="1430" y="2382"/>
                    <a:pt x="1406" y="2382"/>
                  </a:cubicBezTo>
                  <a:cubicBezTo>
                    <a:pt x="1399" y="2379"/>
                    <a:pt x="1393" y="2377"/>
                    <a:pt x="1387" y="2377"/>
                  </a:cubicBezTo>
                  <a:cubicBezTo>
                    <a:pt x="1370" y="2377"/>
                    <a:pt x="1355" y="2388"/>
                    <a:pt x="1346" y="2406"/>
                  </a:cubicBezTo>
                  <a:cubicBezTo>
                    <a:pt x="1346" y="2430"/>
                    <a:pt x="1358" y="2453"/>
                    <a:pt x="1382" y="2465"/>
                  </a:cubicBezTo>
                  <a:cubicBezTo>
                    <a:pt x="1430" y="2477"/>
                    <a:pt x="1477" y="2489"/>
                    <a:pt x="1525" y="2513"/>
                  </a:cubicBezTo>
                  <a:cubicBezTo>
                    <a:pt x="1501" y="2513"/>
                    <a:pt x="1477" y="2537"/>
                    <a:pt x="1489" y="2561"/>
                  </a:cubicBezTo>
                  <a:cubicBezTo>
                    <a:pt x="1489" y="2632"/>
                    <a:pt x="1513" y="2692"/>
                    <a:pt x="1525" y="2739"/>
                  </a:cubicBezTo>
                  <a:cubicBezTo>
                    <a:pt x="1525" y="2763"/>
                    <a:pt x="1549" y="2775"/>
                    <a:pt x="1560" y="2775"/>
                  </a:cubicBezTo>
                  <a:lnTo>
                    <a:pt x="1584" y="2775"/>
                  </a:lnTo>
                  <a:cubicBezTo>
                    <a:pt x="1608" y="2763"/>
                    <a:pt x="1620" y="2739"/>
                    <a:pt x="1608" y="2715"/>
                  </a:cubicBezTo>
                  <a:cubicBezTo>
                    <a:pt x="1596" y="2668"/>
                    <a:pt x="1584" y="2608"/>
                    <a:pt x="1572" y="2549"/>
                  </a:cubicBezTo>
                  <a:cubicBezTo>
                    <a:pt x="1572" y="2537"/>
                    <a:pt x="1560" y="2525"/>
                    <a:pt x="1560" y="2525"/>
                  </a:cubicBezTo>
                  <a:cubicBezTo>
                    <a:pt x="1572" y="2525"/>
                    <a:pt x="1596" y="2513"/>
                    <a:pt x="1596" y="2501"/>
                  </a:cubicBezTo>
                  <a:cubicBezTo>
                    <a:pt x="1608" y="2477"/>
                    <a:pt x="1596" y="2453"/>
                    <a:pt x="1572" y="2442"/>
                  </a:cubicBezTo>
                  <a:cubicBezTo>
                    <a:pt x="1560" y="2430"/>
                    <a:pt x="1549" y="2418"/>
                    <a:pt x="1537" y="2418"/>
                  </a:cubicBezTo>
                  <a:cubicBezTo>
                    <a:pt x="1549" y="2406"/>
                    <a:pt x="1560" y="2394"/>
                    <a:pt x="1549" y="2382"/>
                  </a:cubicBezTo>
                  <a:cubicBezTo>
                    <a:pt x="1549" y="2346"/>
                    <a:pt x="1549" y="2299"/>
                    <a:pt x="1549" y="2263"/>
                  </a:cubicBezTo>
                  <a:cubicBezTo>
                    <a:pt x="1549" y="2251"/>
                    <a:pt x="1549" y="2227"/>
                    <a:pt x="1549" y="2203"/>
                  </a:cubicBezTo>
                  <a:cubicBezTo>
                    <a:pt x="1549" y="2180"/>
                    <a:pt x="1537" y="2156"/>
                    <a:pt x="1513" y="2156"/>
                  </a:cubicBezTo>
                  <a:close/>
                  <a:moveTo>
                    <a:pt x="1645" y="2837"/>
                  </a:moveTo>
                  <a:cubicBezTo>
                    <a:pt x="1635" y="2837"/>
                    <a:pt x="1626" y="2840"/>
                    <a:pt x="1620" y="2846"/>
                  </a:cubicBezTo>
                  <a:cubicBezTo>
                    <a:pt x="1596" y="2870"/>
                    <a:pt x="1596" y="2894"/>
                    <a:pt x="1620" y="2918"/>
                  </a:cubicBezTo>
                  <a:cubicBezTo>
                    <a:pt x="1632" y="2930"/>
                    <a:pt x="1644" y="2942"/>
                    <a:pt x="1668" y="2954"/>
                  </a:cubicBezTo>
                  <a:cubicBezTo>
                    <a:pt x="1691" y="2965"/>
                    <a:pt x="1715" y="2965"/>
                    <a:pt x="1739" y="2965"/>
                  </a:cubicBezTo>
                  <a:cubicBezTo>
                    <a:pt x="1775" y="2965"/>
                    <a:pt x="1811" y="2954"/>
                    <a:pt x="1834" y="2918"/>
                  </a:cubicBezTo>
                  <a:cubicBezTo>
                    <a:pt x="1858" y="2894"/>
                    <a:pt x="1846" y="2870"/>
                    <a:pt x="1834" y="2858"/>
                  </a:cubicBezTo>
                  <a:cubicBezTo>
                    <a:pt x="1824" y="2848"/>
                    <a:pt x="1814" y="2845"/>
                    <a:pt x="1804" y="2845"/>
                  </a:cubicBezTo>
                  <a:cubicBezTo>
                    <a:pt x="1790" y="2845"/>
                    <a:pt x="1777" y="2851"/>
                    <a:pt x="1763" y="2858"/>
                  </a:cubicBezTo>
                  <a:cubicBezTo>
                    <a:pt x="1763" y="2867"/>
                    <a:pt x="1751" y="2875"/>
                    <a:pt x="1731" y="2875"/>
                  </a:cubicBezTo>
                  <a:cubicBezTo>
                    <a:pt x="1723" y="2875"/>
                    <a:pt x="1714" y="2874"/>
                    <a:pt x="1703" y="2870"/>
                  </a:cubicBezTo>
                  <a:cubicBezTo>
                    <a:pt x="1691" y="2858"/>
                    <a:pt x="1680" y="2858"/>
                    <a:pt x="1680" y="2846"/>
                  </a:cubicBezTo>
                  <a:cubicBezTo>
                    <a:pt x="1668" y="2840"/>
                    <a:pt x="1656" y="2837"/>
                    <a:pt x="1645" y="2837"/>
                  </a:cubicBezTo>
                  <a:close/>
                  <a:moveTo>
                    <a:pt x="283" y="2734"/>
                  </a:moveTo>
                  <a:cubicBezTo>
                    <a:pt x="268" y="2734"/>
                    <a:pt x="247" y="2743"/>
                    <a:pt x="239" y="2751"/>
                  </a:cubicBezTo>
                  <a:cubicBezTo>
                    <a:pt x="203" y="2799"/>
                    <a:pt x="179" y="2858"/>
                    <a:pt x="144" y="2918"/>
                  </a:cubicBezTo>
                  <a:cubicBezTo>
                    <a:pt x="132" y="2930"/>
                    <a:pt x="144" y="2965"/>
                    <a:pt x="167" y="2977"/>
                  </a:cubicBezTo>
                  <a:lnTo>
                    <a:pt x="191" y="2977"/>
                  </a:lnTo>
                  <a:cubicBezTo>
                    <a:pt x="203" y="2977"/>
                    <a:pt x="227" y="2965"/>
                    <a:pt x="227" y="2954"/>
                  </a:cubicBezTo>
                  <a:cubicBezTo>
                    <a:pt x="251" y="2894"/>
                    <a:pt x="275" y="2846"/>
                    <a:pt x="310" y="2799"/>
                  </a:cubicBezTo>
                  <a:cubicBezTo>
                    <a:pt x="322" y="2787"/>
                    <a:pt x="322" y="2751"/>
                    <a:pt x="298" y="2739"/>
                  </a:cubicBezTo>
                  <a:cubicBezTo>
                    <a:pt x="295" y="2736"/>
                    <a:pt x="289" y="2734"/>
                    <a:pt x="283" y="2734"/>
                  </a:cubicBezTo>
                  <a:close/>
                  <a:moveTo>
                    <a:pt x="118" y="3056"/>
                  </a:moveTo>
                  <a:cubicBezTo>
                    <a:pt x="103" y="3056"/>
                    <a:pt x="84" y="3067"/>
                    <a:pt x="84" y="3084"/>
                  </a:cubicBezTo>
                  <a:cubicBezTo>
                    <a:pt x="60" y="3144"/>
                    <a:pt x="48" y="3192"/>
                    <a:pt x="36" y="3263"/>
                  </a:cubicBezTo>
                  <a:cubicBezTo>
                    <a:pt x="36" y="3287"/>
                    <a:pt x="48" y="3311"/>
                    <a:pt x="72" y="3311"/>
                  </a:cubicBezTo>
                  <a:lnTo>
                    <a:pt x="84" y="3311"/>
                  </a:lnTo>
                  <a:cubicBezTo>
                    <a:pt x="96" y="3311"/>
                    <a:pt x="120" y="3299"/>
                    <a:pt x="120" y="3275"/>
                  </a:cubicBezTo>
                  <a:cubicBezTo>
                    <a:pt x="132" y="3215"/>
                    <a:pt x="144" y="3168"/>
                    <a:pt x="167" y="3108"/>
                  </a:cubicBezTo>
                  <a:cubicBezTo>
                    <a:pt x="167" y="3084"/>
                    <a:pt x="156" y="3061"/>
                    <a:pt x="132" y="3061"/>
                  </a:cubicBezTo>
                  <a:cubicBezTo>
                    <a:pt x="129" y="3057"/>
                    <a:pt x="124" y="3056"/>
                    <a:pt x="118" y="3056"/>
                  </a:cubicBezTo>
                  <a:close/>
                  <a:moveTo>
                    <a:pt x="60" y="3394"/>
                  </a:moveTo>
                  <a:cubicBezTo>
                    <a:pt x="36" y="3394"/>
                    <a:pt x="13" y="3418"/>
                    <a:pt x="13" y="3442"/>
                  </a:cubicBezTo>
                  <a:cubicBezTo>
                    <a:pt x="1" y="3489"/>
                    <a:pt x="1" y="3561"/>
                    <a:pt x="1" y="3620"/>
                  </a:cubicBezTo>
                  <a:cubicBezTo>
                    <a:pt x="1" y="3644"/>
                    <a:pt x="13" y="3656"/>
                    <a:pt x="36" y="3668"/>
                  </a:cubicBezTo>
                  <a:cubicBezTo>
                    <a:pt x="60" y="3668"/>
                    <a:pt x="84" y="3644"/>
                    <a:pt x="84" y="3620"/>
                  </a:cubicBezTo>
                  <a:cubicBezTo>
                    <a:pt x="84" y="3561"/>
                    <a:pt x="96" y="3501"/>
                    <a:pt x="96" y="3454"/>
                  </a:cubicBezTo>
                  <a:cubicBezTo>
                    <a:pt x="96" y="3418"/>
                    <a:pt x="84" y="3406"/>
                    <a:pt x="60" y="3394"/>
                  </a:cubicBezTo>
                  <a:close/>
                  <a:moveTo>
                    <a:pt x="36" y="3751"/>
                  </a:moveTo>
                  <a:cubicBezTo>
                    <a:pt x="13" y="3751"/>
                    <a:pt x="1" y="3775"/>
                    <a:pt x="1" y="3799"/>
                  </a:cubicBezTo>
                  <a:cubicBezTo>
                    <a:pt x="1" y="3858"/>
                    <a:pt x="1" y="3918"/>
                    <a:pt x="1" y="3977"/>
                  </a:cubicBezTo>
                  <a:cubicBezTo>
                    <a:pt x="13" y="4001"/>
                    <a:pt x="25" y="4013"/>
                    <a:pt x="48" y="4013"/>
                  </a:cubicBezTo>
                  <a:cubicBezTo>
                    <a:pt x="72" y="4013"/>
                    <a:pt x="96" y="3989"/>
                    <a:pt x="96" y="3966"/>
                  </a:cubicBezTo>
                  <a:cubicBezTo>
                    <a:pt x="84" y="3918"/>
                    <a:pt x="84" y="3858"/>
                    <a:pt x="84" y="3799"/>
                  </a:cubicBezTo>
                  <a:cubicBezTo>
                    <a:pt x="84" y="3775"/>
                    <a:pt x="60" y="3751"/>
                    <a:pt x="36" y="3751"/>
                  </a:cubicBezTo>
                  <a:close/>
                  <a:moveTo>
                    <a:pt x="73" y="4105"/>
                  </a:moveTo>
                  <a:cubicBezTo>
                    <a:pt x="69" y="4105"/>
                    <a:pt x="65" y="4106"/>
                    <a:pt x="60" y="4108"/>
                  </a:cubicBezTo>
                  <a:cubicBezTo>
                    <a:pt x="36" y="4108"/>
                    <a:pt x="25" y="4132"/>
                    <a:pt x="25" y="4156"/>
                  </a:cubicBezTo>
                  <a:cubicBezTo>
                    <a:pt x="36" y="4263"/>
                    <a:pt x="48" y="4335"/>
                    <a:pt x="48" y="4335"/>
                  </a:cubicBezTo>
                  <a:cubicBezTo>
                    <a:pt x="60" y="4347"/>
                    <a:pt x="72" y="4370"/>
                    <a:pt x="96" y="4370"/>
                  </a:cubicBezTo>
                  <a:lnTo>
                    <a:pt x="108" y="4370"/>
                  </a:lnTo>
                  <a:cubicBezTo>
                    <a:pt x="132" y="4358"/>
                    <a:pt x="144" y="4335"/>
                    <a:pt x="144" y="4311"/>
                  </a:cubicBezTo>
                  <a:cubicBezTo>
                    <a:pt x="144" y="4311"/>
                    <a:pt x="120" y="4251"/>
                    <a:pt x="108" y="4144"/>
                  </a:cubicBezTo>
                  <a:cubicBezTo>
                    <a:pt x="108" y="4125"/>
                    <a:pt x="92" y="4105"/>
                    <a:pt x="73" y="4105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1" name="Google Shape;2961;p68"/>
            <p:cNvSpPr/>
            <p:nvPr/>
          </p:nvSpPr>
          <p:spPr>
            <a:xfrm>
              <a:off x="8046687" y="2184457"/>
              <a:ext cx="152947" cy="139300"/>
            </a:xfrm>
            <a:custGeom>
              <a:avLst/>
              <a:gdLst/>
              <a:ahLst/>
              <a:cxnLst/>
              <a:rect l="l" t="t" r="r" b="b"/>
              <a:pathLst>
                <a:path w="4965" h="4522" extrusionOk="0">
                  <a:moveTo>
                    <a:pt x="2483" y="1"/>
                  </a:moveTo>
                  <a:cubicBezTo>
                    <a:pt x="1902" y="1"/>
                    <a:pt x="1322" y="221"/>
                    <a:pt x="881" y="661"/>
                  </a:cubicBezTo>
                  <a:cubicBezTo>
                    <a:pt x="0" y="1542"/>
                    <a:pt x="0" y="2971"/>
                    <a:pt x="881" y="3852"/>
                  </a:cubicBezTo>
                  <a:cubicBezTo>
                    <a:pt x="1322" y="4299"/>
                    <a:pt x="1902" y="4522"/>
                    <a:pt x="2483" y="4522"/>
                  </a:cubicBezTo>
                  <a:cubicBezTo>
                    <a:pt x="3063" y="4522"/>
                    <a:pt x="3643" y="4299"/>
                    <a:pt x="4084" y="3852"/>
                  </a:cubicBezTo>
                  <a:cubicBezTo>
                    <a:pt x="4965" y="2971"/>
                    <a:pt x="4965" y="1542"/>
                    <a:pt x="4084" y="661"/>
                  </a:cubicBezTo>
                  <a:cubicBezTo>
                    <a:pt x="3643" y="221"/>
                    <a:pt x="3063" y="1"/>
                    <a:pt x="24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2" name="Google Shape;2962;p68"/>
            <p:cNvSpPr/>
            <p:nvPr/>
          </p:nvSpPr>
          <p:spPr>
            <a:xfrm>
              <a:off x="8076014" y="2206729"/>
              <a:ext cx="61641" cy="109604"/>
            </a:xfrm>
            <a:custGeom>
              <a:avLst/>
              <a:gdLst/>
              <a:ahLst/>
              <a:cxnLst/>
              <a:rect l="l" t="t" r="r" b="b"/>
              <a:pathLst>
                <a:path w="2001" h="3558" extrusionOk="0">
                  <a:moveTo>
                    <a:pt x="47" y="1"/>
                  </a:moveTo>
                  <a:cubicBezTo>
                    <a:pt x="36" y="1"/>
                    <a:pt x="24" y="4"/>
                    <a:pt x="12" y="10"/>
                  </a:cubicBezTo>
                  <a:cubicBezTo>
                    <a:pt x="1" y="34"/>
                    <a:pt x="1" y="57"/>
                    <a:pt x="24" y="81"/>
                  </a:cubicBezTo>
                  <a:cubicBezTo>
                    <a:pt x="36" y="93"/>
                    <a:pt x="1882" y="1748"/>
                    <a:pt x="513" y="3486"/>
                  </a:cubicBezTo>
                  <a:cubicBezTo>
                    <a:pt x="501" y="3510"/>
                    <a:pt x="501" y="3534"/>
                    <a:pt x="524" y="3558"/>
                  </a:cubicBezTo>
                  <a:lnTo>
                    <a:pt x="548" y="3558"/>
                  </a:lnTo>
                  <a:cubicBezTo>
                    <a:pt x="560" y="3558"/>
                    <a:pt x="572" y="3558"/>
                    <a:pt x="584" y="3546"/>
                  </a:cubicBezTo>
                  <a:cubicBezTo>
                    <a:pt x="2001" y="1736"/>
                    <a:pt x="96" y="34"/>
                    <a:pt x="72" y="10"/>
                  </a:cubicBezTo>
                  <a:cubicBezTo>
                    <a:pt x="66" y="4"/>
                    <a:pt x="57" y="1"/>
                    <a:pt x="4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3" name="Google Shape;2963;p68"/>
            <p:cNvSpPr/>
            <p:nvPr/>
          </p:nvSpPr>
          <p:spPr>
            <a:xfrm>
              <a:off x="8116368" y="2192189"/>
              <a:ext cx="56127" cy="111699"/>
            </a:xfrm>
            <a:custGeom>
              <a:avLst/>
              <a:gdLst/>
              <a:ahLst/>
              <a:cxnLst/>
              <a:rect l="l" t="t" r="r" b="b"/>
              <a:pathLst>
                <a:path w="1822" h="3626" extrusionOk="0">
                  <a:moveTo>
                    <a:pt x="970" y="1"/>
                  </a:moveTo>
                  <a:cubicBezTo>
                    <a:pt x="954" y="1"/>
                    <a:pt x="941" y="12"/>
                    <a:pt x="941" y="29"/>
                  </a:cubicBezTo>
                  <a:cubicBezTo>
                    <a:pt x="929" y="53"/>
                    <a:pt x="0" y="2613"/>
                    <a:pt x="1750" y="3613"/>
                  </a:cubicBezTo>
                  <a:cubicBezTo>
                    <a:pt x="1762" y="3625"/>
                    <a:pt x="1762" y="3625"/>
                    <a:pt x="1774" y="3625"/>
                  </a:cubicBezTo>
                  <a:cubicBezTo>
                    <a:pt x="1786" y="3625"/>
                    <a:pt x="1798" y="3613"/>
                    <a:pt x="1810" y="3601"/>
                  </a:cubicBezTo>
                  <a:cubicBezTo>
                    <a:pt x="1822" y="3577"/>
                    <a:pt x="1810" y="3554"/>
                    <a:pt x="1798" y="3542"/>
                  </a:cubicBezTo>
                  <a:cubicBezTo>
                    <a:pt x="107" y="2565"/>
                    <a:pt x="1012" y="89"/>
                    <a:pt x="1024" y="53"/>
                  </a:cubicBezTo>
                  <a:cubicBezTo>
                    <a:pt x="1024" y="41"/>
                    <a:pt x="1012" y="6"/>
                    <a:pt x="988" y="6"/>
                  </a:cubicBezTo>
                  <a:cubicBezTo>
                    <a:pt x="982" y="2"/>
                    <a:pt x="976" y="1"/>
                    <a:pt x="97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4" name="Google Shape;2964;p68"/>
            <p:cNvSpPr/>
            <p:nvPr/>
          </p:nvSpPr>
          <p:spPr>
            <a:xfrm>
              <a:off x="7829173" y="2219112"/>
              <a:ext cx="19469" cy="19469"/>
            </a:xfrm>
            <a:custGeom>
              <a:avLst/>
              <a:gdLst/>
              <a:ahLst/>
              <a:cxnLst/>
              <a:rect l="l" t="t" r="r" b="b"/>
              <a:pathLst>
                <a:path w="632" h="632" extrusionOk="0">
                  <a:moveTo>
                    <a:pt x="322" y="84"/>
                  </a:moveTo>
                  <a:cubicBezTo>
                    <a:pt x="441" y="84"/>
                    <a:pt x="548" y="191"/>
                    <a:pt x="548" y="310"/>
                  </a:cubicBezTo>
                  <a:cubicBezTo>
                    <a:pt x="548" y="441"/>
                    <a:pt x="441" y="536"/>
                    <a:pt x="322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91"/>
                    <a:pt x="191" y="84"/>
                    <a:pt x="322" y="84"/>
                  </a:cubicBezTo>
                  <a:close/>
                  <a:moveTo>
                    <a:pt x="322" y="1"/>
                  </a:moveTo>
                  <a:cubicBezTo>
                    <a:pt x="144" y="1"/>
                    <a:pt x="1" y="144"/>
                    <a:pt x="1" y="310"/>
                  </a:cubicBezTo>
                  <a:cubicBezTo>
                    <a:pt x="1" y="489"/>
                    <a:pt x="144" y="620"/>
                    <a:pt x="322" y="632"/>
                  </a:cubicBezTo>
                  <a:cubicBezTo>
                    <a:pt x="489" y="632"/>
                    <a:pt x="632" y="489"/>
                    <a:pt x="632" y="310"/>
                  </a:cubicBezTo>
                  <a:cubicBezTo>
                    <a:pt x="632" y="144"/>
                    <a:pt x="489" y="1"/>
                    <a:pt x="32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" name="Google Shape;2969;p69"/>
          <p:cNvSpPr txBox="1">
            <a:spLocks noGrp="1"/>
          </p:cNvSpPr>
          <p:nvPr>
            <p:ph type="title"/>
          </p:nvPr>
        </p:nvSpPr>
        <p:spPr>
          <a:xfrm rot="-30150">
            <a:off x="548572" y="304960"/>
            <a:ext cx="4650607" cy="40526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zh-TW" sz="2500">
                <a:latin typeface="Arial"/>
                <a:ea typeface="Arial"/>
                <a:cs typeface="Arial"/>
                <a:sym typeface="Arial"/>
              </a:rPr>
              <a:t>設計有別於教科書的綜合活動</a:t>
            </a:r>
            <a:endParaRPr sz="25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70" name="Google Shape;2970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9798" y="991864"/>
            <a:ext cx="3373087" cy="40739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1" name="Google Shape;2971;p6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42857" y="530706"/>
            <a:ext cx="3492137" cy="44049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6" name="Google Shape;2976;p70"/>
          <p:cNvSpPr txBox="1">
            <a:spLocks noGrp="1"/>
          </p:cNvSpPr>
          <p:nvPr>
            <p:ph type="title"/>
          </p:nvPr>
        </p:nvSpPr>
        <p:spPr>
          <a:xfrm rot="-2406">
            <a:off x="1801762" y="1940518"/>
            <a:ext cx="7544193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457200" tIns="91425" rIns="457200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zh-TW">
                <a:latin typeface="Arial"/>
                <a:ea typeface="Arial"/>
                <a:cs typeface="Arial"/>
                <a:sym typeface="Arial"/>
              </a:rPr>
              <a:t>評分尺規設計</a:t>
            </a:r>
            <a:r>
              <a:rPr lang="zh-TW" sz="2500">
                <a:latin typeface="Arial"/>
                <a:ea typeface="Arial"/>
                <a:cs typeface="Arial"/>
                <a:sym typeface="Arial"/>
              </a:rPr>
              <a:t>(Step4: Rubrics)</a:t>
            </a:r>
            <a:endParaRPr sz="25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7" name="Google Shape;2977;p70"/>
          <p:cNvSpPr txBox="1">
            <a:spLocks noGrp="1"/>
          </p:cNvSpPr>
          <p:nvPr>
            <p:ph type="title" idx="2"/>
          </p:nvPr>
        </p:nvSpPr>
        <p:spPr>
          <a:xfrm rot="-27490">
            <a:off x="490427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zh-TW"/>
              <a:t>06</a:t>
            </a:r>
            <a:endParaRPr/>
          </a:p>
        </p:txBody>
      </p:sp>
      <p:sp>
        <p:nvSpPr>
          <p:cNvPr id="2978" name="Google Shape;2978;p70"/>
          <p:cNvSpPr txBox="1">
            <a:spLocks noGrp="1"/>
          </p:cNvSpPr>
          <p:nvPr>
            <p:ph type="subTitle" idx="1"/>
          </p:nvPr>
        </p:nvSpPr>
        <p:spPr>
          <a:xfrm rot="-29710">
            <a:off x="1858946" y="2777724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1800">
                <a:latin typeface="DFKai-SB"/>
                <a:ea typeface="DFKai-SB"/>
                <a:cs typeface="DFKai-SB"/>
                <a:sym typeface="DFKai-SB"/>
              </a:rPr>
              <a:t>動作技能表現檢核表</a:t>
            </a:r>
            <a:r>
              <a:rPr lang="zh-TW"/>
              <a:t>、</a:t>
            </a:r>
            <a:r>
              <a:rPr lang="zh-TW" sz="1800">
                <a:latin typeface="DFKai-SB"/>
                <a:ea typeface="DFKai-SB"/>
                <a:cs typeface="DFKai-SB"/>
                <a:sym typeface="DFKai-SB"/>
              </a:rPr>
              <a:t>評量標準與評分指引</a:t>
            </a:r>
            <a:endParaRPr/>
          </a:p>
        </p:txBody>
      </p:sp>
      <p:grpSp>
        <p:nvGrpSpPr>
          <p:cNvPr id="2979" name="Google Shape;2979;p70"/>
          <p:cNvGrpSpPr/>
          <p:nvPr/>
        </p:nvGrpSpPr>
        <p:grpSpPr>
          <a:xfrm>
            <a:off x="6869510" y="481888"/>
            <a:ext cx="1554497" cy="1554495"/>
            <a:chOff x="7829173" y="1921659"/>
            <a:chExt cx="595091" cy="597217"/>
          </a:xfrm>
        </p:grpSpPr>
        <p:sp>
          <p:nvSpPr>
            <p:cNvPr id="2980" name="Google Shape;2980;p70"/>
            <p:cNvSpPr/>
            <p:nvPr/>
          </p:nvSpPr>
          <p:spPr>
            <a:xfrm>
              <a:off x="8267467" y="2296156"/>
              <a:ext cx="64228" cy="59053"/>
            </a:xfrm>
            <a:custGeom>
              <a:avLst/>
              <a:gdLst/>
              <a:ahLst/>
              <a:cxnLst/>
              <a:rect l="l" t="t" r="r" b="b"/>
              <a:pathLst>
                <a:path w="2085" h="1917" extrusionOk="0">
                  <a:moveTo>
                    <a:pt x="1763" y="131"/>
                  </a:moveTo>
                  <a:lnTo>
                    <a:pt x="1763" y="131"/>
                  </a:lnTo>
                  <a:cubicBezTo>
                    <a:pt x="1417" y="321"/>
                    <a:pt x="822" y="679"/>
                    <a:pt x="513" y="869"/>
                  </a:cubicBezTo>
                  <a:cubicBezTo>
                    <a:pt x="358" y="822"/>
                    <a:pt x="155" y="738"/>
                    <a:pt x="96" y="679"/>
                  </a:cubicBezTo>
                  <a:cubicBezTo>
                    <a:pt x="227" y="583"/>
                    <a:pt x="1239" y="238"/>
                    <a:pt x="1763" y="131"/>
                  </a:cubicBezTo>
                  <a:close/>
                  <a:moveTo>
                    <a:pt x="1929" y="226"/>
                  </a:moveTo>
                  <a:lnTo>
                    <a:pt x="1929" y="226"/>
                  </a:lnTo>
                  <a:cubicBezTo>
                    <a:pt x="1751" y="643"/>
                    <a:pt x="1227" y="1679"/>
                    <a:pt x="1096" y="1822"/>
                  </a:cubicBezTo>
                  <a:cubicBezTo>
                    <a:pt x="1048" y="1750"/>
                    <a:pt x="953" y="1441"/>
                    <a:pt x="894" y="1167"/>
                  </a:cubicBezTo>
                  <a:cubicBezTo>
                    <a:pt x="1489" y="643"/>
                    <a:pt x="1787" y="369"/>
                    <a:pt x="1929" y="226"/>
                  </a:cubicBezTo>
                  <a:close/>
                  <a:moveTo>
                    <a:pt x="2001" y="0"/>
                  </a:moveTo>
                  <a:cubicBezTo>
                    <a:pt x="1787" y="0"/>
                    <a:pt x="120" y="476"/>
                    <a:pt x="13" y="643"/>
                  </a:cubicBezTo>
                  <a:cubicBezTo>
                    <a:pt x="1" y="667"/>
                    <a:pt x="1" y="691"/>
                    <a:pt x="13" y="691"/>
                  </a:cubicBezTo>
                  <a:cubicBezTo>
                    <a:pt x="60" y="833"/>
                    <a:pt x="441" y="941"/>
                    <a:pt x="513" y="964"/>
                  </a:cubicBezTo>
                  <a:cubicBezTo>
                    <a:pt x="525" y="964"/>
                    <a:pt x="536" y="964"/>
                    <a:pt x="548" y="953"/>
                  </a:cubicBezTo>
                  <a:cubicBezTo>
                    <a:pt x="953" y="702"/>
                    <a:pt x="1572" y="333"/>
                    <a:pt x="1858" y="167"/>
                  </a:cubicBezTo>
                  <a:lnTo>
                    <a:pt x="1858" y="167"/>
                  </a:lnTo>
                  <a:cubicBezTo>
                    <a:pt x="1632" y="393"/>
                    <a:pt x="1144" y="822"/>
                    <a:pt x="810" y="1107"/>
                  </a:cubicBezTo>
                  <a:cubicBezTo>
                    <a:pt x="798" y="1119"/>
                    <a:pt x="798" y="1143"/>
                    <a:pt x="798" y="1155"/>
                  </a:cubicBezTo>
                  <a:cubicBezTo>
                    <a:pt x="977" y="1917"/>
                    <a:pt x="1072" y="1917"/>
                    <a:pt x="1096" y="1917"/>
                  </a:cubicBezTo>
                  <a:lnTo>
                    <a:pt x="1108" y="1917"/>
                  </a:lnTo>
                  <a:cubicBezTo>
                    <a:pt x="1239" y="1917"/>
                    <a:pt x="1870" y="572"/>
                    <a:pt x="1989" y="310"/>
                  </a:cubicBezTo>
                  <a:cubicBezTo>
                    <a:pt x="2084" y="71"/>
                    <a:pt x="2084" y="48"/>
                    <a:pt x="2060" y="24"/>
                  </a:cubicBezTo>
                  <a:cubicBezTo>
                    <a:pt x="2060" y="12"/>
                    <a:pt x="2049" y="12"/>
                    <a:pt x="2049" y="12"/>
                  </a:cubicBezTo>
                  <a:lnTo>
                    <a:pt x="2037" y="12"/>
                  </a:lnTo>
                  <a:cubicBezTo>
                    <a:pt x="2025" y="0"/>
                    <a:pt x="2013" y="0"/>
                    <a:pt x="200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1" name="Google Shape;2981;p70"/>
            <p:cNvSpPr/>
            <p:nvPr/>
          </p:nvSpPr>
          <p:spPr>
            <a:xfrm>
              <a:off x="8282130" y="2323541"/>
              <a:ext cx="14725" cy="23597"/>
            </a:xfrm>
            <a:custGeom>
              <a:avLst/>
              <a:gdLst/>
              <a:ahLst/>
              <a:cxnLst/>
              <a:rect l="l" t="t" r="r" b="b"/>
              <a:pathLst>
                <a:path w="478" h="766" extrusionOk="0">
                  <a:moveTo>
                    <a:pt x="61" y="1"/>
                  </a:moveTo>
                  <a:cubicBezTo>
                    <a:pt x="57" y="1"/>
                    <a:pt x="53" y="2"/>
                    <a:pt x="49" y="4"/>
                  </a:cubicBezTo>
                  <a:cubicBezTo>
                    <a:pt x="25" y="4"/>
                    <a:pt x="1" y="16"/>
                    <a:pt x="1" y="52"/>
                  </a:cubicBezTo>
                  <a:cubicBezTo>
                    <a:pt x="37" y="337"/>
                    <a:pt x="72" y="706"/>
                    <a:pt x="132" y="754"/>
                  </a:cubicBezTo>
                  <a:cubicBezTo>
                    <a:pt x="144" y="766"/>
                    <a:pt x="156" y="766"/>
                    <a:pt x="179" y="766"/>
                  </a:cubicBezTo>
                  <a:cubicBezTo>
                    <a:pt x="263" y="766"/>
                    <a:pt x="406" y="599"/>
                    <a:pt x="465" y="528"/>
                  </a:cubicBezTo>
                  <a:cubicBezTo>
                    <a:pt x="477" y="516"/>
                    <a:pt x="477" y="480"/>
                    <a:pt x="453" y="468"/>
                  </a:cubicBezTo>
                  <a:cubicBezTo>
                    <a:pt x="448" y="463"/>
                    <a:pt x="439" y="461"/>
                    <a:pt x="430" y="461"/>
                  </a:cubicBezTo>
                  <a:cubicBezTo>
                    <a:pt x="416" y="461"/>
                    <a:pt x="401" y="466"/>
                    <a:pt x="394" y="480"/>
                  </a:cubicBezTo>
                  <a:cubicBezTo>
                    <a:pt x="310" y="575"/>
                    <a:pt x="227" y="659"/>
                    <a:pt x="179" y="683"/>
                  </a:cubicBezTo>
                  <a:cubicBezTo>
                    <a:pt x="156" y="611"/>
                    <a:pt x="120" y="302"/>
                    <a:pt x="96" y="40"/>
                  </a:cubicBezTo>
                  <a:cubicBezTo>
                    <a:pt x="96" y="20"/>
                    <a:pt x="80" y="1"/>
                    <a:pt x="6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2" name="Google Shape;2982;p70"/>
            <p:cNvSpPr/>
            <p:nvPr/>
          </p:nvSpPr>
          <p:spPr>
            <a:xfrm>
              <a:off x="7963421" y="2057725"/>
              <a:ext cx="63489" cy="60193"/>
            </a:xfrm>
            <a:custGeom>
              <a:avLst/>
              <a:gdLst/>
              <a:ahLst/>
              <a:cxnLst/>
              <a:rect l="l" t="t" r="r" b="b"/>
              <a:pathLst>
                <a:path w="2061" h="1954" extrusionOk="0">
                  <a:moveTo>
                    <a:pt x="953" y="96"/>
                  </a:moveTo>
                  <a:cubicBezTo>
                    <a:pt x="1012" y="156"/>
                    <a:pt x="1060" y="370"/>
                    <a:pt x="1084" y="537"/>
                  </a:cubicBezTo>
                  <a:cubicBezTo>
                    <a:pt x="739" y="930"/>
                    <a:pt x="358" y="1382"/>
                    <a:pt x="155" y="1656"/>
                  </a:cubicBezTo>
                  <a:cubicBezTo>
                    <a:pt x="334" y="1180"/>
                    <a:pt x="846" y="203"/>
                    <a:pt x="953" y="96"/>
                  </a:cubicBezTo>
                  <a:close/>
                  <a:moveTo>
                    <a:pt x="1310" y="953"/>
                  </a:moveTo>
                  <a:cubicBezTo>
                    <a:pt x="1584" y="1061"/>
                    <a:pt x="1870" y="1192"/>
                    <a:pt x="1929" y="1251"/>
                  </a:cubicBezTo>
                  <a:cubicBezTo>
                    <a:pt x="1774" y="1358"/>
                    <a:pt x="679" y="1727"/>
                    <a:pt x="227" y="1835"/>
                  </a:cubicBezTo>
                  <a:cubicBezTo>
                    <a:pt x="429" y="1680"/>
                    <a:pt x="798" y="1382"/>
                    <a:pt x="1310" y="953"/>
                  </a:cubicBezTo>
                  <a:close/>
                  <a:moveTo>
                    <a:pt x="953" y="1"/>
                  </a:moveTo>
                  <a:cubicBezTo>
                    <a:pt x="929" y="1"/>
                    <a:pt x="893" y="25"/>
                    <a:pt x="858" y="72"/>
                  </a:cubicBezTo>
                  <a:cubicBezTo>
                    <a:pt x="667" y="322"/>
                    <a:pt x="0" y="1692"/>
                    <a:pt x="0" y="1894"/>
                  </a:cubicBezTo>
                  <a:cubicBezTo>
                    <a:pt x="0" y="1906"/>
                    <a:pt x="0" y="1906"/>
                    <a:pt x="0" y="1906"/>
                  </a:cubicBezTo>
                  <a:cubicBezTo>
                    <a:pt x="0" y="1918"/>
                    <a:pt x="0" y="1918"/>
                    <a:pt x="0" y="1918"/>
                  </a:cubicBezTo>
                  <a:cubicBezTo>
                    <a:pt x="0" y="1930"/>
                    <a:pt x="12" y="1930"/>
                    <a:pt x="12" y="1930"/>
                  </a:cubicBezTo>
                  <a:cubicBezTo>
                    <a:pt x="24" y="1954"/>
                    <a:pt x="48" y="1954"/>
                    <a:pt x="60" y="1954"/>
                  </a:cubicBezTo>
                  <a:cubicBezTo>
                    <a:pt x="179" y="1954"/>
                    <a:pt x="679" y="1811"/>
                    <a:pt x="1108" y="1656"/>
                  </a:cubicBezTo>
                  <a:cubicBezTo>
                    <a:pt x="2013" y="1358"/>
                    <a:pt x="2024" y="1299"/>
                    <a:pt x="2024" y="1275"/>
                  </a:cubicBezTo>
                  <a:cubicBezTo>
                    <a:pt x="2036" y="1239"/>
                    <a:pt x="2060" y="1144"/>
                    <a:pt x="1322" y="858"/>
                  </a:cubicBezTo>
                  <a:cubicBezTo>
                    <a:pt x="1314" y="854"/>
                    <a:pt x="1307" y="853"/>
                    <a:pt x="1302" y="853"/>
                  </a:cubicBezTo>
                  <a:cubicBezTo>
                    <a:pt x="1290" y="853"/>
                    <a:pt x="1282" y="858"/>
                    <a:pt x="1274" y="858"/>
                  </a:cubicBezTo>
                  <a:cubicBezTo>
                    <a:pt x="941" y="1144"/>
                    <a:pt x="429" y="1573"/>
                    <a:pt x="191" y="1763"/>
                  </a:cubicBezTo>
                  <a:cubicBezTo>
                    <a:pt x="393" y="1489"/>
                    <a:pt x="846" y="942"/>
                    <a:pt x="1155" y="572"/>
                  </a:cubicBezTo>
                  <a:cubicBezTo>
                    <a:pt x="1167" y="561"/>
                    <a:pt x="1167" y="549"/>
                    <a:pt x="1167" y="537"/>
                  </a:cubicBezTo>
                  <a:cubicBezTo>
                    <a:pt x="1155" y="465"/>
                    <a:pt x="1108" y="84"/>
                    <a:pt x="989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3" name="Google Shape;2983;p70"/>
            <p:cNvSpPr/>
            <p:nvPr/>
          </p:nvSpPr>
          <p:spPr>
            <a:xfrm>
              <a:off x="7997153" y="2073374"/>
              <a:ext cx="23135" cy="16296"/>
            </a:xfrm>
            <a:custGeom>
              <a:avLst/>
              <a:gdLst/>
              <a:ahLst/>
              <a:cxnLst/>
              <a:rect l="l" t="t" r="r" b="b"/>
              <a:pathLst>
                <a:path w="751" h="529" extrusionOk="0">
                  <a:moveTo>
                    <a:pt x="41" y="0"/>
                  </a:moveTo>
                  <a:cubicBezTo>
                    <a:pt x="25" y="0"/>
                    <a:pt x="9" y="11"/>
                    <a:pt x="1" y="29"/>
                  </a:cubicBezTo>
                  <a:cubicBezTo>
                    <a:pt x="1" y="53"/>
                    <a:pt x="13" y="76"/>
                    <a:pt x="36" y="88"/>
                  </a:cubicBezTo>
                  <a:cubicBezTo>
                    <a:pt x="298" y="148"/>
                    <a:pt x="596" y="231"/>
                    <a:pt x="656" y="267"/>
                  </a:cubicBezTo>
                  <a:cubicBezTo>
                    <a:pt x="632" y="303"/>
                    <a:pt x="525" y="386"/>
                    <a:pt x="417" y="445"/>
                  </a:cubicBezTo>
                  <a:cubicBezTo>
                    <a:pt x="406" y="469"/>
                    <a:pt x="394" y="493"/>
                    <a:pt x="406" y="517"/>
                  </a:cubicBezTo>
                  <a:cubicBezTo>
                    <a:pt x="417" y="529"/>
                    <a:pt x="429" y="529"/>
                    <a:pt x="441" y="529"/>
                  </a:cubicBezTo>
                  <a:lnTo>
                    <a:pt x="465" y="529"/>
                  </a:lnTo>
                  <a:cubicBezTo>
                    <a:pt x="537" y="481"/>
                    <a:pt x="727" y="362"/>
                    <a:pt x="739" y="291"/>
                  </a:cubicBezTo>
                  <a:cubicBezTo>
                    <a:pt x="751" y="255"/>
                    <a:pt x="739" y="243"/>
                    <a:pt x="739" y="231"/>
                  </a:cubicBezTo>
                  <a:cubicBezTo>
                    <a:pt x="691" y="172"/>
                    <a:pt x="346" y="64"/>
                    <a:pt x="60" y="5"/>
                  </a:cubicBezTo>
                  <a:cubicBezTo>
                    <a:pt x="54" y="2"/>
                    <a:pt x="48" y="0"/>
                    <a:pt x="4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4" name="Google Shape;2984;p70"/>
            <p:cNvSpPr/>
            <p:nvPr/>
          </p:nvSpPr>
          <p:spPr>
            <a:xfrm>
              <a:off x="7852647" y="2132273"/>
              <a:ext cx="105168" cy="59731"/>
            </a:xfrm>
            <a:custGeom>
              <a:avLst/>
              <a:gdLst/>
              <a:ahLst/>
              <a:cxnLst/>
              <a:rect l="l" t="t" r="r" b="b"/>
              <a:pathLst>
                <a:path w="3414" h="1939" extrusionOk="0">
                  <a:moveTo>
                    <a:pt x="2076" y="0"/>
                  </a:moveTo>
                  <a:cubicBezTo>
                    <a:pt x="1919" y="0"/>
                    <a:pt x="1780" y="87"/>
                    <a:pt x="1685" y="202"/>
                  </a:cubicBezTo>
                  <a:lnTo>
                    <a:pt x="1685" y="202"/>
                  </a:lnTo>
                  <a:cubicBezTo>
                    <a:pt x="1620" y="150"/>
                    <a:pt x="1536" y="104"/>
                    <a:pt x="1429" y="69"/>
                  </a:cubicBezTo>
                  <a:cubicBezTo>
                    <a:pt x="1336" y="37"/>
                    <a:pt x="1257" y="23"/>
                    <a:pt x="1192" y="23"/>
                  </a:cubicBezTo>
                  <a:cubicBezTo>
                    <a:pt x="797" y="23"/>
                    <a:pt x="858" y="522"/>
                    <a:pt x="858" y="522"/>
                  </a:cubicBezTo>
                  <a:cubicBezTo>
                    <a:pt x="817" y="496"/>
                    <a:pt x="773" y="485"/>
                    <a:pt x="728" y="485"/>
                  </a:cubicBezTo>
                  <a:cubicBezTo>
                    <a:pt x="392" y="485"/>
                    <a:pt x="0" y="1125"/>
                    <a:pt x="441" y="1451"/>
                  </a:cubicBezTo>
                  <a:cubicBezTo>
                    <a:pt x="580" y="1556"/>
                    <a:pt x="712" y="1605"/>
                    <a:pt x="825" y="1614"/>
                  </a:cubicBezTo>
                  <a:lnTo>
                    <a:pt x="825" y="1614"/>
                  </a:lnTo>
                  <a:cubicBezTo>
                    <a:pt x="861" y="1785"/>
                    <a:pt x="981" y="1934"/>
                    <a:pt x="1239" y="1939"/>
                  </a:cubicBezTo>
                  <a:cubicBezTo>
                    <a:pt x="1252" y="1939"/>
                    <a:pt x="1265" y="1939"/>
                    <a:pt x="1279" y="1939"/>
                  </a:cubicBezTo>
                  <a:cubicBezTo>
                    <a:pt x="1628" y="1939"/>
                    <a:pt x="1865" y="1860"/>
                    <a:pt x="1998" y="1741"/>
                  </a:cubicBezTo>
                  <a:lnTo>
                    <a:pt x="1998" y="1741"/>
                  </a:lnTo>
                  <a:cubicBezTo>
                    <a:pt x="2027" y="1781"/>
                    <a:pt x="2063" y="1819"/>
                    <a:pt x="2108" y="1855"/>
                  </a:cubicBezTo>
                  <a:cubicBezTo>
                    <a:pt x="2165" y="1900"/>
                    <a:pt x="2235" y="1920"/>
                    <a:pt x="2310" y="1920"/>
                  </a:cubicBezTo>
                  <a:cubicBezTo>
                    <a:pt x="2755" y="1920"/>
                    <a:pt x="3413" y="1226"/>
                    <a:pt x="3037" y="819"/>
                  </a:cubicBezTo>
                  <a:cubicBezTo>
                    <a:pt x="2930" y="707"/>
                    <a:pt x="2816" y="664"/>
                    <a:pt x="2709" y="664"/>
                  </a:cubicBezTo>
                  <a:cubicBezTo>
                    <a:pt x="2697" y="664"/>
                    <a:pt x="2686" y="664"/>
                    <a:pt x="2674" y="665"/>
                  </a:cubicBezTo>
                  <a:lnTo>
                    <a:pt x="2674" y="665"/>
                  </a:lnTo>
                  <a:cubicBezTo>
                    <a:pt x="2678" y="467"/>
                    <a:pt x="2579" y="239"/>
                    <a:pt x="2334" y="81"/>
                  </a:cubicBezTo>
                  <a:cubicBezTo>
                    <a:pt x="2246" y="24"/>
                    <a:pt x="2159" y="0"/>
                    <a:pt x="20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5" name="Google Shape;2985;p70"/>
            <p:cNvSpPr/>
            <p:nvPr/>
          </p:nvSpPr>
          <p:spPr>
            <a:xfrm>
              <a:off x="7857421" y="2131102"/>
              <a:ext cx="94664" cy="62380"/>
            </a:xfrm>
            <a:custGeom>
              <a:avLst/>
              <a:gdLst/>
              <a:ahLst/>
              <a:cxnLst/>
              <a:rect l="l" t="t" r="r" b="b"/>
              <a:pathLst>
                <a:path w="3073" h="2025" extrusionOk="0">
                  <a:moveTo>
                    <a:pt x="1536" y="310"/>
                  </a:moveTo>
                  <a:cubicBezTo>
                    <a:pt x="1655" y="429"/>
                    <a:pt x="1679" y="560"/>
                    <a:pt x="1644" y="655"/>
                  </a:cubicBezTo>
                  <a:cubicBezTo>
                    <a:pt x="1629" y="706"/>
                    <a:pt x="1601" y="731"/>
                    <a:pt x="1565" y="731"/>
                  </a:cubicBezTo>
                  <a:cubicBezTo>
                    <a:pt x="1542" y="731"/>
                    <a:pt x="1516" y="721"/>
                    <a:pt x="1489" y="703"/>
                  </a:cubicBezTo>
                  <a:cubicBezTo>
                    <a:pt x="1405" y="619"/>
                    <a:pt x="1429" y="453"/>
                    <a:pt x="1536" y="310"/>
                  </a:cubicBezTo>
                  <a:close/>
                  <a:moveTo>
                    <a:pt x="2477" y="762"/>
                  </a:moveTo>
                  <a:lnTo>
                    <a:pt x="2477" y="762"/>
                  </a:lnTo>
                  <a:cubicBezTo>
                    <a:pt x="2453" y="929"/>
                    <a:pt x="2346" y="1048"/>
                    <a:pt x="2215" y="1072"/>
                  </a:cubicBezTo>
                  <a:lnTo>
                    <a:pt x="2191" y="1072"/>
                  </a:lnTo>
                  <a:cubicBezTo>
                    <a:pt x="2155" y="1072"/>
                    <a:pt x="2144" y="1060"/>
                    <a:pt x="2144" y="1048"/>
                  </a:cubicBezTo>
                  <a:cubicBezTo>
                    <a:pt x="2144" y="977"/>
                    <a:pt x="2275" y="798"/>
                    <a:pt x="2477" y="762"/>
                  </a:cubicBezTo>
                  <a:close/>
                  <a:moveTo>
                    <a:pt x="858" y="1179"/>
                  </a:moveTo>
                  <a:cubicBezTo>
                    <a:pt x="882" y="1179"/>
                    <a:pt x="905" y="1203"/>
                    <a:pt x="917" y="1215"/>
                  </a:cubicBezTo>
                  <a:cubicBezTo>
                    <a:pt x="977" y="1310"/>
                    <a:pt x="1001" y="1393"/>
                    <a:pt x="953" y="1477"/>
                  </a:cubicBezTo>
                  <a:cubicBezTo>
                    <a:pt x="917" y="1560"/>
                    <a:pt x="822" y="1608"/>
                    <a:pt x="703" y="1608"/>
                  </a:cubicBezTo>
                  <a:cubicBezTo>
                    <a:pt x="679" y="1453"/>
                    <a:pt x="727" y="1298"/>
                    <a:pt x="786" y="1227"/>
                  </a:cubicBezTo>
                  <a:cubicBezTo>
                    <a:pt x="810" y="1191"/>
                    <a:pt x="834" y="1179"/>
                    <a:pt x="858" y="1179"/>
                  </a:cubicBezTo>
                  <a:close/>
                  <a:moveTo>
                    <a:pt x="1870" y="1310"/>
                  </a:moveTo>
                  <a:cubicBezTo>
                    <a:pt x="1882" y="1310"/>
                    <a:pt x="1905" y="1334"/>
                    <a:pt x="1917" y="1381"/>
                  </a:cubicBezTo>
                  <a:cubicBezTo>
                    <a:pt x="1953" y="1500"/>
                    <a:pt x="1929" y="1619"/>
                    <a:pt x="1846" y="1703"/>
                  </a:cubicBezTo>
                  <a:cubicBezTo>
                    <a:pt x="1774" y="1584"/>
                    <a:pt x="1786" y="1441"/>
                    <a:pt x="1822" y="1358"/>
                  </a:cubicBezTo>
                  <a:cubicBezTo>
                    <a:pt x="1846" y="1322"/>
                    <a:pt x="1870" y="1310"/>
                    <a:pt x="1870" y="1310"/>
                  </a:cubicBezTo>
                  <a:close/>
                  <a:moveTo>
                    <a:pt x="1923" y="85"/>
                  </a:moveTo>
                  <a:cubicBezTo>
                    <a:pt x="2001" y="85"/>
                    <a:pt x="2080" y="108"/>
                    <a:pt x="2155" y="155"/>
                  </a:cubicBezTo>
                  <a:cubicBezTo>
                    <a:pt x="2346" y="286"/>
                    <a:pt x="2465" y="476"/>
                    <a:pt x="2477" y="667"/>
                  </a:cubicBezTo>
                  <a:cubicBezTo>
                    <a:pt x="2239" y="703"/>
                    <a:pt x="2060" y="917"/>
                    <a:pt x="2060" y="1048"/>
                  </a:cubicBezTo>
                  <a:cubicBezTo>
                    <a:pt x="2060" y="1102"/>
                    <a:pt x="2100" y="1157"/>
                    <a:pt x="2197" y="1157"/>
                  </a:cubicBezTo>
                  <a:cubicBezTo>
                    <a:pt x="2207" y="1157"/>
                    <a:pt x="2217" y="1156"/>
                    <a:pt x="2227" y="1155"/>
                  </a:cubicBezTo>
                  <a:cubicBezTo>
                    <a:pt x="2406" y="1131"/>
                    <a:pt x="2536" y="965"/>
                    <a:pt x="2560" y="750"/>
                  </a:cubicBezTo>
                  <a:cubicBezTo>
                    <a:pt x="2667" y="750"/>
                    <a:pt x="2763" y="798"/>
                    <a:pt x="2846" y="893"/>
                  </a:cubicBezTo>
                  <a:cubicBezTo>
                    <a:pt x="2989" y="1048"/>
                    <a:pt x="2953" y="1227"/>
                    <a:pt x="2906" y="1358"/>
                  </a:cubicBezTo>
                  <a:cubicBezTo>
                    <a:pt x="2775" y="1643"/>
                    <a:pt x="2417" y="1917"/>
                    <a:pt x="2155" y="1917"/>
                  </a:cubicBezTo>
                  <a:cubicBezTo>
                    <a:pt x="2084" y="1917"/>
                    <a:pt x="2025" y="1893"/>
                    <a:pt x="1977" y="1858"/>
                  </a:cubicBezTo>
                  <a:cubicBezTo>
                    <a:pt x="1953" y="1834"/>
                    <a:pt x="1929" y="1810"/>
                    <a:pt x="1905" y="1786"/>
                  </a:cubicBezTo>
                  <a:cubicBezTo>
                    <a:pt x="2013" y="1667"/>
                    <a:pt x="2048" y="1512"/>
                    <a:pt x="2001" y="1358"/>
                  </a:cubicBezTo>
                  <a:cubicBezTo>
                    <a:pt x="1965" y="1238"/>
                    <a:pt x="1905" y="1227"/>
                    <a:pt x="1870" y="1227"/>
                  </a:cubicBezTo>
                  <a:cubicBezTo>
                    <a:pt x="1822" y="1227"/>
                    <a:pt x="1774" y="1262"/>
                    <a:pt x="1751" y="1322"/>
                  </a:cubicBezTo>
                  <a:cubicBezTo>
                    <a:pt x="1691" y="1429"/>
                    <a:pt x="1691" y="1608"/>
                    <a:pt x="1786" y="1762"/>
                  </a:cubicBezTo>
                  <a:cubicBezTo>
                    <a:pt x="1679" y="1846"/>
                    <a:pt x="1489" y="1929"/>
                    <a:pt x="1132" y="1929"/>
                  </a:cubicBezTo>
                  <a:lnTo>
                    <a:pt x="1084" y="1929"/>
                  </a:lnTo>
                  <a:cubicBezTo>
                    <a:pt x="870" y="1929"/>
                    <a:pt x="774" y="1810"/>
                    <a:pt x="727" y="1703"/>
                  </a:cubicBezTo>
                  <a:cubicBezTo>
                    <a:pt x="870" y="1691"/>
                    <a:pt x="989" y="1619"/>
                    <a:pt x="1036" y="1512"/>
                  </a:cubicBezTo>
                  <a:cubicBezTo>
                    <a:pt x="1096" y="1405"/>
                    <a:pt x="1072" y="1274"/>
                    <a:pt x="989" y="1167"/>
                  </a:cubicBezTo>
                  <a:cubicBezTo>
                    <a:pt x="929" y="1108"/>
                    <a:pt x="882" y="1096"/>
                    <a:pt x="858" y="1096"/>
                  </a:cubicBezTo>
                  <a:cubicBezTo>
                    <a:pt x="810" y="1096"/>
                    <a:pt x="762" y="1119"/>
                    <a:pt x="715" y="1167"/>
                  </a:cubicBezTo>
                  <a:cubicBezTo>
                    <a:pt x="643" y="1262"/>
                    <a:pt x="596" y="1441"/>
                    <a:pt x="620" y="1608"/>
                  </a:cubicBezTo>
                  <a:cubicBezTo>
                    <a:pt x="512" y="1584"/>
                    <a:pt x="417" y="1536"/>
                    <a:pt x="310" y="1465"/>
                  </a:cubicBezTo>
                  <a:cubicBezTo>
                    <a:pt x="155" y="1346"/>
                    <a:pt x="96" y="1155"/>
                    <a:pt x="167" y="953"/>
                  </a:cubicBezTo>
                  <a:cubicBezTo>
                    <a:pt x="227" y="738"/>
                    <a:pt x="417" y="572"/>
                    <a:pt x="572" y="572"/>
                  </a:cubicBezTo>
                  <a:cubicBezTo>
                    <a:pt x="620" y="572"/>
                    <a:pt x="655" y="584"/>
                    <a:pt x="679" y="607"/>
                  </a:cubicBezTo>
                  <a:lnTo>
                    <a:pt x="727" y="607"/>
                  </a:lnTo>
                  <a:cubicBezTo>
                    <a:pt x="751" y="596"/>
                    <a:pt x="751" y="572"/>
                    <a:pt x="751" y="560"/>
                  </a:cubicBezTo>
                  <a:cubicBezTo>
                    <a:pt x="751" y="560"/>
                    <a:pt x="727" y="322"/>
                    <a:pt x="834" y="191"/>
                  </a:cubicBezTo>
                  <a:cubicBezTo>
                    <a:pt x="884" y="134"/>
                    <a:pt x="955" y="107"/>
                    <a:pt x="1047" y="107"/>
                  </a:cubicBezTo>
                  <a:cubicBezTo>
                    <a:pt x="1109" y="107"/>
                    <a:pt x="1181" y="119"/>
                    <a:pt x="1263" y="143"/>
                  </a:cubicBezTo>
                  <a:cubicBezTo>
                    <a:pt x="1334" y="179"/>
                    <a:pt x="1405" y="215"/>
                    <a:pt x="1465" y="250"/>
                  </a:cubicBezTo>
                  <a:cubicBezTo>
                    <a:pt x="1346" y="417"/>
                    <a:pt x="1298" y="655"/>
                    <a:pt x="1429" y="774"/>
                  </a:cubicBezTo>
                  <a:cubicBezTo>
                    <a:pt x="1477" y="798"/>
                    <a:pt x="1524" y="822"/>
                    <a:pt x="1560" y="822"/>
                  </a:cubicBezTo>
                  <a:cubicBezTo>
                    <a:pt x="1644" y="822"/>
                    <a:pt x="1703" y="774"/>
                    <a:pt x="1727" y="691"/>
                  </a:cubicBezTo>
                  <a:cubicBezTo>
                    <a:pt x="1774" y="560"/>
                    <a:pt x="1751" y="381"/>
                    <a:pt x="1596" y="238"/>
                  </a:cubicBezTo>
                  <a:cubicBezTo>
                    <a:pt x="1689" y="138"/>
                    <a:pt x="1804" y="85"/>
                    <a:pt x="1923" y="85"/>
                  </a:cubicBezTo>
                  <a:close/>
                  <a:moveTo>
                    <a:pt x="1917" y="0"/>
                  </a:moveTo>
                  <a:cubicBezTo>
                    <a:pt x="1774" y="0"/>
                    <a:pt x="1632" y="60"/>
                    <a:pt x="1524" y="179"/>
                  </a:cubicBezTo>
                  <a:cubicBezTo>
                    <a:pt x="1453" y="131"/>
                    <a:pt x="1370" y="95"/>
                    <a:pt x="1286" y="60"/>
                  </a:cubicBezTo>
                  <a:cubicBezTo>
                    <a:pt x="1197" y="33"/>
                    <a:pt x="1116" y="20"/>
                    <a:pt x="1044" y="20"/>
                  </a:cubicBezTo>
                  <a:cubicBezTo>
                    <a:pt x="924" y="20"/>
                    <a:pt x="829" y="57"/>
                    <a:pt x="762" y="131"/>
                  </a:cubicBezTo>
                  <a:cubicBezTo>
                    <a:pt x="667" y="238"/>
                    <a:pt x="655" y="405"/>
                    <a:pt x="655" y="500"/>
                  </a:cubicBezTo>
                  <a:cubicBezTo>
                    <a:pt x="631" y="488"/>
                    <a:pt x="608" y="488"/>
                    <a:pt x="572" y="488"/>
                  </a:cubicBezTo>
                  <a:cubicBezTo>
                    <a:pt x="381" y="488"/>
                    <a:pt x="155" y="679"/>
                    <a:pt x="72" y="917"/>
                  </a:cubicBezTo>
                  <a:cubicBezTo>
                    <a:pt x="0" y="1167"/>
                    <a:pt x="60" y="1381"/>
                    <a:pt x="262" y="1536"/>
                  </a:cubicBezTo>
                  <a:cubicBezTo>
                    <a:pt x="381" y="1619"/>
                    <a:pt x="512" y="1679"/>
                    <a:pt x="631" y="1691"/>
                  </a:cubicBezTo>
                  <a:cubicBezTo>
                    <a:pt x="691" y="1893"/>
                    <a:pt x="858" y="2012"/>
                    <a:pt x="1084" y="2024"/>
                  </a:cubicBezTo>
                  <a:lnTo>
                    <a:pt x="1132" y="2024"/>
                  </a:lnTo>
                  <a:cubicBezTo>
                    <a:pt x="1441" y="2024"/>
                    <a:pt x="1679" y="1965"/>
                    <a:pt x="1834" y="1846"/>
                  </a:cubicBezTo>
                  <a:cubicBezTo>
                    <a:pt x="1858" y="1870"/>
                    <a:pt x="1882" y="1893"/>
                    <a:pt x="1917" y="1929"/>
                  </a:cubicBezTo>
                  <a:cubicBezTo>
                    <a:pt x="1977" y="1977"/>
                    <a:pt x="2060" y="2000"/>
                    <a:pt x="2155" y="2000"/>
                  </a:cubicBezTo>
                  <a:cubicBezTo>
                    <a:pt x="2453" y="2000"/>
                    <a:pt x="2834" y="1715"/>
                    <a:pt x="2977" y="1393"/>
                  </a:cubicBezTo>
                  <a:cubicBezTo>
                    <a:pt x="3072" y="1179"/>
                    <a:pt x="3048" y="977"/>
                    <a:pt x="2906" y="834"/>
                  </a:cubicBezTo>
                  <a:cubicBezTo>
                    <a:pt x="2798" y="727"/>
                    <a:pt x="2691" y="667"/>
                    <a:pt x="2560" y="667"/>
                  </a:cubicBezTo>
                  <a:cubicBezTo>
                    <a:pt x="2548" y="441"/>
                    <a:pt x="2417" y="226"/>
                    <a:pt x="2203" y="84"/>
                  </a:cubicBezTo>
                  <a:cubicBezTo>
                    <a:pt x="2108" y="24"/>
                    <a:pt x="2013" y="0"/>
                    <a:pt x="19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6" name="Google Shape;2986;p70"/>
            <p:cNvSpPr/>
            <p:nvPr/>
          </p:nvSpPr>
          <p:spPr>
            <a:xfrm>
              <a:off x="8319188" y="2117979"/>
              <a:ext cx="105076" cy="59731"/>
            </a:xfrm>
            <a:custGeom>
              <a:avLst/>
              <a:gdLst/>
              <a:ahLst/>
              <a:cxnLst/>
              <a:rect l="l" t="t" r="r" b="b"/>
              <a:pathLst>
                <a:path w="3411" h="1939" extrusionOk="0">
                  <a:moveTo>
                    <a:pt x="2076" y="0"/>
                  </a:moveTo>
                  <a:cubicBezTo>
                    <a:pt x="1918" y="0"/>
                    <a:pt x="1779" y="88"/>
                    <a:pt x="1683" y="205"/>
                  </a:cubicBezTo>
                  <a:lnTo>
                    <a:pt x="1683" y="205"/>
                  </a:lnTo>
                  <a:cubicBezTo>
                    <a:pt x="1619" y="153"/>
                    <a:pt x="1535" y="106"/>
                    <a:pt x="1429" y="69"/>
                  </a:cubicBezTo>
                  <a:cubicBezTo>
                    <a:pt x="1340" y="40"/>
                    <a:pt x="1264" y="27"/>
                    <a:pt x="1200" y="27"/>
                  </a:cubicBezTo>
                  <a:cubicBezTo>
                    <a:pt x="796" y="27"/>
                    <a:pt x="858" y="533"/>
                    <a:pt x="858" y="533"/>
                  </a:cubicBezTo>
                  <a:cubicBezTo>
                    <a:pt x="816" y="508"/>
                    <a:pt x="772" y="496"/>
                    <a:pt x="726" y="496"/>
                  </a:cubicBezTo>
                  <a:cubicBezTo>
                    <a:pt x="391" y="496"/>
                    <a:pt x="1" y="1127"/>
                    <a:pt x="441" y="1462"/>
                  </a:cubicBezTo>
                  <a:cubicBezTo>
                    <a:pt x="580" y="1565"/>
                    <a:pt x="712" y="1611"/>
                    <a:pt x="826" y="1618"/>
                  </a:cubicBezTo>
                  <a:lnTo>
                    <a:pt x="826" y="1618"/>
                  </a:lnTo>
                  <a:cubicBezTo>
                    <a:pt x="863" y="1787"/>
                    <a:pt x="983" y="1934"/>
                    <a:pt x="1239" y="1938"/>
                  </a:cubicBezTo>
                  <a:cubicBezTo>
                    <a:pt x="1253" y="1939"/>
                    <a:pt x="1266" y="1939"/>
                    <a:pt x="1280" y="1939"/>
                  </a:cubicBezTo>
                  <a:cubicBezTo>
                    <a:pt x="1630" y="1939"/>
                    <a:pt x="1867" y="1862"/>
                    <a:pt x="2000" y="1744"/>
                  </a:cubicBezTo>
                  <a:lnTo>
                    <a:pt x="2000" y="1744"/>
                  </a:lnTo>
                  <a:cubicBezTo>
                    <a:pt x="2028" y="1782"/>
                    <a:pt x="2064" y="1820"/>
                    <a:pt x="2108" y="1855"/>
                  </a:cubicBezTo>
                  <a:cubicBezTo>
                    <a:pt x="2167" y="1903"/>
                    <a:pt x="2239" y="1925"/>
                    <a:pt x="2317" y="1925"/>
                  </a:cubicBezTo>
                  <a:cubicBezTo>
                    <a:pt x="2762" y="1925"/>
                    <a:pt x="3411" y="1236"/>
                    <a:pt x="3037" y="831"/>
                  </a:cubicBezTo>
                  <a:cubicBezTo>
                    <a:pt x="2928" y="717"/>
                    <a:pt x="2813" y="674"/>
                    <a:pt x="2705" y="674"/>
                  </a:cubicBezTo>
                  <a:cubicBezTo>
                    <a:pt x="2695" y="674"/>
                    <a:pt x="2684" y="674"/>
                    <a:pt x="2674" y="675"/>
                  </a:cubicBezTo>
                  <a:lnTo>
                    <a:pt x="2674" y="675"/>
                  </a:lnTo>
                  <a:cubicBezTo>
                    <a:pt x="2680" y="473"/>
                    <a:pt x="2581" y="239"/>
                    <a:pt x="2334" y="81"/>
                  </a:cubicBezTo>
                  <a:cubicBezTo>
                    <a:pt x="2246" y="24"/>
                    <a:pt x="2159" y="0"/>
                    <a:pt x="20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7" name="Google Shape;2987;p70"/>
            <p:cNvSpPr/>
            <p:nvPr/>
          </p:nvSpPr>
          <p:spPr>
            <a:xfrm>
              <a:off x="8323963" y="2116778"/>
              <a:ext cx="94633" cy="62380"/>
            </a:xfrm>
            <a:custGeom>
              <a:avLst/>
              <a:gdLst/>
              <a:ahLst/>
              <a:cxnLst/>
              <a:rect l="l" t="t" r="r" b="b"/>
              <a:pathLst>
                <a:path w="3072" h="2025" extrusionOk="0">
                  <a:moveTo>
                    <a:pt x="1536" y="310"/>
                  </a:moveTo>
                  <a:cubicBezTo>
                    <a:pt x="1655" y="430"/>
                    <a:pt x="1679" y="572"/>
                    <a:pt x="1643" y="656"/>
                  </a:cubicBezTo>
                  <a:cubicBezTo>
                    <a:pt x="1628" y="708"/>
                    <a:pt x="1600" y="736"/>
                    <a:pt x="1563" y="736"/>
                  </a:cubicBezTo>
                  <a:cubicBezTo>
                    <a:pt x="1541" y="736"/>
                    <a:pt x="1515" y="726"/>
                    <a:pt x="1488" y="703"/>
                  </a:cubicBezTo>
                  <a:cubicBezTo>
                    <a:pt x="1405" y="632"/>
                    <a:pt x="1429" y="465"/>
                    <a:pt x="1536" y="310"/>
                  </a:cubicBezTo>
                  <a:close/>
                  <a:moveTo>
                    <a:pt x="2477" y="763"/>
                  </a:moveTo>
                  <a:lnTo>
                    <a:pt x="2477" y="763"/>
                  </a:lnTo>
                  <a:cubicBezTo>
                    <a:pt x="2453" y="930"/>
                    <a:pt x="2346" y="1049"/>
                    <a:pt x="2215" y="1072"/>
                  </a:cubicBezTo>
                  <a:lnTo>
                    <a:pt x="2191" y="1072"/>
                  </a:lnTo>
                  <a:cubicBezTo>
                    <a:pt x="2155" y="1072"/>
                    <a:pt x="2155" y="1061"/>
                    <a:pt x="2155" y="1049"/>
                  </a:cubicBezTo>
                  <a:cubicBezTo>
                    <a:pt x="2143" y="977"/>
                    <a:pt x="2286" y="811"/>
                    <a:pt x="2477" y="763"/>
                  </a:cubicBezTo>
                  <a:close/>
                  <a:moveTo>
                    <a:pt x="857" y="1180"/>
                  </a:moveTo>
                  <a:cubicBezTo>
                    <a:pt x="881" y="1180"/>
                    <a:pt x="905" y="1203"/>
                    <a:pt x="917" y="1227"/>
                  </a:cubicBezTo>
                  <a:cubicBezTo>
                    <a:pt x="977" y="1311"/>
                    <a:pt x="1000" y="1406"/>
                    <a:pt x="965" y="1477"/>
                  </a:cubicBezTo>
                  <a:cubicBezTo>
                    <a:pt x="917" y="1561"/>
                    <a:pt x="822" y="1608"/>
                    <a:pt x="703" y="1620"/>
                  </a:cubicBezTo>
                  <a:cubicBezTo>
                    <a:pt x="691" y="1465"/>
                    <a:pt x="726" y="1299"/>
                    <a:pt x="786" y="1227"/>
                  </a:cubicBezTo>
                  <a:cubicBezTo>
                    <a:pt x="810" y="1203"/>
                    <a:pt x="834" y="1180"/>
                    <a:pt x="857" y="1180"/>
                  </a:cubicBezTo>
                  <a:close/>
                  <a:moveTo>
                    <a:pt x="1869" y="1322"/>
                  </a:moveTo>
                  <a:cubicBezTo>
                    <a:pt x="1881" y="1322"/>
                    <a:pt x="1905" y="1334"/>
                    <a:pt x="1917" y="1382"/>
                  </a:cubicBezTo>
                  <a:cubicBezTo>
                    <a:pt x="1953" y="1501"/>
                    <a:pt x="1929" y="1620"/>
                    <a:pt x="1846" y="1715"/>
                  </a:cubicBezTo>
                  <a:cubicBezTo>
                    <a:pt x="1774" y="1584"/>
                    <a:pt x="1786" y="1453"/>
                    <a:pt x="1822" y="1370"/>
                  </a:cubicBezTo>
                  <a:cubicBezTo>
                    <a:pt x="1846" y="1334"/>
                    <a:pt x="1869" y="1322"/>
                    <a:pt x="1869" y="1322"/>
                  </a:cubicBezTo>
                  <a:close/>
                  <a:moveTo>
                    <a:pt x="1927" y="92"/>
                  </a:moveTo>
                  <a:cubicBezTo>
                    <a:pt x="2005" y="92"/>
                    <a:pt x="2084" y="115"/>
                    <a:pt x="2155" y="168"/>
                  </a:cubicBezTo>
                  <a:cubicBezTo>
                    <a:pt x="2358" y="287"/>
                    <a:pt x="2465" y="477"/>
                    <a:pt x="2477" y="680"/>
                  </a:cubicBezTo>
                  <a:cubicBezTo>
                    <a:pt x="2239" y="715"/>
                    <a:pt x="2060" y="930"/>
                    <a:pt x="2060" y="1061"/>
                  </a:cubicBezTo>
                  <a:cubicBezTo>
                    <a:pt x="2060" y="1102"/>
                    <a:pt x="2095" y="1161"/>
                    <a:pt x="2182" y="1161"/>
                  </a:cubicBezTo>
                  <a:cubicBezTo>
                    <a:pt x="2195" y="1161"/>
                    <a:pt x="2210" y="1159"/>
                    <a:pt x="2227" y="1156"/>
                  </a:cubicBezTo>
                  <a:cubicBezTo>
                    <a:pt x="2405" y="1132"/>
                    <a:pt x="2548" y="977"/>
                    <a:pt x="2560" y="751"/>
                  </a:cubicBezTo>
                  <a:cubicBezTo>
                    <a:pt x="2667" y="763"/>
                    <a:pt x="2762" y="811"/>
                    <a:pt x="2846" y="894"/>
                  </a:cubicBezTo>
                  <a:cubicBezTo>
                    <a:pt x="2989" y="1049"/>
                    <a:pt x="2953" y="1239"/>
                    <a:pt x="2905" y="1358"/>
                  </a:cubicBezTo>
                  <a:cubicBezTo>
                    <a:pt x="2774" y="1656"/>
                    <a:pt x="2429" y="1918"/>
                    <a:pt x="2167" y="1918"/>
                  </a:cubicBezTo>
                  <a:cubicBezTo>
                    <a:pt x="2084" y="1918"/>
                    <a:pt x="2024" y="1894"/>
                    <a:pt x="1977" y="1858"/>
                  </a:cubicBezTo>
                  <a:cubicBezTo>
                    <a:pt x="1953" y="1834"/>
                    <a:pt x="1929" y="1811"/>
                    <a:pt x="1905" y="1787"/>
                  </a:cubicBezTo>
                  <a:cubicBezTo>
                    <a:pt x="2012" y="1668"/>
                    <a:pt x="2048" y="1513"/>
                    <a:pt x="2000" y="1358"/>
                  </a:cubicBezTo>
                  <a:cubicBezTo>
                    <a:pt x="1965" y="1239"/>
                    <a:pt x="1905" y="1227"/>
                    <a:pt x="1881" y="1227"/>
                  </a:cubicBezTo>
                  <a:cubicBezTo>
                    <a:pt x="1822" y="1227"/>
                    <a:pt x="1786" y="1263"/>
                    <a:pt x="1750" y="1322"/>
                  </a:cubicBezTo>
                  <a:cubicBezTo>
                    <a:pt x="1691" y="1442"/>
                    <a:pt x="1691" y="1608"/>
                    <a:pt x="1786" y="1775"/>
                  </a:cubicBezTo>
                  <a:cubicBezTo>
                    <a:pt x="1679" y="1858"/>
                    <a:pt x="1488" y="1942"/>
                    <a:pt x="1131" y="1942"/>
                  </a:cubicBezTo>
                  <a:lnTo>
                    <a:pt x="1096" y="1942"/>
                  </a:lnTo>
                  <a:cubicBezTo>
                    <a:pt x="869" y="1930"/>
                    <a:pt x="774" y="1823"/>
                    <a:pt x="726" y="1703"/>
                  </a:cubicBezTo>
                  <a:cubicBezTo>
                    <a:pt x="869" y="1692"/>
                    <a:pt x="988" y="1620"/>
                    <a:pt x="1048" y="1513"/>
                  </a:cubicBezTo>
                  <a:cubicBezTo>
                    <a:pt x="1096" y="1406"/>
                    <a:pt x="1072" y="1287"/>
                    <a:pt x="988" y="1168"/>
                  </a:cubicBezTo>
                  <a:cubicBezTo>
                    <a:pt x="941" y="1108"/>
                    <a:pt x="893" y="1096"/>
                    <a:pt x="857" y="1096"/>
                  </a:cubicBezTo>
                  <a:cubicBezTo>
                    <a:pt x="810" y="1096"/>
                    <a:pt x="762" y="1120"/>
                    <a:pt x="726" y="1168"/>
                  </a:cubicBezTo>
                  <a:cubicBezTo>
                    <a:pt x="643" y="1275"/>
                    <a:pt x="607" y="1453"/>
                    <a:pt x="619" y="1608"/>
                  </a:cubicBezTo>
                  <a:cubicBezTo>
                    <a:pt x="524" y="1584"/>
                    <a:pt x="417" y="1537"/>
                    <a:pt x="322" y="1465"/>
                  </a:cubicBezTo>
                  <a:cubicBezTo>
                    <a:pt x="155" y="1346"/>
                    <a:pt x="95" y="1156"/>
                    <a:pt x="167" y="953"/>
                  </a:cubicBezTo>
                  <a:cubicBezTo>
                    <a:pt x="238" y="739"/>
                    <a:pt x="417" y="572"/>
                    <a:pt x="584" y="572"/>
                  </a:cubicBezTo>
                  <a:cubicBezTo>
                    <a:pt x="619" y="572"/>
                    <a:pt x="655" y="584"/>
                    <a:pt x="691" y="608"/>
                  </a:cubicBezTo>
                  <a:cubicBezTo>
                    <a:pt x="697" y="614"/>
                    <a:pt x="703" y="617"/>
                    <a:pt x="710" y="617"/>
                  </a:cubicBezTo>
                  <a:cubicBezTo>
                    <a:pt x="718" y="617"/>
                    <a:pt x="726" y="614"/>
                    <a:pt x="738" y="608"/>
                  </a:cubicBezTo>
                  <a:cubicBezTo>
                    <a:pt x="750" y="596"/>
                    <a:pt x="762" y="584"/>
                    <a:pt x="750" y="560"/>
                  </a:cubicBezTo>
                  <a:cubicBezTo>
                    <a:pt x="750" y="560"/>
                    <a:pt x="726" y="322"/>
                    <a:pt x="834" y="191"/>
                  </a:cubicBezTo>
                  <a:cubicBezTo>
                    <a:pt x="881" y="137"/>
                    <a:pt x="948" y="110"/>
                    <a:pt x="1035" y="110"/>
                  </a:cubicBezTo>
                  <a:cubicBezTo>
                    <a:pt x="1100" y="110"/>
                    <a:pt x="1176" y="125"/>
                    <a:pt x="1262" y="156"/>
                  </a:cubicBezTo>
                  <a:cubicBezTo>
                    <a:pt x="1346" y="179"/>
                    <a:pt x="1405" y="215"/>
                    <a:pt x="1465" y="251"/>
                  </a:cubicBezTo>
                  <a:cubicBezTo>
                    <a:pt x="1346" y="430"/>
                    <a:pt x="1298" y="656"/>
                    <a:pt x="1441" y="775"/>
                  </a:cubicBezTo>
                  <a:cubicBezTo>
                    <a:pt x="1477" y="811"/>
                    <a:pt x="1524" y="822"/>
                    <a:pt x="1572" y="822"/>
                  </a:cubicBezTo>
                  <a:cubicBezTo>
                    <a:pt x="1643" y="822"/>
                    <a:pt x="1703" y="775"/>
                    <a:pt x="1739" y="691"/>
                  </a:cubicBezTo>
                  <a:cubicBezTo>
                    <a:pt x="1774" y="572"/>
                    <a:pt x="1750" y="394"/>
                    <a:pt x="1596" y="239"/>
                  </a:cubicBezTo>
                  <a:cubicBezTo>
                    <a:pt x="1689" y="146"/>
                    <a:pt x="1808" y="92"/>
                    <a:pt x="1927" y="92"/>
                  </a:cubicBezTo>
                  <a:close/>
                  <a:moveTo>
                    <a:pt x="1917" y="1"/>
                  </a:moveTo>
                  <a:cubicBezTo>
                    <a:pt x="1774" y="1"/>
                    <a:pt x="1631" y="60"/>
                    <a:pt x="1524" y="179"/>
                  </a:cubicBezTo>
                  <a:cubicBezTo>
                    <a:pt x="1453" y="132"/>
                    <a:pt x="1369" y="96"/>
                    <a:pt x="1286" y="60"/>
                  </a:cubicBezTo>
                  <a:cubicBezTo>
                    <a:pt x="1197" y="34"/>
                    <a:pt x="1116" y="20"/>
                    <a:pt x="1044" y="20"/>
                  </a:cubicBezTo>
                  <a:cubicBezTo>
                    <a:pt x="924" y="20"/>
                    <a:pt x="829" y="57"/>
                    <a:pt x="762" y="132"/>
                  </a:cubicBezTo>
                  <a:cubicBezTo>
                    <a:pt x="667" y="239"/>
                    <a:pt x="655" y="406"/>
                    <a:pt x="655" y="501"/>
                  </a:cubicBezTo>
                  <a:cubicBezTo>
                    <a:pt x="631" y="489"/>
                    <a:pt x="607" y="489"/>
                    <a:pt x="572" y="489"/>
                  </a:cubicBezTo>
                  <a:cubicBezTo>
                    <a:pt x="381" y="489"/>
                    <a:pt x="155" y="680"/>
                    <a:pt x="84" y="930"/>
                  </a:cubicBezTo>
                  <a:cubicBezTo>
                    <a:pt x="0" y="1168"/>
                    <a:pt x="60" y="1394"/>
                    <a:pt x="262" y="1537"/>
                  </a:cubicBezTo>
                  <a:cubicBezTo>
                    <a:pt x="381" y="1632"/>
                    <a:pt x="512" y="1680"/>
                    <a:pt x="631" y="1703"/>
                  </a:cubicBezTo>
                  <a:cubicBezTo>
                    <a:pt x="691" y="1906"/>
                    <a:pt x="857" y="2025"/>
                    <a:pt x="1084" y="2025"/>
                  </a:cubicBezTo>
                  <a:lnTo>
                    <a:pt x="1131" y="2025"/>
                  </a:lnTo>
                  <a:cubicBezTo>
                    <a:pt x="1441" y="2025"/>
                    <a:pt x="1679" y="1965"/>
                    <a:pt x="1834" y="1846"/>
                  </a:cubicBezTo>
                  <a:cubicBezTo>
                    <a:pt x="1858" y="1870"/>
                    <a:pt x="1893" y="1906"/>
                    <a:pt x="1917" y="1930"/>
                  </a:cubicBezTo>
                  <a:cubicBezTo>
                    <a:pt x="1989" y="1977"/>
                    <a:pt x="2060" y="2001"/>
                    <a:pt x="2155" y="2001"/>
                  </a:cubicBezTo>
                  <a:cubicBezTo>
                    <a:pt x="2453" y="2001"/>
                    <a:pt x="2834" y="1715"/>
                    <a:pt x="2977" y="1394"/>
                  </a:cubicBezTo>
                  <a:cubicBezTo>
                    <a:pt x="3072" y="1180"/>
                    <a:pt x="3048" y="989"/>
                    <a:pt x="2905" y="834"/>
                  </a:cubicBezTo>
                  <a:cubicBezTo>
                    <a:pt x="2810" y="727"/>
                    <a:pt x="2691" y="668"/>
                    <a:pt x="2560" y="668"/>
                  </a:cubicBezTo>
                  <a:cubicBezTo>
                    <a:pt x="2548" y="441"/>
                    <a:pt x="2417" y="227"/>
                    <a:pt x="2203" y="84"/>
                  </a:cubicBezTo>
                  <a:cubicBezTo>
                    <a:pt x="2108" y="25"/>
                    <a:pt x="2024" y="1"/>
                    <a:pt x="191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8" name="Google Shape;2988;p70"/>
            <p:cNvSpPr/>
            <p:nvPr/>
          </p:nvSpPr>
          <p:spPr>
            <a:xfrm>
              <a:off x="7897037" y="2069123"/>
              <a:ext cx="40016" cy="21656"/>
            </a:xfrm>
            <a:custGeom>
              <a:avLst/>
              <a:gdLst/>
              <a:ahLst/>
              <a:cxnLst/>
              <a:rect l="l" t="t" r="r" b="b"/>
              <a:pathLst>
                <a:path w="1299" h="703" extrusionOk="0">
                  <a:moveTo>
                    <a:pt x="1084" y="119"/>
                  </a:moveTo>
                  <a:lnTo>
                    <a:pt x="1191" y="548"/>
                  </a:lnTo>
                  <a:cubicBezTo>
                    <a:pt x="1036" y="595"/>
                    <a:pt x="893" y="619"/>
                    <a:pt x="774" y="619"/>
                  </a:cubicBezTo>
                  <a:cubicBezTo>
                    <a:pt x="346" y="619"/>
                    <a:pt x="191" y="369"/>
                    <a:pt x="131" y="202"/>
                  </a:cubicBezTo>
                  <a:lnTo>
                    <a:pt x="131" y="202"/>
                  </a:lnTo>
                  <a:cubicBezTo>
                    <a:pt x="227" y="286"/>
                    <a:pt x="358" y="333"/>
                    <a:pt x="488" y="333"/>
                  </a:cubicBezTo>
                  <a:cubicBezTo>
                    <a:pt x="739" y="333"/>
                    <a:pt x="977" y="191"/>
                    <a:pt x="1084" y="119"/>
                  </a:cubicBezTo>
                  <a:close/>
                  <a:moveTo>
                    <a:pt x="1120" y="0"/>
                  </a:moveTo>
                  <a:cubicBezTo>
                    <a:pt x="1108" y="0"/>
                    <a:pt x="1096" y="0"/>
                    <a:pt x="1084" y="12"/>
                  </a:cubicBezTo>
                  <a:cubicBezTo>
                    <a:pt x="1084" y="12"/>
                    <a:pt x="786" y="238"/>
                    <a:pt x="488" y="238"/>
                  </a:cubicBezTo>
                  <a:cubicBezTo>
                    <a:pt x="322" y="238"/>
                    <a:pt x="191" y="179"/>
                    <a:pt x="84" y="36"/>
                  </a:cubicBezTo>
                  <a:cubicBezTo>
                    <a:pt x="75" y="27"/>
                    <a:pt x="61" y="19"/>
                    <a:pt x="49" y="19"/>
                  </a:cubicBezTo>
                  <a:cubicBezTo>
                    <a:pt x="44" y="19"/>
                    <a:pt x="40" y="20"/>
                    <a:pt x="36" y="24"/>
                  </a:cubicBezTo>
                  <a:cubicBezTo>
                    <a:pt x="12" y="36"/>
                    <a:pt x="0" y="48"/>
                    <a:pt x="0" y="72"/>
                  </a:cubicBezTo>
                  <a:cubicBezTo>
                    <a:pt x="0" y="72"/>
                    <a:pt x="60" y="703"/>
                    <a:pt x="774" y="703"/>
                  </a:cubicBezTo>
                  <a:cubicBezTo>
                    <a:pt x="917" y="703"/>
                    <a:pt x="1084" y="679"/>
                    <a:pt x="1262" y="619"/>
                  </a:cubicBezTo>
                  <a:cubicBezTo>
                    <a:pt x="1286" y="619"/>
                    <a:pt x="1298" y="595"/>
                    <a:pt x="1286" y="572"/>
                  </a:cubicBezTo>
                  <a:lnTo>
                    <a:pt x="1155" y="36"/>
                  </a:lnTo>
                  <a:cubicBezTo>
                    <a:pt x="1155" y="24"/>
                    <a:pt x="1143" y="12"/>
                    <a:pt x="112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9" name="Google Shape;2989;p70"/>
            <p:cNvSpPr/>
            <p:nvPr/>
          </p:nvSpPr>
          <p:spPr>
            <a:xfrm>
              <a:off x="7884561" y="2050024"/>
              <a:ext cx="33054" cy="29018"/>
            </a:xfrm>
            <a:custGeom>
              <a:avLst/>
              <a:gdLst/>
              <a:ahLst/>
              <a:cxnLst/>
              <a:rect l="l" t="t" r="r" b="b"/>
              <a:pathLst>
                <a:path w="1073" h="942" extrusionOk="0">
                  <a:moveTo>
                    <a:pt x="239" y="1"/>
                  </a:moveTo>
                  <a:cubicBezTo>
                    <a:pt x="215" y="1"/>
                    <a:pt x="191" y="13"/>
                    <a:pt x="191" y="25"/>
                  </a:cubicBezTo>
                  <a:lnTo>
                    <a:pt x="1" y="382"/>
                  </a:lnTo>
                  <a:cubicBezTo>
                    <a:pt x="1" y="394"/>
                    <a:pt x="1" y="418"/>
                    <a:pt x="1" y="430"/>
                  </a:cubicBezTo>
                  <a:cubicBezTo>
                    <a:pt x="12" y="441"/>
                    <a:pt x="24" y="441"/>
                    <a:pt x="36" y="453"/>
                  </a:cubicBezTo>
                  <a:cubicBezTo>
                    <a:pt x="36" y="453"/>
                    <a:pt x="334" y="477"/>
                    <a:pt x="441" y="715"/>
                  </a:cubicBezTo>
                  <a:cubicBezTo>
                    <a:pt x="441" y="733"/>
                    <a:pt x="460" y="744"/>
                    <a:pt x="475" y="744"/>
                  </a:cubicBezTo>
                  <a:cubicBezTo>
                    <a:pt x="481" y="744"/>
                    <a:pt x="485" y="742"/>
                    <a:pt x="489" y="739"/>
                  </a:cubicBezTo>
                  <a:cubicBezTo>
                    <a:pt x="512" y="739"/>
                    <a:pt x="524" y="703"/>
                    <a:pt x="512" y="680"/>
                  </a:cubicBezTo>
                  <a:cubicBezTo>
                    <a:pt x="429" y="477"/>
                    <a:pt x="215" y="394"/>
                    <a:pt x="108" y="370"/>
                  </a:cubicBezTo>
                  <a:lnTo>
                    <a:pt x="251" y="96"/>
                  </a:lnTo>
                  <a:cubicBezTo>
                    <a:pt x="965" y="263"/>
                    <a:pt x="893" y="858"/>
                    <a:pt x="893" y="894"/>
                  </a:cubicBezTo>
                  <a:cubicBezTo>
                    <a:pt x="893" y="918"/>
                    <a:pt x="905" y="930"/>
                    <a:pt x="929" y="942"/>
                  </a:cubicBezTo>
                  <a:lnTo>
                    <a:pt x="941" y="942"/>
                  </a:lnTo>
                  <a:cubicBezTo>
                    <a:pt x="953" y="942"/>
                    <a:pt x="977" y="918"/>
                    <a:pt x="977" y="906"/>
                  </a:cubicBezTo>
                  <a:cubicBezTo>
                    <a:pt x="977" y="894"/>
                    <a:pt x="1072" y="168"/>
                    <a:pt x="239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0" name="Google Shape;2990;p70"/>
            <p:cNvSpPr/>
            <p:nvPr/>
          </p:nvSpPr>
          <p:spPr>
            <a:xfrm>
              <a:off x="8354768" y="2365837"/>
              <a:ext cx="39646" cy="21656"/>
            </a:xfrm>
            <a:custGeom>
              <a:avLst/>
              <a:gdLst/>
              <a:ahLst/>
              <a:cxnLst/>
              <a:rect l="l" t="t" r="r" b="b"/>
              <a:pathLst>
                <a:path w="1287" h="703" extrusionOk="0">
                  <a:moveTo>
                    <a:pt x="1072" y="119"/>
                  </a:moveTo>
                  <a:lnTo>
                    <a:pt x="1191" y="548"/>
                  </a:lnTo>
                  <a:cubicBezTo>
                    <a:pt x="1036" y="596"/>
                    <a:pt x="893" y="619"/>
                    <a:pt x="762" y="619"/>
                  </a:cubicBezTo>
                  <a:cubicBezTo>
                    <a:pt x="346" y="619"/>
                    <a:pt x="179" y="369"/>
                    <a:pt x="119" y="215"/>
                  </a:cubicBezTo>
                  <a:lnTo>
                    <a:pt x="119" y="215"/>
                  </a:lnTo>
                  <a:cubicBezTo>
                    <a:pt x="227" y="286"/>
                    <a:pt x="346" y="334"/>
                    <a:pt x="488" y="334"/>
                  </a:cubicBezTo>
                  <a:cubicBezTo>
                    <a:pt x="739" y="334"/>
                    <a:pt x="977" y="191"/>
                    <a:pt x="1072" y="119"/>
                  </a:cubicBezTo>
                  <a:close/>
                  <a:moveTo>
                    <a:pt x="1120" y="0"/>
                  </a:moveTo>
                  <a:cubicBezTo>
                    <a:pt x="1108" y="0"/>
                    <a:pt x="1096" y="0"/>
                    <a:pt x="1084" y="12"/>
                  </a:cubicBezTo>
                  <a:cubicBezTo>
                    <a:pt x="1072" y="12"/>
                    <a:pt x="786" y="238"/>
                    <a:pt x="488" y="238"/>
                  </a:cubicBezTo>
                  <a:cubicBezTo>
                    <a:pt x="322" y="238"/>
                    <a:pt x="179" y="179"/>
                    <a:pt x="72" y="36"/>
                  </a:cubicBezTo>
                  <a:cubicBezTo>
                    <a:pt x="60" y="24"/>
                    <a:pt x="48" y="24"/>
                    <a:pt x="24" y="24"/>
                  </a:cubicBezTo>
                  <a:cubicBezTo>
                    <a:pt x="0" y="36"/>
                    <a:pt x="0" y="48"/>
                    <a:pt x="0" y="72"/>
                  </a:cubicBezTo>
                  <a:cubicBezTo>
                    <a:pt x="0" y="72"/>
                    <a:pt x="60" y="703"/>
                    <a:pt x="762" y="703"/>
                  </a:cubicBezTo>
                  <a:cubicBezTo>
                    <a:pt x="905" y="703"/>
                    <a:pt x="1072" y="679"/>
                    <a:pt x="1250" y="619"/>
                  </a:cubicBezTo>
                  <a:cubicBezTo>
                    <a:pt x="1274" y="619"/>
                    <a:pt x="1286" y="596"/>
                    <a:pt x="1286" y="572"/>
                  </a:cubicBezTo>
                  <a:lnTo>
                    <a:pt x="1143" y="36"/>
                  </a:lnTo>
                  <a:cubicBezTo>
                    <a:pt x="1143" y="24"/>
                    <a:pt x="1131" y="12"/>
                    <a:pt x="112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1" name="Google Shape;2991;p70"/>
            <p:cNvSpPr/>
            <p:nvPr/>
          </p:nvSpPr>
          <p:spPr>
            <a:xfrm>
              <a:off x="8341922" y="2346768"/>
              <a:ext cx="33054" cy="28988"/>
            </a:xfrm>
            <a:custGeom>
              <a:avLst/>
              <a:gdLst/>
              <a:ahLst/>
              <a:cxnLst/>
              <a:rect l="l" t="t" r="r" b="b"/>
              <a:pathLst>
                <a:path w="1073" h="941" extrusionOk="0">
                  <a:moveTo>
                    <a:pt x="239" y="0"/>
                  </a:moveTo>
                  <a:cubicBezTo>
                    <a:pt x="215" y="0"/>
                    <a:pt x="203" y="12"/>
                    <a:pt x="191" y="24"/>
                  </a:cubicBezTo>
                  <a:lnTo>
                    <a:pt x="13" y="381"/>
                  </a:lnTo>
                  <a:cubicBezTo>
                    <a:pt x="1" y="405"/>
                    <a:pt x="1" y="417"/>
                    <a:pt x="13" y="429"/>
                  </a:cubicBezTo>
                  <a:cubicBezTo>
                    <a:pt x="13" y="441"/>
                    <a:pt x="24" y="453"/>
                    <a:pt x="48" y="453"/>
                  </a:cubicBezTo>
                  <a:cubicBezTo>
                    <a:pt x="48" y="453"/>
                    <a:pt x="334" y="488"/>
                    <a:pt x="441" y="726"/>
                  </a:cubicBezTo>
                  <a:cubicBezTo>
                    <a:pt x="453" y="750"/>
                    <a:pt x="477" y="750"/>
                    <a:pt x="501" y="750"/>
                  </a:cubicBezTo>
                  <a:cubicBezTo>
                    <a:pt x="524" y="738"/>
                    <a:pt x="536" y="714"/>
                    <a:pt x="524" y="691"/>
                  </a:cubicBezTo>
                  <a:cubicBezTo>
                    <a:pt x="429" y="476"/>
                    <a:pt x="227" y="393"/>
                    <a:pt x="120" y="369"/>
                  </a:cubicBezTo>
                  <a:lnTo>
                    <a:pt x="251" y="95"/>
                  </a:lnTo>
                  <a:cubicBezTo>
                    <a:pt x="977" y="262"/>
                    <a:pt x="905" y="869"/>
                    <a:pt x="894" y="893"/>
                  </a:cubicBezTo>
                  <a:cubicBezTo>
                    <a:pt x="894" y="917"/>
                    <a:pt x="917" y="941"/>
                    <a:pt x="941" y="941"/>
                  </a:cubicBezTo>
                  <a:cubicBezTo>
                    <a:pt x="965" y="941"/>
                    <a:pt x="977" y="929"/>
                    <a:pt x="989" y="905"/>
                  </a:cubicBezTo>
                  <a:cubicBezTo>
                    <a:pt x="989" y="893"/>
                    <a:pt x="1072" y="179"/>
                    <a:pt x="23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2" name="Google Shape;2992;p70"/>
            <p:cNvSpPr/>
            <p:nvPr/>
          </p:nvSpPr>
          <p:spPr>
            <a:xfrm>
              <a:off x="7910961" y="1960474"/>
              <a:ext cx="446765" cy="316737"/>
            </a:xfrm>
            <a:custGeom>
              <a:avLst/>
              <a:gdLst/>
              <a:ahLst/>
              <a:cxnLst/>
              <a:rect l="l" t="t" r="r" b="b"/>
              <a:pathLst>
                <a:path w="14503" h="10282" extrusionOk="0">
                  <a:moveTo>
                    <a:pt x="10426" y="582"/>
                  </a:moveTo>
                  <a:cubicBezTo>
                    <a:pt x="11438" y="582"/>
                    <a:pt x="12353" y="989"/>
                    <a:pt x="12871" y="1777"/>
                  </a:cubicBezTo>
                  <a:cubicBezTo>
                    <a:pt x="13776" y="3158"/>
                    <a:pt x="13098" y="5218"/>
                    <a:pt x="11359" y="6361"/>
                  </a:cubicBezTo>
                  <a:cubicBezTo>
                    <a:pt x="10597" y="6859"/>
                    <a:pt x="9760" y="7101"/>
                    <a:pt x="8982" y="7101"/>
                  </a:cubicBezTo>
                  <a:cubicBezTo>
                    <a:pt x="7974" y="7101"/>
                    <a:pt x="7067" y="6694"/>
                    <a:pt x="6549" y="5908"/>
                  </a:cubicBezTo>
                  <a:cubicBezTo>
                    <a:pt x="5644" y="4515"/>
                    <a:pt x="6311" y="2456"/>
                    <a:pt x="8061" y="1313"/>
                  </a:cubicBezTo>
                  <a:cubicBezTo>
                    <a:pt x="8816" y="821"/>
                    <a:pt x="9649" y="582"/>
                    <a:pt x="10426" y="582"/>
                  </a:cubicBezTo>
                  <a:close/>
                  <a:moveTo>
                    <a:pt x="5585" y="5337"/>
                  </a:moveTo>
                  <a:cubicBezTo>
                    <a:pt x="5668" y="5670"/>
                    <a:pt x="5799" y="5980"/>
                    <a:pt x="5990" y="6277"/>
                  </a:cubicBezTo>
                  <a:cubicBezTo>
                    <a:pt x="6156" y="6527"/>
                    <a:pt x="6359" y="6754"/>
                    <a:pt x="6585" y="6932"/>
                  </a:cubicBezTo>
                  <a:cubicBezTo>
                    <a:pt x="5952" y="7044"/>
                    <a:pt x="5108" y="7199"/>
                    <a:pt x="4708" y="7199"/>
                  </a:cubicBezTo>
                  <a:cubicBezTo>
                    <a:pt x="4596" y="7199"/>
                    <a:pt x="4518" y="7187"/>
                    <a:pt x="4489" y="7158"/>
                  </a:cubicBezTo>
                  <a:cubicBezTo>
                    <a:pt x="4382" y="7028"/>
                    <a:pt x="5085" y="6051"/>
                    <a:pt x="5585" y="5337"/>
                  </a:cubicBezTo>
                  <a:close/>
                  <a:moveTo>
                    <a:pt x="10565" y="0"/>
                  </a:moveTo>
                  <a:cubicBezTo>
                    <a:pt x="9648" y="0"/>
                    <a:pt x="8661" y="286"/>
                    <a:pt x="7764" y="872"/>
                  </a:cubicBezTo>
                  <a:cubicBezTo>
                    <a:pt x="6704" y="1563"/>
                    <a:pt x="5894" y="2729"/>
                    <a:pt x="5442" y="3956"/>
                  </a:cubicBezTo>
                  <a:cubicBezTo>
                    <a:pt x="5442" y="3955"/>
                    <a:pt x="5442" y="3955"/>
                    <a:pt x="5442" y="3955"/>
                  </a:cubicBezTo>
                  <a:cubicBezTo>
                    <a:pt x="5434" y="3955"/>
                    <a:pt x="4978" y="5317"/>
                    <a:pt x="3656" y="7111"/>
                  </a:cubicBezTo>
                  <a:cubicBezTo>
                    <a:pt x="3335" y="7551"/>
                    <a:pt x="203" y="9313"/>
                    <a:pt x="108" y="9373"/>
                  </a:cubicBezTo>
                  <a:cubicBezTo>
                    <a:pt x="1" y="9444"/>
                    <a:pt x="429" y="10183"/>
                    <a:pt x="632" y="10278"/>
                  </a:cubicBezTo>
                  <a:cubicBezTo>
                    <a:pt x="637" y="10280"/>
                    <a:pt x="642" y="10281"/>
                    <a:pt x="650" y="10281"/>
                  </a:cubicBezTo>
                  <a:cubicBezTo>
                    <a:pt x="946" y="10281"/>
                    <a:pt x="3276" y="8374"/>
                    <a:pt x="4335" y="7909"/>
                  </a:cubicBezTo>
                  <a:cubicBezTo>
                    <a:pt x="4697" y="7754"/>
                    <a:pt x="5148" y="7710"/>
                    <a:pt x="5662" y="7710"/>
                  </a:cubicBezTo>
                  <a:cubicBezTo>
                    <a:pt x="6333" y="7710"/>
                    <a:pt x="7110" y="7785"/>
                    <a:pt x="7939" y="7785"/>
                  </a:cubicBezTo>
                  <a:cubicBezTo>
                    <a:pt x="9164" y="7785"/>
                    <a:pt x="10500" y="7622"/>
                    <a:pt x="11764" y="6813"/>
                  </a:cubicBezTo>
                  <a:cubicBezTo>
                    <a:pt x="13836" y="5492"/>
                    <a:pt x="14503" y="3039"/>
                    <a:pt x="13431" y="1408"/>
                  </a:cubicBezTo>
                  <a:cubicBezTo>
                    <a:pt x="12826" y="480"/>
                    <a:pt x="11755" y="0"/>
                    <a:pt x="105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3" name="Google Shape;2993;p70"/>
            <p:cNvSpPr/>
            <p:nvPr/>
          </p:nvSpPr>
          <p:spPr>
            <a:xfrm>
              <a:off x="7893001" y="2185904"/>
              <a:ext cx="140132" cy="101934"/>
            </a:xfrm>
            <a:custGeom>
              <a:avLst/>
              <a:gdLst/>
              <a:ahLst/>
              <a:cxnLst/>
              <a:rect l="l" t="t" r="r" b="b"/>
              <a:pathLst>
                <a:path w="4549" h="3309" extrusionOk="0">
                  <a:moveTo>
                    <a:pt x="3868" y="0"/>
                  </a:moveTo>
                  <a:cubicBezTo>
                    <a:pt x="3628" y="0"/>
                    <a:pt x="340" y="1944"/>
                    <a:pt x="167" y="2174"/>
                  </a:cubicBezTo>
                  <a:cubicBezTo>
                    <a:pt x="0" y="2412"/>
                    <a:pt x="655" y="3198"/>
                    <a:pt x="786" y="3305"/>
                  </a:cubicBezTo>
                  <a:cubicBezTo>
                    <a:pt x="789" y="3307"/>
                    <a:pt x="793" y="3308"/>
                    <a:pt x="799" y="3308"/>
                  </a:cubicBezTo>
                  <a:cubicBezTo>
                    <a:pt x="1060" y="3308"/>
                    <a:pt x="4395" y="1147"/>
                    <a:pt x="4465" y="1007"/>
                  </a:cubicBezTo>
                  <a:cubicBezTo>
                    <a:pt x="4549" y="864"/>
                    <a:pt x="3882" y="7"/>
                    <a:pt x="3882" y="7"/>
                  </a:cubicBezTo>
                  <a:cubicBezTo>
                    <a:pt x="3881" y="2"/>
                    <a:pt x="3876" y="0"/>
                    <a:pt x="38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4" name="Google Shape;2994;p70"/>
            <p:cNvSpPr/>
            <p:nvPr/>
          </p:nvSpPr>
          <p:spPr>
            <a:xfrm>
              <a:off x="7980641" y="2201461"/>
              <a:ext cx="43312" cy="20270"/>
            </a:xfrm>
            <a:custGeom>
              <a:avLst/>
              <a:gdLst/>
              <a:ahLst/>
              <a:cxnLst/>
              <a:rect l="l" t="t" r="r" b="b"/>
              <a:pathLst>
                <a:path w="1406" h="658" extrusionOk="0">
                  <a:moveTo>
                    <a:pt x="54" y="0"/>
                  </a:moveTo>
                  <a:cubicBezTo>
                    <a:pt x="45" y="0"/>
                    <a:pt x="35" y="4"/>
                    <a:pt x="25" y="14"/>
                  </a:cubicBezTo>
                  <a:cubicBezTo>
                    <a:pt x="13" y="26"/>
                    <a:pt x="1" y="50"/>
                    <a:pt x="25" y="74"/>
                  </a:cubicBezTo>
                  <a:cubicBezTo>
                    <a:pt x="49" y="97"/>
                    <a:pt x="513" y="657"/>
                    <a:pt x="1061" y="657"/>
                  </a:cubicBezTo>
                  <a:cubicBezTo>
                    <a:pt x="1168" y="657"/>
                    <a:pt x="1263" y="645"/>
                    <a:pt x="1370" y="598"/>
                  </a:cubicBezTo>
                  <a:cubicBezTo>
                    <a:pt x="1394" y="586"/>
                    <a:pt x="1406" y="562"/>
                    <a:pt x="1394" y="538"/>
                  </a:cubicBezTo>
                  <a:cubicBezTo>
                    <a:pt x="1382" y="514"/>
                    <a:pt x="1358" y="514"/>
                    <a:pt x="1334" y="514"/>
                  </a:cubicBezTo>
                  <a:cubicBezTo>
                    <a:pt x="1243" y="553"/>
                    <a:pt x="1151" y="570"/>
                    <a:pt x="1061" y="570"/>
                  </a:cubicBezTo>
                  <a:cubicBezTo>
                    <a:pt x="545" y="570"/>
                    <a:pt x="94" y="24"/>
                    <a:pt x="84" y="14"/>
                  </a:cubicBezTo>
                  <a:cubicBezTo>
                    <a:pt x="77" y="7"/>
                    <a:pt x="67" y="0"/>
                    <a:pt x="5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5" name="Google Shape;2995;p70"/>
            <p:cNvSpPr/>
            <p:nvPr/>
          </p:nvSpPr>
          <p:spPr>
            <a:xfrm>
              <a:off x="7960495" y="2216648"/>
              <a:ext cx="42942" cy="20485"/>
            </a:xfrm>
            <a:custGeom>
              <a:avLst/>
              <a:gdLst/>
              <a:ahLst/>
              <a:cxnLst/>
              <a:rect l="l" t="t" r="r" b="b"/>
              <a:pathLst>
                <a:path w="1394" h="665" extrusionOk="0">
                  <a:moveTo>
                    <a:pt x="48" y="0"/>
                  </a:moveTo>
                  <a:cubicBezTo>
                    <a:pt x="36" y="0"/>
                    <a:pt x="24" y="3"/>
                    <a:pt x="12" y="9"/>
                  </a:cubicBezTo>
                  <a:cubicBezTo>
                    <a:pt x="0" y="21"/>
                    <a:pt x="0" y="57"/>
                    <a:pt x="12" y="69"/>
                  </a:cubicBezTo>
                  <a:cubicBezTo>
                    <a:pt x="36" y="105"/>
                    <a:pt x="500" y="664"/>
                    <a:pt x="1048" y="664"/>
                  </a:cubicBezTo>
                  <a:cubicBezTo>
                    <a:pt x="1155" y="664"/>
                    <a:pt x="1262" y="640"/>
                    <a:pt x="1357" y="605"/>
                  </a:cubicBezTo>
                  <a:cubicBezTo>
                    <a:pt x="1381" y="593"/>
                    <a:pt x="1393" y="569"/>
                    <a:pt x="1381" y="545"/>
                  </a:cubicBezTo>
                  <a:cubicBezTo>
                    <a:pt x="1381" y="528"/>
                    <a:pt x="1362" y="517"/>
                    <a:pt x="1347" y="517"/>
                  </a:cubicBezTo>
                  <a:cubicBezTo>
                    <a:pt x="1342" y="517"/>
                    <a:pt x="1337" y="518"/>
                    <a:pt x="1334" y="521"/>
                  </a:cubicBezTo>
                  <a:cubicBezTo>
                    <a:pt x="1241" y="560"/>
                    <a:pt x="1149" y="576"/>
                    <a:pt x="1059" y="576"/>
                  </a:cubicBezTo>
                  <a:cubicBezTo>
                    <a:pt x="534" y="576"/>
                    <a:pt x="83" y="19"/>
                    <a:pt x="83" y="9"/>
                  </a:cubicBezTo>
                  <a:cubicBezTo>
                    <a:pt x="72" y="3"/>
                    <a:pt x="60" y="0"/>
                    <a:pt x="4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6" name="Google Shape;2996;p70"/>
            <p:cNvSpPr/>
            <p:nvPr/>
          </p:nvSpPr>
          <p:spPr>
            <a:xfrm>
              <a:off x="7932986" y="2233560"/>
              <a:ext cx="43312" cy="20424"/>
            </a:xfrm>
            <a:custGeom>
              <a:avLst/>
              <a:gdLst/>
              <a:ahLst/>
              <a:cxnLst/>
              <a:rect l="l" t="t" r="r" b="b"/>
              <a:pathLst>
                <a:path w="1406" h="663" extrusionOk="0">
                  <a:moveTo>
                    <a:pt x="48" y="0"/>
                  </a:moveTo>
                  <a:cubicBezTo>
                    <a:pt x="38" y="0"/>
                    <a:pt x="29" y="3"/>
                    <a:pt x="24" y="8"/>
                  </a:cubicBezTo>
                  <a:cubicBezTo>
                    <a:pt x="0" y="32"/>
                    <a:pt x="0" y="56"/>
                    <a:pt x="12" y="79"/>
                  </a:cubicBezTo>
                  <a:cubicBezTo>
                    <a:pt x="36" y="103"/>
                    <a:pt x="500" y="663"/>
                    <a:pt x="1060" y="663"/>
                  </a:cubicBezTo>
                  <a:cubicBezTo>
                    <a:pt x="1155" y="663"/>
                    <a:pt x="1262" y="651"/>
                    <a:pt x="1369" y="603"/>
                  </a:cubicBezTo>
                  <a:cubicBezTo>
                    <a:pt x="1393" y="591"/>
                    <a:pt x="1405" y="568"/>
                    <a:pt x="1393" y="544"/>
                  </a:cubicBezTo>
                  <a:cubicBezTo>
                    <a:pt x="1384" y="526"/>
                    <a:pt x="1369" y="515"/>
                    <a:pt x="1353" y="515"/>
                  </a:cubicBezTo>
                  <a:cubicBezTo>
                    <a:pt x="1346" y="515"/>
                    <a:pt x="1340" y="517"/>
                    <a:pt x="1334" y="520"/>
                  </a:cubicBezTo>
                  <a:cubicBezTo>
                    <a:pt x="1243" y="558"/>
                    <a:pt x="1152" y="575"/>
                    <a:pt x="1063" y="575"/>
                  </a:cubicBezTo>
                  <a:cubicBezTo>
                    <a:pt x="546" y="575"/>
                    <a:pt x="94" y="20"/>
                    <a:pt x="83" y="20"/>
                  </a:cubicBezTo>
                  <a:cubicBezTo>
                    <a:pt x="77" y="6"/>
                    <a:pt x="61" y="0"/>
                    <a:pt x="4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7" name="Google Shape;2997;p70"/>
            <p:cNvSpPr/>
            <p:nvPr/>
          </p:nvSpPr>
          <p:spPr>
            <a:xfrm>
              <a:off x="7906186" y="2250749"/>
              <a:ext cx="43312" cy="20485"/>
            </a:xfrm>
            <a:custGeom>
              <a:avLst/>
              <a:gdLst/>
              <a:ahLst/>
              <a:cxnLst/>
              <a:rect l="l" t="t" r="r" b="b"/>
              <a:pathLst>
                <a:path w="1406" h="665" extrusionOk="0">
                  <a:moveTo>
                    <a:pt x="55" y="1"/>
                  </a:moveTo>
                  <a:cubicBezTo>
                    <a:pt x="43" y="1"/>
                    <a:pt x="31" y="4"/>
                    <a:pt x="25" y="10"/>
                  </a:cubicBezTo>
                  <a:cubicBezTo>
                    <a:pt x="1" y="21"/>
                    <a:pt x="1" y="57"/>
                    <a:pt x="13" y="69"/>
                  </a:cubicBezTo>
                  <a:cubicBezTo>
                    <a:pt x="37" y="105"/>
                    <a:pt x="501" y="664"/>
                    <a:pt x="1061" y="664"/>
                  </a:cubicBezTo>
                  <a:cubicBezTo>
                    <a:pt x="1156" y="664"/>
                    <a:pt x="1263" y="641"/>
                    <a:pt x="1370" y="605"/>
                  </a:cubicBezTo>
                  <a:cubicBezTo>
                    <a:pt x="1394" y="593"/>
                    <a:pt x="1406" y="569"/>
                    <a:pt x="1394" y="545"/>
                  </a:cubicBezTo>
                  <a:cubicBezTo>
                    <a:pt x="1385" y="528"/>
                    <a:pt x="1370" y="517"/>
                    <a:pt x="1353" y="517"/>
                  </a:cubicBezTo>
                  <a:cubicBezTo>
                    <a:pt x="1347" y="517"/>
                    <a:pt x="1341" y="518"/>
                    <a:pt x="1334" y="522"/>
                  </a:cubicBezTo>
                  <a:cubicBezTo>
                    <a:pt x="1244" y="560"/>
                    <a:pt x="1153" y="576"/>
                    <a:pt x="1064" y="576"/>
                  </a:cubicBezTo>
                  <a:cubicBezTo>
                    <a:pt x="547" y="576"/>
                    <a:pt x="94" y="20"/>
                    <a:pt x="84" y="10"/>
                  </a:cubicBezTo>
                  <a:cubicBezTo>
                    <a:pt x="78" y="4"/>
                    <a:pt x="66" y="1"/>
                    <a:pt x="5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8" name="Google Shape;2998;p70"/>
            <p:cNvSpPr/>
            <p:nvPr/>
          </p:nvSpPr>
          <p:spPr>
            <a:xfrm>
              <a:off x="7997892" y="2195208"/>
              <a:ext cx="28279" cy="13308"/>
            </a:xfrm>
            <a:custGeom>
              <a:avLst/>
              <a:gdLst/>
              <a:ahLst/>
              <a:cxnLst/>
              <a:rect l="l" t="t" r="r" b="b"/>
              <a:pathLst>
                <a:path w="918" h="432" extrusionOk="0">
                  <a:moveTo>
                    <a:pt x="54" y="1"/>
                  </a:moveTo>
                  <a:cubicBezTo>
                    <a:pt x="44" y="1"/>
                    <a:pt x="34" y="5"/>
                    <a:pt x="24" y="15"/>
                  </a:cubicBezTo>
                  <a:cubicBezTo>
                    <a:pt x="12" y="27"/>
                    <a:pt x="1" y="50"/>
                    <a:pt x="24" y="74"/>
                  </a:cubicBezTo>
                  <a:cubicBezTo>
                    <a:pt x="36" y="86"/>
                    <a:pt x="310" y="431"/>
                    <a:pt x="691" y="431"/>
                  </a:cubicBezTo>
                  <a:cubicBezTo>
                    <a:pt x="751" y="431"/>
                    <a:pt x="810" y="420"/>
                    <a:pt x="882" y="396"/>
                  </a:cubicBezTo>
                  <a:cubicBezTo>
                    <a:pt x="905" y="384"/>
                    <a:pt x="917" y="360"/>
                    <a:pt x="905" y="336"/>
                  </a:cubicBezTo>
                  <a:cubicBezTo>
                    <a:pt x="897" y="319"/>
                    <a:pt x="882" y="308"/>
                    <a:pt x="865" y="308"/>
                  </a:cubicBezTo>
                  <a:cubicBezTo>
                    <a:pt x="859" y="308"/>
                    <a:pt x="852" y="309"/>
                    <a:pt x="846" y="312"/>
                  </a:cubicBezTo>
                  <a:cubicBezTo>
                    <a:pt x="792" y="330"/>
                    <a:pt x="740" y="337"/>
                    <a:pt x="689" y="337"/>
                  </a:cubicBezTo>
                  <a:cubicBezTo>
                    <a:pt x="355" y="337"/>
                    <a:pt x="94" y="15"/>
                    <a:pt x="84" y="15"/>
                  </a:cubicBezTo>
                  <a:cubicBezTo>
                    <a:pt x="77" y="8"/>
                    <a:pt x="66" y="1"/>
                    <a:pt x="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9" name="Google Shape;2999;p70"/>
            <p:cNvSpPr/>
            <p:nvPr/>
          </p:nvSpPr>
          <p:spPr>
            <a:xfrm>
              <a:off x="8179457" y="1988167"/>
              <a:ext cx="100517" cy="156151"/>
            </a:xfrm>
            <a:custGeom>
              <a:avLst/>
              <a:gdLst/>
              <a:ahLst/>
              <a:cxnLst/>
              <a:rect l="l" t="t" r="r" b="b"/>
              <a:pathLst>
                <a:path w="3263" h="5069" extrusionOk="0">
                  <a:moveTo>
                    <a:pt x="53" y="1"/>
                  </a:moveTo>
                  <a:cubicBezTo>
                    <a:pt x="44" y="1"/>
                    <a:pt x="34" y="4"/>
                    <a:pt x="24" y="9"/>
                  </a:cubicBezTo>
                  <a:cubicBezTo>
                    <a:pt x="0" y="21"/>
                    <a:pt x="0" y="44"/>
                    <a:pt x="12" y="68"/>
                  </a:cubicBezTo>
                  <a:lnTo>
                    <a:pt x="3179" y="5057"/>
                  </a:lnTo>
                  <a:cubicBezTo>
                    <a:pt x="3179" y="5069"/>
                    <a:pt x="3203" y="5069"/>
                    <a:pt x="3215" y="5069"/>
                  </a:cubicBezTo>
                  <a:lnTo>
                    <a:pt x="3239" y="5069"/>
                  </a:lnTo>
                  <a:cubicBezTo>
                    <a:pt x="3262" y="5057"/>
                    <a:pt x="3262" y="5021"/>
                    <a:pt x="3251" y="5009"/>
                  </a:cubicBezTo>
                  <a:lnTo>
                    <a:pt x="83" y="21"/>
                  </a:lnTo>
                  <a:cubicBezTo>
                    <a:pt x="77" y="7"/>
                    <a:pt x="65" y="1"/>
                    <a:pt x="5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0" name="Google Shape;3000;p70"/>
            <p:cNvSpPr/>
            <p:nvPr/>
          </p:nvSpPr>
          <p:spPr>
            <a:xfrm>
              <a:off x="8157431" y="1999627"/>
              <a:ext cx="102735" cy="159724"/>
            </a:xfrm>
            <a:custGeom>
              <a:avLst/>
              <a:gdLst/>
              <a:ahLst/>
              <a:cxnLst/>
              <a:rect l="l" t="t" r="r" b="b"/>
              <a:pathLst>
                <a:path w="3335" h="5185" extrusionOk="0">
                  <a:moveTo>
                    <a:pt x="52" y="1"/>
                  </a:moveTo>
                  <a:cubicBezTo>
                    <a:pt x="46" y="1"/>
                    <a:pt x="40" y="2"/>
                    <a:pt x="36" y="6"/>
                  </a:cubicBezTo>
                  <a:cubicBezTo>
                    <a:pt x="13" y="18"/>
                    <a:pt x="1" y="53"/>
                    <a:pt x="25" y="65"/>
                  </a:cubicBezTo>
                  <a:lnTo>
                    <a:pt x="3239" y="5161"/>
                  </a:lnTo>
                  <a:cubicBezTo>
                    <a:pt x="3251" y="5185"/>
                    <a:pt x="3263" y="5185"/>
                    <a:pt x="3287" y="5185"/>
                  </a:cubicBezTo>
                  <a:lnTo>
                    <a:pt x="3311" y="5185"/>
                  </a:lnTo>
                  <a:cubicBezTo>
                    <a:pt x="3323" y="5161"/>
                    <a:pt x="3335" y="5137"/>
                    <a:pt x="3323" y="5114"/>
                  </a:cubicBezTo>
                  <a:lnTo>
                    <a:pt x="96" y="18"/>
                  </a:lnTo>
                  <a:cubicBezTo>
                    <a:pt x="88" y="9"/>
                    <a:pt x="67" y="1"/>
                    <a:pt x="5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1" name="Google Shape;3001;p70"/>
            <p:cNvSpPr/>
            <p:nvPr/>
          </p:nvSpPr>
          <p:spPr>
            <a:xfrm>
              <a:off x="8214667" y="1979388"/>
              <a:ext cx="86562" cy="138900"/>
            </a:xfrm>
            <a:custGeom>
              <a:avLst/>
              <a:gdLst/>
              <a:ahLst/>
              <a:cxnLst/>
              <a:rect l="l" t="t" r="r" b="b"/>
              <a:pathLst>
                <a:path w="2810" h="4509" extrusionOk="0">
                  <a:moveTo>
                    <a:pt x="54" y="0"/>
                  </a:moveTo>
                  <a:cubicBezTo>
                    <a:pt x="44" y="0"/>
                    <a:pt x="34" y="3"/>
                    <a:pt x="24" y="8"/>
                  </a:cubicBezTo>
                  <a:cubicBezTo>
                    <a:pt x="12" y="20"/>
                    <a:pt x="0" y="44"/>
                    <a:pt x="12" y="67"/>
                  </a:cubicBezTo>
                  <a:lnTo>
                    <a:pt x="2715" y="4485"/>
                  </a:lnTo>
                  <a:cubicBezTo>
                    <a:pt x="2727" y="4497"/>
                    <a:pt x="2739" y="4509"/>
                    <a:pt x="2750" y="4509"/>
                  </a:cubicBezTo>
                  <a:cubicBezTo>
                    <a:pt x="2762" y="4509"/>
                    <a:pt x="2774" y="4509"/>
                    <a:pt x="2774" y="4497"/>
                  </a:cubicBezTo>
                  <a:cubicBezTo>
                    <a:pt x="2798" y="4485"/>
                    <a:pt x="2810" y="4461"/>
                    <a:pt x="2798" y="4437"/>
                  </a:cubicBezTo>
                  <a:lnTo>
                    <a:pt x="95" y="20"/>
                  </a:lnTo>
                  <a:cubicBezTo>
                    <a:pt x="81" y="6"/>
                    <a:pt x="67" y="0"/>
                    <a:pt x="5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2" name="Google Shape;3002;p70"/>
            <p:cNvSpPr/>
            <p:nvPr/>
          </p:nvSpPr>
          <p:spPr>
            <a:xfrm>
              <a:off x="8247289" y="1979203"/>
              <a:ext cx="69373" cy="108649"/>
            </a:xfrm>
            <a:custGeom>
              <a:avLst/>
              <a:gdLst/>
              <a:ahLst/>
              <a:cxnLst/>
              <a:rect l="l" t="t" r="r" b="b"/>
              <a:pathLst>
                <a:path w="2252" h="3527" extrusionOk="0">
                  <a:moveTo>
                    <a:pt x="51" y="1"/>
                  </a:moveTo>
                  <a:cubicBezTo>
                    <a:pt x="43" y="1"/>
                    <a:pt x="34" y="5"/>
                    <a:pt x="25" y="14"/>
                  </a:cubicBezTo>
                  <a:cubicBezTo>
                    <a:pt x="1" y="26"/>
                    <a:pt x="1" y="50"/>
                    <a:pt x="13" y="73"/>
                  </a:cubicBezTo>
                  <a:lnTo>
                    <a:pt x="2168" y="3502"/>
                  </a:lnTo>
                  <a:cubicBezTo>
                    <a:pt x="2168" y="3526"/>
                    <a:pt x="2192" y="3526"/>
                    <a:pt x="2203" y="3526"/>
                  </a:cubicBezTo>
                  <a:lnTo>
                    <a:pt x="2227" y="3526"/>
                  </a:lnTo>
                  <a:cubicBezTo>
                    <a:pt x="2251" y="3502"/>
                    <a:pt x="2251" y="3479"/>
                    <a:pt x="2239" y="3455"/>
                  </a:cubicBezTo>
                  <a:lnTo>
                    <a:pt x="84" y="26"/>
                  </a:lnTo>
                  <a:cubicBezTo>
                    <a:pt x="77" y="11"/>
                    <a:pt x="65" y="1"/>
                    <a:pt x="5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3" name="Google Shape;3003;p70"/>
            <p:cNvSpPr/>
            <p:nvPr/>
          </p:nvSpPr>
          <p:spPr>
            <a:xfrm>
              <a:off x="8133588" y="2020913"/>
              <a:ext cx="99439" cy="151283"/>
            </a:xfrm>
            <a:custGeom>
              <a:avLst/>
              <a:gdLst/>
              <a:ahLst/>
              <a:cxnLst/>
              <a:rect l="l" t="t" r="r" b="b"/>
              <a:pathLst>
                <a:path w="3228" h="4911" extrusionOk="0">
                  <a:moveTo>
                    <a:pt x="46" y="0"/>
                  </a:moveTo>
                  <a:cubicBezTo>
                    <a:pt x="39" y="0"/>
                    <a:pt x="32" y="2"/>
                    <a:pt x="25" y="5"/>
                  </a:cubicBezTo>
                  <a:cubicBezTo>
                    <a:pt x="13" y="17"/>
                    <a:pt x="1" y="53"/>
                    <a:pt x="13" y="65"/>
                  </a:cubicBezTo>
                  <a:lnTo>
                    <a:pt x="3144" y="4899"/>
                  </a:lnTo>
                  <a:cubicBezTo>
                    <a:pt x="3144" y="4911"/>
                    <a:pt x="3168" y="4911"/>
                    <a:pt x="3180" y="4911"/>
                  </a:cubicBezTo>
                  <a:lnTo>
                    <a:pt x="3204" y="4911"/>
                  </a:lnTo>
                  <a:cubicBezTo>
                    <a:pt x="3227" y="4899"/>
                    <a:pt x="3227" y="4863"/>
                    <a:pt x="3216" y="4851"/>
                  </a:cubicBezTo>
                  <a:lnTo>
                    <a:pt x="96" y="17"/>
                  </a:lnTo>
                  <a:cubicBezTo>
                    <a:pt x="79" y="9"/>
                    <a:pt x="62" y="0"/>
                    <a:pt x="4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4" name="Google Shape;3004;p70"/>
            <p:cNvSpPr/>
            <p:nvPr/>
          </p:nvSpPr>
          <p:spPr>
            <a:xfrm>
              <a:off x="8115259" y="2044294"/>
              <a:ext cx="85484" cy="133786"/>
            </a:xfrm>
            <a:custGeom>
              <a:avLst/>
              <a:gdLst/>
              <a:ahLst/>
              <a:cxnLst/>
              <a:rect l="l" t="t" r="r" b="b"/>
              <a:pathLst>
                <a:path w="2775" h="4343" extrusionOk="0">
                  <a:moveTo>
                    <a:pt x="60" y="1"/>
                  </a:moveTo>
                  <a:cubicBezTo>
                    <a:pt x="50" y="1"/>
                    <a:pt x="41" y="3"/>
                    <a:pt x="36" y="8"/>
                  </a:cubicBezTo>
                  <a:cubicBezTo>
                    <a:pt x="12" y="20"/>
                    <a:pt x="1" y="44"/>
                    <a:pt x="24" y="68"/>
                  </a:cubicBezTo>
                  <a:lnTo>
                    <a:pt x="2679" y="4330"/>
                  </a:lnTo>
                  <a:cubicBezTo>
                    <a:pt x="2691" y="4342"/>
                    <a:pt x="2703" y="4342"/>
                    <a:pt x="2715" y="4342"/>
                  </a:cubicBezTo>
                  <a:lnTo>
                    <a:pt x="2739" y="4342"/>
                  </a:lnTo>
                  <a:cubicBezTo>
                    <a:pt x="2763" y="4330"/>
                    <a:pt x="2775" y="4295"/>
                    <a:pt x="2751" y="4283"/>
                  </a:cubicBezTo>
                  <a:lnTo>
                    <a:pt x="96" y="20"/>
                  </a:lnTo>
                  <a:cubicBezTo>
                    <a:pt x="89" y="6"/>
                    <a:pt x="74" y="1"/>
                    <a:pt x="6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5" name="Google Shape;3005;p70"/>
            <p:cNvSpPr/>
            <p:nvPr/>
          </p:nvSpPr>
          <p:spPr>
            <a:xfrm>
              <a:off x="8103523" y="2071279"/>
              <a:ext cx="70081" cy="108249"/>
            </a:xfrm>
            <a:custGeom>
              <a:avLst/>
              <a:gdLst/>
              <a:ahLst/>
              <a:cxnLst/>
              <a:rect l="l" t="t" r="r" b="b"/>
              <a:pathLst>
                <a:path w="2275" h="3514" extrusionOk="0">
                  <a:moveTo>
                    <a:pt x="51" y="0"/>
                  </a:moveTo>
                  <a:cubicBezTo>
                    <a:pt x="43" y="0"/>
                    <a:pt x="33" y="4"/>
                    <a:pt x="24" y="13"/>
                  </a:cubicBezTo>
                  <a:cubicBezTo>
                    <a:pt x="1" y="25"/>
                    <a:pt x="1" y="49"/>
                    <a:pt x="12" y="73"/>
                  </a:cubicBezTo>
                  <a:lnTo>
                    <a:pt x="2191" y="3490"/>
                  </a:lnTo>
                  <a:cubicBezTo>
                    <a:pt x="2191" y="3502"/>
                    <a:pt x="2215" y="3514"/>
                    <a:pt x="2227" y="3514"/>
                  </a:cubicBezTo>
                  <a:cubicBezTo>
                    <a:pt x="2239" y="3514"/>
                    <a:pt x="2239" y="3514"/>
                    <a:pt x="2251" y="3502"/>
                  </a:cubicBezTo>
                  <a:cubicBezTo>
                    <a:pt x="2275" y="3490"/>
                    <a:pt x="2275" y="3466"/>
                    <a:pt x="2263" y="3442"/>
                  </a:cubicBezTo>
                  <a:lnTo>
                    <a:pt x="84" y="25"/>
                  </a:lnTo>
                  <a:cubicBezTo>
                    <a:pt x="77" y="11"/>
                    <a:pt x="65" y="0"/>
                    <a:pt x="5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6" name="Google Shape;3006;p70"/>
            <p:cNvSpPr/>
            <p:nvPr/>
          </p:nvSpPr>
          <p:spPr>
            <a:xfrm>
              <a:off x="8111224" y="2016508"/>
              <a:ext cx="198815" cy="127101"/>
            </a:xfrm>
            <a:custGeom>
              <a:avLst/>
              <a:gdLst/>
              <a:ahLst/>
              <a:cxnLst/>
              <a:rect l="l" t="t" r="r" b="b"/>
              <a:pathLst>
                <a:path w="6454" h="4126" extrusionOk="0">
                  <a:moveTo>
                    <a:pt x="6401" y="1"/>
                  </a:moveTo>
                  <a:cubicBezTo>
                    <a:pt x="6395" y="1"/>
                    <a:pt x="6389" y="2"/>
                    <a:pt x="6382" y="5"/>
                  </a:cubicBezTo>
                  <a:lnTo>
                    <a:pt x="24" y="4054"/>
                  </a:lnTo>
                  <a:cubicBezTo>
                    <a:pt x="1" y="4066"/>
                    <a:pt x="1" y="4089"/>
                    <a:pt x="12" y="4113"/>
                  </a:cubicBezTo>
                  <a:cubicBezTo>
                    <a:pt x="24" y="4125"/>
                    <a:pt x="36" y="4125"/>
                    <a:pt x="48" y="4125"/>
                  </a:cubicBezTo>
                  <a:lnTo>
                    <a:pt x="72" y="4125"/>
                  </a:lnTo>
                  <a:lnTo>
                    <a:pt x="6430" y="89"/>
                  </a:lnTo>
                  <a:cubicBezTo>
                    <a:pt x="6454" y="77"/>
                    <a:pt x="6454" y="41"/>
                    <a:pt x="6442" y="29"/>
                  </a:cubicBezTo>
                  <a:cubicBezTo>
                    <a:pt x="6433" y="12"/>
                    <a:pt x="6418" y="1"/>
                    <a:pt x="640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7" name="Google Shape;3007;p70"/>
            <p:cNvSpPr/>
            <p:nvPr/>
          </p:nvSpPr>
          <p:spPr>
            <a:xfrm>
              <a:off x="8098378" y="1992665"/>
              <a:ext cx="191484" cy="116443"/>
            </a:xfrm>
            <a:custGeom>
              <a:avLst/>
              <a:gdLst/>
              <a:ahLst/>
              <a:cxnLst/>
              <a:rect l="l" t="t" r="r" b="b"/>
              <a:pathLst>
                <a:path w="6216" h="3780" extrusionOk="0">
                  <a:moveTo>
                    <a:pt x="6154" y="1"/>
                  </a:moveTo>
                  <a:cubicBezTo>
                    <a:pt x="6147" y="1"/>
                    <a:pt x="6140" y="2"/>
                    <a:pt x="6133" y="6"/>
                  </a:cubicBezTo>
                  <a:lnTo>
                    <a:pt x="37" y="3697"/>
                  </a:lnTo>
                  <a:cubicBezTo>
                    <a:pt x="13" y="3708"/>
                    <a:pt x="1" y="3732"/>
                    <a:pt x="13" y="3756"/>
                  </a:cubicBezTo>
                  <a:cubicBezTo>
                    <a:pt x="25" y="3768"/>
                    <a:pt x="37" y="3780"/>
                    <a:pt x="48" y="3780"/>
                  </a:cubicBezTo>
                  <a:cubicBezTo>
                    <a:pt x="60" y="3780"/>
                    <a:pt x="72" y="3768"/>
                    <a:pt x="72" y="3768"/>
                  </a:cubicBezTo>
                  <a:lnTo>
                    <a:pt x="6180" y="89"/>
                  </a:lnTo>
                  <a:cubicBezTo>
                    <a:pt x="6204" y="65"/>
                    <a:pt x="6216" y="41"/>
                    <a:pt x="6204" y="17"/>
                  </a:cubicBezTo>
                  <a:cubicBezTo>
                    <a:pt x="6187" y="9"/>
                    <a:pt x="6170" y="1"/>
                    <a:pt x="61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8" name="Google Shape;3008;p70"/>
            <p:cNvSpPr/>
            <p:nvPr/>
          </p:nvSpPr>
          <p:spPr>
            <a:xfrm>
              <a:off x="8103523" y="1979203"/>
              <a:ext cx="146755" cy="95064"/>
            </a:xfrm>
            <a:custGeom>
              <a:avLst/>
              <a:gdLst/>
              <a:ahLst/>
              <a:cxnLst/>
              <a:rect l="l" t="t" r="r" b="b"/>
              <a:pathLst>
                <a:path w="4764" h="3086" extrusionOk="0">
                  <a:moveTo>
                    <a:pt x="4718" y="1"/>
                  </a:moveTo>
                  <a:cubicBezTo>
                    <a:pt x="4710" y="1"/>
                    <a:pt x="4701" y="5"/>
                    <a:pt x="4692" y="14"/>
                  </a:cubicBezTo>
                  <a:lnTo>
                    <a:pt x="24" y="3002"/>
                  </a:lnTo>
                  <a:cubicBezTo>
                    <a:pt x="1" y="3014"/>
                    <a:pt x="1" y="3038"/>
                    <a:pt x="12" y="3062"/>
                  </a:cubicBezTo>
                  <a:cubicBezTo>
                    <a:pt x="24" y="3074"/>
                    <a:pt x="36" y="3086"/>
                    <a:pt x="48" y="3086"/>
                  </a:cubicBezTo>
                  <a:cubicBezTo>
                    <a:pt x="60" y="3086"/>
                    <a:pt x="60" y="3074"/>
                    <a:pt x="72" y="3074"/>
                  </a:cubicBezTo>
                  <a:lnTo>
                    <a:pt x="4739" y="85"/>
                  </a:lnTo>
                  <a:cubicBezTo>
                    <a:pt x="4751" y="73"/>
                    <a:pt x="4763" y="38"/>
                    <a:pt x="4751" y="26"/>
                  </a:cubicBezTo>
                  <a:cubicBezTo>
                    <a:pt x="4744" y="11"/>
                    <a:pt x="4732" y="1"/>
                    <a:pt x="471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9" name="Google Shape;3009;p70"/>
            <p:cNvSpPr/>
            <p:nvPr/>
          </p:nvSpPr>
          <p:spPr>
            <a:xfrm>
              <a:off x="8132140" y="2049531"/>
              <a:ext cx="188896" cy="113855"/>
            </a:xfrm>
            <a:custGeom>
              <a:avLst/>
              <a:gdLst/>
              <a:ahLst/>
              <a:cxnLst/>
              <a:rect l="l" t="t" r="r" b="b"/>
              <a:pathLst>
                <a:path w="6132" h="3696" extrusionOk="0">
                  <a:moveTo>
                    <a:pt x="6079" y="0"/>
                  </a:moveTo>
                  <a:cubicBezTo>
                    <a:pt x="6073" y="0"/>
                    <a:pt x="6067" y="2"/>
                    <a:pt x="6061" y="5"/>
                  </a:cubicBezTo>
                  <a:lnTo>
                    <a:pt x="36" y="3613"/>
                  </a:lnTo>
                  <a:cubicBezTo>
                    <a:pt x="12" y="3625"/>
                    <a:pt x="0" y="3660"/>
                    <a:pt x="12" y="3672"/>
                  </a:cubicBezTo>
                  <a:cubicBezTo>
                    <a:pt x="24" y="3696"/>
                    <a:pt x="36" y="3696"/>
                    <a:pt x="60" y="3696"/>
                  </a:cubicBezTo>
                  <a:lnTo>
                    <a:pt x="72" y="3696"/>
                  </a:lnTo>
                  <a:lnTo>
                    <a:pt x="6108" y="88"/>
                  </a:lnTo>
                  <a:cubicBezTo>
                    <a:pt x="6132" y="76"/>
                    <a:pt x="6132" y="41"/>
                    <a:pt x="6120" y="29"/>
                  </a:cubicBezTo>
                  <a:cubicBezTo>
                    <a:pt x="6111" y="11"/>
                    <a:pt x="6096" y="0"/>
                    <a:pt x="607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0" name="Google Shape;3010;p70"/>
            <p:cNvSpPr/>
            <p:nvPr/>
          </p:nvSpPr>
          <p:spPr>
            <a:xfrm>
              <a:off x="8170647" y="2085111"/>
              <a:ext cx="146016" cy="94417"/>
            </a:xfrm>
            <a:custGeom>
              <a:avLst/>
              <a:gdLst/>
              <a:ahLst/>
              <a:cxnLst/>
              <a:rect l="l" t="t" r="r" b="b"/>
              <a:pathLst>
                <a:path w="4740" h="3065" extrusionOk="0">
                  <a:moveTo>
                    <a:pt x="4688" y="0"/>
                  </a:moveTo>
                  <a:cubicBezTo>
                    <a:pt x="4682" y="0"/>
                    <a:pt x="4675" y="1"/>
                    <a:pt x="4668" y="5"/>
                  </a:cubicBezTo>
                  <a:lnTo>
                    <a:pt x="24" y="2982"/>
                  </a:lnTo>
                  <a:cubicBezTo>
                    <a:pt x="0" y="2993"/>
                    <a:pt x="0" y="3029"/>
                    <a:pt x="12" y="3041"/>
                  </a:cubicBezTo>
                  <a:cubicBezTo>
                    <a:pt x="24" y="3053"/>
                    <a:pt x="36" y="3065"/>
                    <a:pt x="48" y="3065"/>
                  </a:cubicBezTo>
                  <a:cubicBezTo>
                    <a:pt x="60" y="3065"/>
                    <a:pt x="60" y="3065"/>
                    <a:pt x="72" y="3053"/>
                  </a:cubicBezTo>
                  <a:lnTo>
                    <a:pt x="4715" y="76"/>
                  </a:lnTo>
                  <a:cubicBezTo>
                    <a:pt x="4739" y="64"/>
                    <a:pt x="4739" y="41"/>
                    <a:pt x="4727" y="17"/>
                  </a:cubicBezTo>
                  <a:cubicBezTo>
                    <a:pt x="4719" y="8"/>
                    <a:pt x="4704" y="0"/>
                    <a:pt x="468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1" name="Google Shape;3011;p70"/>
            <p:cNvSpPr/>
            <p:nvPr/>
          </p:nvSpPr>
          <p:spPr>
            <a:xfrm>
              <a:off x="7908773" y="2202139"/>
              <a:ext cx="446765" cy="316737"/>
            </a:xfrm>
            <a:custGeom>
              <a:avLst/>
              <a:gdLst/>
              <a:ahLst/>
              <a:cxnLst/>
              <a:rect l="l" t="t" r="r" b="b"/>
              <a:pathLst>
                <a:path w="14503" h="10282" extrusionOk="0">
                  <a:moveTo>
                    <a:pt x="9792" y="3078"/>
                  </a:moveTo>
                  <a:cubicBezTo>
                    <a:pt x="9908" y="3078"/>
                    <a:pt x="9987" y="3091"/>
                    <a:pt x="10013" y="3123"/>
                  </a:cubicBezTo>
                  <a:cubicBezTo>
                    <a:pt x="10133" y="3254"/>
                    <a:pt x="9418" y="4231"/>
                    <a:pt x="8918" y="4945"/>
                  </a:cubicBezTo>
                  <a:cubicBezTo>
                    <a:pt x="8847" y="4612"/>
                    <a:pt x="8716" y="4302"/>
                    <a:pt x="8525" y="4005"/>
                  </a:cubicBezTo>
                  <a:cubicBezTo>
                    <a:pt x="8359" y="3754"/>
                    <a:pt x="8156" y="3528"/>
                    <a:pt x="7918" y="3350"/>
                  </a:cubicBezTo>
                  <a:cubicBezTo>
                    <a:pt x="8555" y="3239"/>
                    <a:pt x="9393" y="3078"/>
                    <a:pt x="9792" y="3078"/>
                  </a:cubicBezTo>
                  <a:close/>
                  <a:moveTo>
                    <a:pt x="5525" y="3181"/>
                  </a:moveTo>
                  <a:cubicBezTo>
                    <a:pt x="6534" y="3181"/>
                    <a:pt x="7443" y="3588"/>
                    <a:pt x="7954" y="4374"/>
                  </a:cubicBezTo>
                  <a:cubicBezTo>
                    <a:pt x="8870" y="5767"/>
                    <a:pt x="8192" y="7815"/>
                    <a:pt x="6442" y="8958"/>
                  </a:cubicBezTo>
                  <a:cubicBezTo>
                    <a:pt x="5684" y="9456"/>
                    <a:pt x="4848" y="9698"/>
                    <a:pt x="4069" y="9698"/>
                  </a:cubicBezTo>
                  <a:cubicBezTo>
                    <a:pt x="3060" y="9698"/>
                    <a:pt x="2149" y="9291"/>
                    <a:pt x="1631" y="8505"/>
                  </a:cubicBezTo>
                  <a:cubicBezTo>
                    <a:pt x="727" y="7112"/>
                    <a:pt x="1405" y="5064"/>
                    <a:pt x="3144" y="3921"/>
                  </a:cubicBezTo>
                  <a:cubicBezTo>
                    <a:pt x="3906" y="3423"/>
                    <a:pt x="4746" y="3181"/>
                    <a:pt x="5525" y="3181"/>
                  </a:cubicBezTo>
                  <a:close/>
                  <a:moveTo>
                    <a:pt x="13853" y="1"/>
                  </a:moveTo>
                  <a:cubicBezTo>
                    <a:pt x="13557" y="1"/>
                    <a:pt x="11226" y="1908"/>
                    <a:pt x="10168" y="2361"/>
                  </a:cubicBezTo>
                  <a:cubicBezTo>
                    <a:pt x="9802" y="2522"/>
                    <a:pt x="9342" y="2566"/>
                    <a:pt x="8817" y="2566"/>
                  </a:cubicBezTo>
                  <a:cubicBezTo>
                    <a:pt x="8157" y="2566"/>
                    <a:pt x="7394" y="2496"/>
                    <a:pt x="6581" y="2496"/>
                  </a:cubicBezTo>
                  <a:cubicBezTo>
                    <a:pt x="5351" y="2496"/>
                    <a:pt x="4007" y="2657"/>
                    <a:pt x="2739" y="3469"/>
                  </a:cubicBezTo>
                  <a:cubicBezTo>
                    <a:pt x="667" y="4790"/>
                    <a:pt x="0" y="7231"/>
                    <a:pt x="1072" y="8874"/>
                  </a:cubicBezTo>
                  <a:cubicBezTo>
                    <a:pt x="1677" y="9802"/>
                    <a:pt x="2752" y="10281"/>
                    <a:pt x="3942" y="10281"/>
                  </a:cubicBezTo>
                  <a:cubicBezTo>
                    <a:pt x="4861" y="10281"/>
                    <a:pt x="5847" y="9996"/>
                    <a:pt x="6739" y="9410"/>
                  </a:cubicBezTo>
                  <a:cubicBezTo>
                    <a:pt x="7811" y="8719"/>
                    <a:pt x="8620" y="7553"/>
                    <a:pt x="9061" y="6326"/>
                  </a:cubicBezTo>
                  <a:cubicBezTo>
                    <a:pt x="9061" y="6326"/>
                    <a:pt x="9061" y="6326"/>
                    <a:pt x="9061" y="6326"/>
                  </a:cubicBezTo>
                  <a:cubicBezTo>
                    <a:pt x="9065" y="6326"/>
                    <a:pt x="9519" y="4961"/>
                    <a:pt x="10847" y="3171"/>
                  </a:cubicBezTo>
                  <a:cubicBezTo>
                    <a:pt x="11168" y="2731"/>
                    <a:pt x="14300" y="968"/>
                    <a:pt x="14407" y="897"/>
                  </a:cubicBezTo>
                  <a:cubicBezTo>
                    <a:pt x="14502" y="837"/>
                    <a:pt x="14085" y="99"/>
                    <a:pt x="13871" y="4"/>
                  </a:cubicBezTo>
                  <a:cubicBezTo>
                    <a:pt x="13866" y="2"/>
                    <a:pt x="13860" y="1"/>
                    <a:pt x="138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2" name="Google Shape;3012;p70"/>
            <p:cNvSpPr/>
            <p:nvPr/>
          </p:nvSpPr>
          <p:spPr>
            <a:xfrm>
              <a:off x="8233735" y="2191511"/>
              <a:ext cx="140132" cy="101934"/>
            </a:xfrm>
            <a:custGeom>
              <a:avLst/>
              <a:gdLst/>
              <a:ahLst/>
              <a:cxnLst/>
              <a:rect l="l" t="t" r="r" b="b"/>
              <a:pathLst>
                <a:path w="4549" h="3309" extrusionOk="0">
                  <a:moveTo>
                    <a:pt x="3738" y="1"/>
                  </a:moveTo>
                  <a:cubicBezTo>
                    <a:pt x="3476" y="1"/>
                    <a:pt x="142" y="2150"/>
                    <a:pt x="72" y="2290"/>
                  </a:cubicBezTo>
                  <a:cubicBezTo>
                    <a:pt x="0" y="2433"/>
                    <a:pt x="667" y="3302"/>
                    <a:pt x="667" y="3302"/>
                  </a:cubicBezTo>
                  <a:cubicBezTo>
                    <a:pt x="668" y="3307"/>
                    <a:pt x="672" y="3309"/>
                    <a:pt x="681" y="3309"/>
                  </a:cubicBezTo>
                  <a:cubicBezTo>
                    <a:pt x="920" y="3309"/>
                    <a:pt x="4197" y="1365"/>
                    <a:pt x="4370" y="1123"/>
                  </a:cubicBezTo>
                  <a:cubicBezTo>
                    <a:pt x="4548" y="885"/>
                    <a:pt x="3894" y="99"/>
                    <a:pt x="3751" y="4"/>
                  </a:cubicBezTo>
                  <a:cubicBezTo>
                    <a:pt x="3748" y="2"/>
                    <a:pt x="3744" y="1"/>
                    <a:pt x="373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3" name="Google Shape;3013;p70"/>
            <p:cNvSpPr/>
            <p:nvPr/>
          </p:nvSpPr>
          <p:spPr>
            <a:xfrm>
              <a:off x="8242546" y="2257187"/>
              <a:ext cx="43281" cy="20639"/>
            </a:xfrm>
            <a:custGeom>
              <a:avLst/>
              <a:gdLst/>
              <a:ahLst/>
              <a:cxnLst/>
              <a:rect l="l" t="t" r="r" b="b"/>
              <a:pathLst>
                <a:path w="1405" h="670" extrusionOk="0">
                  <a:moveTo>
                    <a:pt x="343" y="0"/>
                  </a:moveTo>
                  <a:cubicBezTo>
                    <a:pt x="243" y="0"/>
                    <a:pt x="140" y="19"/>
                    <a:pt x="36" y="62"/>
                  </a:cubicBezTo>
                  <a:cubicBezTo>
                    <a:pt x="12" y="74"/>
                    <a:pt x="0" y="98"/>
                    <a:pt x="12" y="122"/>
                  </a:cubicBezTo>
                  <a:cubicBezTo>
                    <a:pt x="21" y="139"/>
                    <a:pt x="36" y="151"/>
                    <a:pt x="53" y="151"/>
                  </a:cubicBezTo>
                  <a:cubicBezTo>
                    <a:pt x="59" y="151"/>
                    <a:pt x="65" y="149"/>
                    <a:pt x="71" y="146"/>
                  </a:cubicBezTo>
                  <a:cubicBezTo>
                    <a:pt x="162" y="107"/>
                    <a:pt x="253" y="91"/>
                    <a:pt x="342" y="91"/>
                  </a:cubicBezTo>
                  <a:cubicBezTo>
                    <a:pt x="859" y="91"/>
                    <a:pt x="1311" y="648"/>
                    <a:pt x="1322" y="658"/>
                  </a:cubicBezTo>
                  <a:cubicBezTo>
                    <a:pt x="1322" y="658"/>
                    <a:pt x="1345" y="670"/>
                    <a:pt x="1357" y="670"/>
                  </a:cubicBezTo>
                  <a:cubicBezTo>
                    <a:pt x="1369" y="670"/>
                    <a:pt x="1369" y="670"/>
                    <a:pt x="1381" y="658"/>
                  </a:cubicBezTo>
                  <a:cubicBezTo>
                    <a:pt x="1393" y="646"/>
                    <a:pt x="1405" y="610"/>
                    <a:pt x="1381" y="598"/>
                  </a:cubicBezTo>
                  <a:cubicBezTo>
                    <a:pt x="1361" y="568"/>
                    <a:pt x="897" y="0"/>
                    <a:pt x="34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4" name="Google Shape;3014;p70"/>
            <p:cNvSpPr/>
            <p:nvPr/>
          </p:nvSpPr>
          <p:spPr>
            <a:xfrm>
              <a:off x="8263062" y="2242124"/>
              <a:ext cx="42942" cy="20670"/>
            </a:xfrm>
            <a:custGeom>
              <a:avLst/>
              <a:gdLst/>
              <a:ahLst/>
              <a:cxnLst/>
              <a:rect l="l" t="t" r="r" b="b"/>
              <a:pathLst>
                <a:path w="1394" h="671" extrusionOk="0">
                  <a:moveTo>
                    <a:pt x="344" y="1"/>
                  </a:moveTo>
                  <a:cubicBezTo>
                    <a:pt x="244" y="1"/>
                    <a:pt x="141" y="20"/>
                    <a:pt x="36" y="63"/>
                  </a:cubicBezTo>
                  <a:cubicBezTo>
                    <a:pt x="13" y="75"/>
                    <a:pt x="1" y="99"/>
                    <a:pt x="13" y="123"/>
                  </a:cubicBezTo>
                  <a:cubicBezTo>
                    <a:pt x="21" y="140"/>
                    <a:pt x="36" y="151"/>
                    <a:pt x="49" y="151"/>
                  </a:cubicBezTo>
                  <a:cubicBezTo>
                    <a:pt x="53" y="151"/>
                    <a:pt x="57" y="150"/>
                    <a:pt x="60" y="147"/>
                  </a:cubicBezTo>
                  <a:cubicBezTo>
                    <a:pt x="153" y="108"/>
                    <a:pt x="245" y="92"/>
                    <a:pt x="335" y="92"/>
                  </a:cubicBezTo>
                  <a:cubicBezTo>
                    <a:pt x="860" y="92"/>
                    <a:pt x="1312" y="647"/>
                    <a:pt x="1322" y="647"/>
                  </a:cubicBezTo>
                  <a:cubicBezTo>
                    <a:pt x="1322" y="659"/>
                    <a:pt x="1334" y="671"/>
                    <a:pt x="1346" y="671"/>
                  </a:cubicBezTo>
                  <a:cubicBezTo>
                    <a:pt x="1358" y="671"/>
                    <a:pt x="1370" y="659"/>
                    <a:pt x="1382" y="659"/>
                  </a:cubicBezTo>
                  <a:cubicBezTo>
                    <a:pt x="1394" y="635"/>
                    <a:pt x="1394" y="611"/>
                    <a:pt x="1382" y="599"/>
                  </a:cubicBezTo>
                  <a:cubicBezTo>
                    <a:pt x="1362" y="569"/>
                    <a:pt x="898" y="1"/>
                    <a:pt x="34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5" name="Google Shape;3015;p70"/>
            <p:cNvSpPr/>
            <p:nvPr/>
          </p:nvSpPr>
          <p:spPr>
            <a:xfrm>
              <a:off x="8290201" y="2225242"/>
              <a:ext cx="43312" cy="20300"/>
            </a:xfrm>
            <a:custGeom>
              <a:avLst/>
              <a:gdLst/>
              <a:ahLst/>
              <a:cxnLst/>
              <a:rect l="l" t="t" r="r" b="b"/>
              <a:pathLst>
                <a:path w="1406" h="659" extrusionOk="0">
                  <a:moveTo>
                    <a:pt x="349" y="0"/>
                  </a:moveTo>
                  <a:cubicBezTo>
                    <a:pt x="247" y="0"/>
                    <a:pt x="142" y="19"/>
                    <a:pt x="37" y="64"/>
                  </a:cubicBezTo>
                  <a:cubicBezTo>
                    <a:pt x="13" y="76"/>
                    <a:pt x="1" y="99"/>
                    <a:pt x="13" y="123"/>
                  </a:cubicBezTo>
                  <a:cubicBezTo>
                    <a:pt x="25" y="147"/>
                    <a:pt x="48" y="147"/>
                    <a:pt x="72" y="147"/>
                  </a:cubicBezTo>
                  <a:cubicBezTo>
                    <a:pt x="164" y="108"/>
                    <a:pt x="256" y="92"/>
                    <a:pt x="347" y="92"/>
                  </a:cubicBezTo>
                  <a:cubicBezTo>
                    <a:pt x="865" y="92"/>
                    <a:pt x="1322" y="637"/>
                    <a:pt x="1322" y="647"/>
                  </a:cubicBezTo>
                  <a:cubicBezTo>
                    <a:pt x="1334" y="659"/>
                    <a:pt x="1346" y="659"/>
                    <a:pt x="1358" y="659"/>
                  </a:cubicBezTo>
                  <a:cubicBezTo>
                    <a:pt x="1370" y="659"/>
                    <a:pt x="1382" y="659"/>
                    <a:pt x="1382" y="647"/>
                  </a:cubicBezTo>
                  <a:cubicBezTo>
                    <a:pt x="1406" y="635"/>
                    <a:pt x="1406" y="611"/>
                    <a:pt x="1394" y="588"/>
                  </a:cubicBezTo>
                  <a:cubicBezTo>
                    <a:pt x="1374" y="557"/>
                    <a:pt x="903" y="0"/>
                    <a:pt x="34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6" name="Google Shape;3016;p70"/>
            <p:cNvSpPr/>
            <p:nvPr/>
          </p:nvSpPr>
          <p:spPr>
            <a:xfrm>
              <a:off x="8317340" y="2208022"/>
              <a:ext cx="42942" cy="20670"/>
            </a:xfrm>
            <a:custGeom>
              <a:avLst/>
              <a:gdLst/>
              <a:ahLst/>
              <a:cxnLst/>
              <a:rect l="l" t="t" r="r" b="b"/>
              <a:pathLst>
                <a:path w="1394" h="671" extrusionOk="0">
                  <a:moveTo>
                    <a:pt x="337" y="1"/>
                  </a:moveTo>
                  <a:cubicBezTo>
                    <a:pt x="235" y="1"/>
                    <a:pt x="131" y="19"/>
                    <a:pt x="25" y="63"/>
                  </a:cubicBezTo>
                  <a:cubicBezTo>
                    <a:pt x="1" y="75"/>
                    <a:pt x="1" y="99"/>
                    <a:pt x="1" y="123"/>
                  </a:cubicBezTo>
                  <a:cubicBezTo>
                    <a:pt x="10" y="140"/>
                    <a:pt x="25" y="151"/>
                    <a:pt x="42" y="151"/>
                  </a:cubicBezTo>
                  <a:cubicBezTo>
                    <a:pt x="48" y="151"/>
                    <a:pt x="54" y="150"/>
                    <a:pt x="60" y="146"/>
                  </a:cubicBezTo>
                  <a:cubicBezTo>
                    <a:pt x="151" y="108"/>
                    <a:pt x="242" y="92"/>
                    <a:pt x="332" y="92"/>
                  </a:cubicBezTo>
                  <a:cubicBezTo>
                    <a:pt x="851" y="92"/>
                    <a:pt x="1311" y="646"/>
                    <a:pt x="1311" y="646"/>
                  </a:cubicBezTo>
                  <a:cubicBezTo>
                    <a:pt x="1322" y="658"/>
                    <a:pt x="1334" y="670"/>
                    <a:pt x="1346" y="670"/>
                  </a:cubicBezTo>
                  <a:cubicBezTo>
                    <a:pt x="1358" y="670"/>
                    <a:pt x="1370" y="658"/>
                    <a:pt x="1370" y="658"/>
                  </a:cubicBezTo>
                  <a:cubicBezTo>
                    <a:pt x="1394" y="635"/>
                    <a:pt x="1394" y="611"/>
                    <a:pt x="1382" y="599"/>
                  </a:cubicBezTo>
                  <a:cubicBezTo>
                    <a:pt x="1362" y="569"/>
                    <a:pt x="898" y="1"/>
                    <a:pt x="33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7" name="Google Shape;3017;p70"/>
            <p:cNvSpPr/>
            <p:nvPr/>
          </p:nvSpPr>
          <p:spPr>
            <a:xfrm>
              <a:off x="8240697" y="2270957"/>
              <a:ext cx="27909" cy="13123"/>
            </a:xfrm>
            <a:custGeom>
              <a:avLst/>
              <a:gdLst/>
              <a:ahLst/>
              <a:cxnLst/>
              <a:rect l="l" t="t" r="r" b="b"/>
              <a:pathLst>
                <a:path w="906" h="426" extrusionOk="0">
                  <a:moveTo>
                    <a:pt x="232" y="0"/>
                  </a:moveTo>
                  <a:cubicBezTo>
                    <a:pt x="169" y="0"/>
                    <a:pt x="104" y="10"/>
                    <a:pt x="36" y="32"/>
                  </a:cubicBezTo>
                  <a:cubicBezTo>
                    <a:pt x="0" y="32"/>
                    <a:pt x="0" y="56"/>
                    <a:pt x="0" y="80"/>
                  </a:cubicBezTo>
                  <a:cubicBezTo>
                    <a:pt x="12" y="104"/>
                    <a:pt x="36" y="116"/>
                    <a:pt x="60" y="116"/>
                  </a:cubicBezTo>
                  <a:cubicBezTo>
                    <a:pt x="115" y="98"/>
                    <a:pt x="169" y="90"/>
                    <a:pt x="221" y="90"/>
                  </a:cubicBezTo>
                  <a:cubicBezTo>
                    <a:pt x="555" y="90"/>
                    <a:pt x="822" y="403"/>
                    <a:pt x="822" y="413"/>
                  </a:cubicBezTo>
                  <a:cubicBezTo>
                    <a:pt x="834" y="413"/>
                    <a:pt x="846" y="425"/>
                    <a:pt x="858" y="425"/>
                  </a:cubicBezTo>
                  <a:cubicBezTo>
                    <a:pt x="870" y="425"/>
                    <a:pt x="882" y="425"/>
                    <a:pt x="882" y="413"/>
                  </a:cubicBezTo>
                  <a:cubicBezTo>
                    <a:pt x="905" y="401"/>
                    <a:pt x="905" y="377"/>
                    <a:pt x="893" y="354"/>
                  </a:cubicBezTo>
                  <a:cubicBezTo>
                    <a:pt x="873" y="333"/>
                    <a:pt x="601" y="0"/>
                    <a:pt x="23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8" name="Google Shape;3018;p70"/>
            <p:cNvSpPr/>
            <p:nvPr/>
          </p:nvSpPr>
          <p:spPr>
            <a:xfrm>
              <a:off x="7986525" y="2334785"/>
              <a:ext cx="100886" cy="156151"/>
            </a:xfrm>
            <a:custGeom>
              <a:avLst/>
              <a:gdLst/>
              <a:ahLst/>
              <a:cxnLst/>
              <a:rect l="l" t="t" r="r" b="b"/>
              <a:pathLst>
                <a:path w="3275" h="5069" extrusionOk="0">
                  <a:moveTo>
                    <a:pt x="54" y="0"/>
                  </a:moveTo>
                  <a:cubicBezTo>
                    <a:pt x="44" y="0"/>
                    <a:pt x="34" y="3"/>
                    <a:pt x="24" y="8"/>
                  </a:cubicBezTo>
                  <a:cubicBezTo>
                    <a:pt x="12" y="20"/>
                    <a:pt x="0" y="44"/>
                    <a:pt x="12" y="68"/>
                  </a:cubicBezTo>
                  <a:lnTo>
                    <a:pt x="3179" y="5056"/>
                  </a:lnTo>
                  <a:cubicBezTo>
                    <a:pt x="3191" y="5068"/>
                    <a:pt x="3203" y="5068"/>
                    <a:pt x="3215" y="5068"/>
                  </a:cubicBezTo>
                  <a:lnTo>
                    <a:pt x="3251" y="5068"/>
                  </a:lnTo>
                  <a:cubicBezTo>
                    <a:pt x="3263" y="5044"/>
                    <a:pt x="3275" y="5021"/>
                    <a:pt x="3263" y="5009"/>
                  </a:cubicBezTo>
                  <a:lnTo>
                    <a:pt x="96" y="20"/>
                  </a:lnTo>
                  <a:cubicBezTo>
                    <a:pt x="82" y="6"/>
                    <a:pt x="68" y="0"/>
                    <a:pt x="5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9" name="Google Shape;3019;p70"/>
            <p:cNvSpPr/>
            <p:nvPr/>
          </p:nvSpPr>
          <p:spPr>
            <a:xfrm>
              <a:off x="8006333" y="2319752"/>
              <a:ext cx="102735" cy="159816"/>
            </a:xfrm>
            <a:custGeom>
              <a:avLst/>
              <a:gdLst/>
              <a:ahLst/>
              <a:cxnLst/>
              <a:rect l="l" t="t" r="r" b="b"/>
              <a:pathLst>
                <a:path w="3335" h="5188" extrusionOk="0">
                  <a:moveTo>
                    <a:pt x="60" y="0"/>
                  </a:moveTo>
                  <a:cubicBezTo>
                    <a:pt x="50" y="0"/>
                    <a:pt x="41" y="3"/>
                    <a:pt x="36" y="8"/>
                  </a:cubicBezTo>
                  <a:cubicBezTo>
                    <a:pt x="12" y="20"/>
                    <a:pt x="0" y="44"/>
                    <a:pt x="24" y="67"/>
                  </a:cubicBezTo>
                  <a:lnTo>
                    <a:pt x="3239" y="5163"/>
                  </a:lnTo>
                  <a:cubicBezTo>
                    <a:pt x="3251" y="5175"/>
                    <a:pt x="3263" y="5187"/>
                    <a:pt x="3287" y="5187"/>
                  </a:cubicBezTo>
                  <a:cubicBezTo>
                    <a:pt x="3287" y="5187"/>
                    <a:pt x="3298" y="5187"/>
                    <a:pt x="3310" y="5175"/>
                  </a:cubicBezTo>
                  <a:cubicBezTo>
                    <a:pt x="3322" y="5163"/>
                    <a:pt x="3334" y="5140"/>
                    <a:pt x="3322" y="5116"/>
                  </a:cubicBezTo>
                  <a:lnTo>
                    <a:pt x="96" y="20"/>
                  </a:lnTo>
                  <a:cubicBezTo>
                    <a:pt x="89" y="6"/>
                    <a:pt x="74" y="0"/>
                    <a:pt x="6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0" name="Google Shape;3020;p70"/>
            <p:cNvSpPr/>
            <p:nvPr/>
          </p:nvSpPr>
          <p:spPr>
            <a:xfrm>
              <a:off x="7965609" y="2360908"/>
              <a:ext cx="86223" cy="138807"/>
            </a:xfrm>
            <a:custGeom>
              <a:avLst/>
              <a:gdLst/>
              <a:ahLst/>
              <a:cxnLst/>
              <a:rect l="l" t="t" r="r" b="b"/>
              <a:pathLst>
                <a:path w="2799" h="4506" extrusionOk="0">
                  <a:moveTo>
                    <a:pt x="44" y="1"/>
                  </a:moveTo>
                  <a:cubicBezTo>
                    <a:pt x="37" y="1"/>
                    <a:pt x="31" y="2"/>
                    <a:pt x="25" y="5"/>
                  </a:cubicBezTo>
                  <a:cubicBezTo>
                    <a:pt x="1" y="29"/>
                    <a:pt x="1" y="53"/>
                    <a:pt x="13" y="77"/>
                  </a:cubicBezTo>
                  <a:lnTo>
                    <a:pt x="2715" y="4494"/>
                  </a:lnTo>
                  <a:cubicBezTo>
                    <a:pt x="2715" y="4506"/>
                    <a:pt x="2739" y="4506"/>
                    <a:pt x="2751" y="4506"/>
                  </a:cubicBezTo>
                  <a:lnTo>
                    <a:pt x="2775" y="4506"/>
                  </a:lnTo>
                  <a:cubicBezTo>
                    <a:pt x="2799" y="4494"/>
                    <a:pt x="2799" y="4458"/>
                    <a:pt x="2787" y="4446"/>
                  </a:cubicBezTo>
                  <a:lnTo>
                    <a:pt x="84" y="29"/>
                  </a:lnTo>
                  <a:cubicBezTo>
                    <a:pt x="75" y="12"/>
                    <a:pt x="60" y="1"/>
                    <a:pt x="4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1" name="Google Shape;3021;p70"/>
            <p:cNvSpPr/>
            <p:nvPr/>
          </p:nvSpPr>
          <p:spPr>
            <a:xfrm>
              <a:off x="7949836" y="2391251"/>
              <a:ext cx="69712" cy="108834"/>
            </a:xfrm>
            <a:custGeom>
              <a:avLst/>
              <a:gdLst/>
              <a:ahLst/>
              <a:cxnLst/>
              <a:rect l="l" t="t" r="r" b="b"/>
              <a:pathLst>
                <a:path w="2263" h="3533" extrusionOk="0">
                  <a:moveTo>
                    <a:pt x="53" y="1"/>
                  </a:moveTo>
                  <a:cubicBezTo>
                    <a:pt x="44" y="1"/>
                    <a:pt x="35" y="4"/>
                    <a:pt x="25" y="9"/>
                  </a:cubicBezTo>
                  <a:cubicBezTo>
                    <a:pt x="13" y="21"/>
                    <a:pt x="1" y="56"/>
                    <a:pt x="13" y="68"/>
                  </a:cubicBezTo>
                  <a:lnTo>
                    <a:pt x="2168" y="3509"/>
                  </a:lnTo>
                  <a:cubicBezTo>
                    <a:pt x="2180" y="3521"/>
                    <a:pt x="2192" y="3533"/>
                    <a:pt x="2203" y="3533"/>
                  </a:cubicBezTo>
                  <a:cubicBezTo>
                    <a:pt x="2215" y="3533"/>
                    <a:pt x="2227" y="3533"/>
                    <a:pt x="2227" y="3521"/>
                  </a:cubicBezTo>
                  <a:cubicBezTo>
                    <a:pt x="2251" y="3509"/>
                    <a:pt x="2263" y="3485"/>
                    <a:pt x="2251" y="3461"/>
                  </a:cubicBezTo>
                  <a:lnTo>
                    <a:pt x="84" y="21"/>
                  </a:lnTo>
                  <a:cubicBezTo>
                    <a:pt x="77" y="7"/>
                    <a:pt x="66" y="1"/>
                    <a:pt x="5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2" name="Google Shape;3022;p70"/>
            <p:cNvSpPr/>
            <p:nvPr/>
          </p:nvSpPr>
          <p:spPr>
            <a:xfrm>
              <a:off x="8033472" y="2306907"/>
              <a:ext cx="99439" cy="151376"/>
            </a:xfrm>
            <a:custGeom>
              <a:avLst/>
              <a:gdLst/>
              <a:ahLst/>
              <a:cxnLst/>
              <a:rect l="l" t="t" r="r" b="b"/>
              <a:pathLst>
                <a:path w="3228" h="4914" extrusionOk="0">
                  <a:moveTo>
                    <a:pt x="53" y="0"/>
                  </a:moveTo>
                  <a:cubicBezTo>
                    <a:pt x="44" y="0"/>
                    <a:pt x="34" y="3"/>
                    <a:pt x="24" y="8"/>
                  </a:cubicBezTo>
                  <a:cubicBezTo>
                    <a:pt x="12" y="20"/>
                    <a:pt x="0" y="44"/>
                    <a:pt x="12" y="68"/>
                  </a:cubicBezTo>
                  <a:lnTo>
                    <a:pt x="3144" y="4890"/>
                  </a:lnTo>
                  <a:cubicBezTo>
                    <a:pt x="3144" y="4902"/>
                    <a:pt x="3168" y="4914"/>
                    <a:pt x="3179" y="4914"/>
                  </a:cubicBezTo>
                  <a:cubicBezTo>
                    <a:pt x="3191" y="4914"/>
                    <a:pt x="3191" y="4914"/>
                    <a:pt x="3203" y="4902"/>
                  </a:cubicBezTo>
                  <a:cubicBezTo>
                    <a:pt x="3227" y="4890"/>
                    <a:pt x="3227" y="4866"/>
                    <a:pt x="3215" y="4842"/>
                  </a:cubicBezTo>
                  <a:lnTo>
                    <a:pt x="84" y="20"/>
                  </a:lnTo>
                  <a:cubicBezTo>
                    <a:pt x="77" y="6"/>
                    <a:pt x="66" y="0"/>
                    <a:pt x="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3" name="Google Shape;3023;p70"/>
            <p:cNvSpPr/>
            <p:nvPr/>
          </p:nvSpPr>
          <p:spPr>
            <a:xfrm>
              <a:off x="8066125" y="2301023"/>
              <a:ext cx="85114" cy="133786"/>
            </a:xfrm>
            <a:custGeom>
              <a:avLst/>
              <a:gdLst/>
              <a:ahLst/>
              <a:cxnLst/>
              <a:rect l="l" t="t" r="r" b="b"/>
              <a:pathLst>
                <a:path w="2763" h="4343" extrusionOk="0">
                  <a:moveTo>
                    <a:pt x="53" y="1"/>
                  </a:moveTo>
                  <a:cubicBezTo>
                    <a:pt x="44" y="1"/>
                    <a:pt x="34" y="4"/>
                    <a:pt x="24" y="9"/>
                  </a:cubicBezTo>
                  <a:cubicBezTo>
                    <a:pt x="0" y="21"/>
                    <a:pt x="0" y="44"/>
                    <a:pt x="12" y="68"/>
                  </a:cubicBezTo>
                  <a:lnTo>
                    <a:pt x="2667" y="4319"/>
                  </a:lnTo>
                  <a:cubicBezTo>
                    <a:pt x="2679" y="4343"/>
                    <a:pt x="2691" y="4343"/>
                    <a:pt x="2703" y="4343"/>
                  </a:cubicBezTo>
                  <a:lnTo>
                    <a:pt x="2727" y="4343"/>
                  </a:lnTo>
                  <a:cubicBezTo>
                    <a:pt x="2750" y="4319"/>
                    <a:pt x="2762" y="4295"/>
                    <a:pt x="2750" y="4271"/>
                  </a:cubicBezTo>
                  <a:lnTo>
                    <a:pt x="83" y="21"/>
                  </a:lnTo>
                  <a:cubicBezTo>
                    <a:pt x="76" y="7"/>
                    <a:pt x="65" y="1"/>
                    <a:pt x="5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4" name="Google Shape;3024;p70"/>
            <p:cNvSpPr/>
            <p:nvPr/>
          </p:nvSpPr>
          <p:spPr>
            <a:xfrm>
              <a:off x="8092895" y="2299667"/>
              <a:ext cx="70081" cy="108372"/>
            </a:xfrm>
            <a:custGeom>
              <a:avLst/>
              <a:gdLst/>
              <a:ahLst/>
              <a:cxnLst/>
              <a:rect l="l" t="t" r="r" b="b"/>
              <a:pathLst>
                <a:path w="2275" h="3518" extrusionOk="0">
                  <a:moveTo>
                    <a:pt x="45" y="0"/>
                  </a:moveTo>
                  <a:cubicBezTo>
                    <a:pt x="38" y="0"/>
                    <a:pt x="31" y="2"/>
                    <a:pt x="24" y="5"/>
                  </a:cubicBezTo>
                  <a:cubicBezTo>
                    <a:pt x="0" y="17"/>
                    <a:pt x="0" y="53"/>
                    <a:pt x="12" y="65"/>
                  </a:cubicBezTo>
                  <a:lnTo>
                    <a:pt x="2191" y="3494"/>
                  </a:lnTo>
                  <a:cubicBezTo>
                    <a:pt x="2203" y="3506"/>
                    <a:pt x="2215" y="3517"/>
                    <a:pt x="2227" y="3517"/>
                  </a:cubicBezTo>
                  <a:cubicBezTo>
                    <a:pt x="2239" y="3517"/>
                    <a:pt x="2251" y="3506"/>
                    <a:pt x="2251" y="3506"/>
                  </a:cubicBezTo>
                  <a:cubicBezTo>
                    <a:pt x="2274" y="3494"/>
                    <a:pt x="2274" y="3470"/>
                    <a:pt x="2262" y="3446"/>
                  </a:cubicBezTo>
                  <a:lnTo>
                    <a:pt x="84" y="17"/>
                  </a:lnTo>
                  <a:cubicBezTo>
                    <a:pt x="75" y="9"/>
                    <a:pt x="61" y="0"/>
                    <a:pt x="4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5" name="Google Shape;3025;p70"/>
            <p:cNvSpPr/>
            <p:nvPr/>
          </p:nvSpPr>
          <p:spPr>
            <a:xfrm>
              <a:off x="7956459" y="2335524"/>
              <a:ext cx="198815" cy="127163"/>
            </a:xfrm>
            <a:custGeom>
              <a:avLst/>
              <a:gdLst/>
              <a:ahLst/>
              <a:cxnLst/>
              <a:rect l="l" t="t" r="r" b="b"/>
              <a:pathLst>
                <a:path w="6454" h="4128" extrusionOk="0">
                  <a:moveTo>
                    <a:pt x="6411" y="0"/>
                  </a:moveTo>
                  <a:cubicBezTo>
                    <a:pt x="6402" y="0"/>
                    <a:pt x="6392" y="3"/>
                    <a:pt x="6382" y="8"/>
                  </a:cubicBezTo>
                  <a:lnTo>
                    <a:pt x="24" y="4044"/>
                  </a:lnTo>
                  <a:cubicBezTo>
                    <a:pt x="0" y="4056"/>
                    <a:pt x="0" y="4080"/>
                    <a:pt x="12" y="4104"/>
                  </a:cubicBezTo>
                  <a:cubicBezTo>
                    <a:pt x="24" y="4116"/>
                    <a:pt x="36" y="4127"/>
                    <a:pt x="48" y="4127"/>
                  </a:cubicBezTo>
                  <a:cubicBezTo>
                    <a:pt x="60" y="4127"/>
                    <a:pt x="60" y="4127"/>
                    <a:pt x="72" y="4116"/>
                  </a:cubicBezTo>
                  <a:lnTo>
                    <a:pt x="6430" y="79"/>
                  </a:lnTo>
                  <a:cubicBezTo>
                    <a:pt x="6453" y="67"/>
                    <a:pt x="6453" y="44"/>
                    <a:pt x="6441" y="20"/>
                  </a:cubicBezTo>
                  <a:cubicBezTo>
                    <a:pt x="6434" y="6"/>
                    <a:pt x="6423" y="0"/>
                    <a:pt x="641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6" name="Google Shape;3026;p70"/>
            <p:cNvSpPr/>
            <p:nvPr/>
          </p:nvSpPr>
          <p:spPr>
            <a:xfrm>
              <a:off x="7976976" y="2370365"/>
              <a:ext cx="191145" cy="116166"/>
            </a:xfrm>
            <a:custGeom>
              <a:avLst/>
              <a:gdLst/>
              <a:ahLst/>
              <a:cxnLst/>
              <a:rect l="l" t="t" r="r" b="b"/>
              <a:pathLst>
                <a:path w="6205" h="3771" extrusionOk="0">
                  <a:moveTo>
                    <a:pt x="6161" y="0"/>
                  </a:moveTo>
                  <a:cubicBezTo>
                    <a:pt x="6152" y="0"/>
                    <a:pt x="6142" y="3"/>
                    <a:pt x="6133" y="8"/>
                  </a:cubicBezTo>
                  <a:lnTo>
                    <a:pt x="25" y="3687"/>
                  </a:lnTo>
                  <a:cubicBezTo>
                    <a:pt x="1" y="3699"/>
                    <a:pt x="1" y="3735"/>
                    <a:pt x="13" y="3747"/>
                  </a:cubicBezTo>
                  <a:cubicBezTo>
                    <a:pt x="13" y="3758"/>
                    <a:pt x="37" y="3770"/>
                    <a:pt x="49" y="3770"/>
                  </a:cubicBezTo>
                  <a:lnTo>
                    <a:pt x="72" y="3770"/>
                  </a:lnTo>
                  <a:lnTo>
                    <a:pt x="6180" y="79"/>
                  </a:lnTo>
                  <a:cubicBezTo>
                    <a:pt x="6204" y="68"/>
                    <a:pt x="6204" y="44"/>
                    <a:pt x="6192" y="20"/>
                  </a:cubicBezTo>
                  <a:cubicBezTo>
                    <a:pt x="6185" y="6"/>
                    <a:pt x="6174" y="0"/>
                    <a:pt x="616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7" name="Google Shape;3027;p70"/>
            <p:cNvSpPr/>
            <p:nvPr/>
          </p:nvSpPr>
          <p:spPr>
            <a:xfrm>
              <a:off x="8016221" y="2405205"/>
              <a:ext cx="146755" cy="94879"/>
            </a:xfrm>
            <a:custGeom>
              <a:avLst/>
              <a:gdLst/>
              <a:ahLst/>
              <a:cxnLst/>
              <a:rect l="l" t="t" r="r" b="b"/>
              <a:pathLst>
                <a:path w="4764" h="3080" extrusionOk="0">
                  <a:moveTo>
                    <a:pt x="4721" y="0"/>
                  </a:moveTo>
                  <a:cubicBezTo>
                    <a:pt x="4712" y="0"/>
                    <a:pt x="4702" y="3"/>
                    <a:pt x="4692" y="8"/>
                  </a:cubicBezTo>
                  <a:lnTo>
                    <a:pt x="25" y="2997"/>
                  </a:lnTo>
                  <a:cubicBezTo>
                    <a:pt x="13" y="3008"/>
                    <a:pt x="1" y="3032"/>
                    <a:pt x="13" y="3056"/>
                  </a:cubicBezTo>
                  <a:cubicBezTo>
                    <a:pt x="25" y="3068"/>
                    <a:pt x="37" y="3080"/>
                    <a:pt x="48" y="3080"/>
                  </a:cubicBezTo>
                  <a:cubicBezTo>
                    <a:pt x="60" y="3080"/>
                    <a:pt x="72" y="3080"/>
                    <a:pt x="72" y="3068"/>
                  </a:cubicBezTo>
                  <a:lnTo>
                    <a:pt x="4740" y="80"/>
                  </a:lnTo>
                  <a:cubicBezTo>
                    <a:pt x="4763" y="68"/>
                    <a:pt x="4763" y="44"/>
                    <a:pt x="4751" y="20"/>
                  </a:cubicBezTo>
                  <a:cubicBezTo>
                    <a:pt x="4744" y="6"/>
                    <a:pt x="4733" y="0"/>
                    <a:pt x="472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8" name="Google Shape;3028;p70"/>
            <p:cNvSpPr/>
            <p:nvPr/>
          </p:nvSpPr>
          <p:spPr>
            <a:xfrm>
              <a:off x="7945431" y="2315809"/>
              <a:ext cx="188927" cy="113855"/>
            </a:xfrm>
            <a:custGeom>
              <a:avLst/>
              <a:gdLst/>
              <a:ahLst/>
              <a:cxnLst/>
              <a:rect l="l" t="t" r="r" b="b"/>
              <a:pathLst>
                <a:path w="6133" h="3696" extrusionOk="0">
                  <a:moveTo>
                    <a:pt x="6082" y="0"/>
                  </a:moveTo>
                  <a:cubicBezTo>
                    <a:pt x="6075" y="0"/>
                    <a:pt x="6068" y="1"/>
                    <a:pt x="6061" y="5"/>
                  </a:cubicBezTo>
                  <a:lnTo>
                    <a:pt x="25" y="3613"/>
                  </a:lnTo>
                  <a:cubicBezTo>
                    <a:pt x="1" y="3624"/>
                    <a:pt x="1" y="3648"/>
                    <a:pt x="13" y="3672"/>
                  </a:cubicBezTo>
                  <a:cubicBezTo>
                    <a:pt x="13" y="3684"/>
                    <a:pt x="37" y="3696"/>
                    <a:pt x="49" y="3696"/>
                  </a:cubicBezTo>
                  <a:cubicBezTo>
                    <a:pt x="60" y="3696"/>
                    <a:pt x="60" y="3696"/>
                    <a:pt x="72" y="3684"/>
                  </a:cubicBezTo>
                  <a:lnTo>
                    <a:pt x="6109" y="76"/>
                  </a:lnTo>
                  <a:cubicBezTo>
                    <a:pt x="6121" y="64"/>
                    <a:pt x="6133" y="41"/>
                    <a:pt x="6121" y="17"/>
                  </a:cubicBezTo>
                  <a:cubicBezTo>
                    <a:pt x="6112" y="8"/>
                    <a:pt x="6098" y="0"/>
                    <a:pt x="608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9" name="Google Shape;3029;p70"/>
            <p:cNvSpPr/>
            <p:nvPr/>
          </p:nvSpPr>
          <p:spPr>
            <a:xfrm>
              <a:off x="7949836" y="2299575"/>
              <a:ext cx="146016" cy="94510"/>
            </a:xfrm>
            <a:custGeom>
              <a:avLst/>
              <a:gdLst/>
              <a:ahLst/>
              <a:cxnLst/>
              <a:rect l="l" t="t" r="r" b="b"/>
              <a:pathLst>
                <a:path w="4740" h="3068" extrusionOk="0">
                  <a:moveTo>
                    <a:pt x="4697" y="0"/>
                  </a:moveTo>
                  <a:cubicBezTo>
                    <a:pt x="4688" y="0"/>
                    <a:pt x="4678" y="3"/>
                    <a:pt x="4668" y="8"/>
                  </a:cubicBezTo>
                  <a:lnTo>
                    <a:pt x="25" y="2985"/>
                  </a:lnTo>
                  <a:cubicBezTo>
                    <a:pt x="13" y="2997"/>
                    <a:pt x="1" y="3020"/>
                    <a:pt x="13" y="3044"/>
                  </a:cubicBezTo>
                  <a:cubicBezTo>
                    <a:pt x="25" y="3056"/>
                    <a:pt x="37" y="3068"/>
                    <a:pt x="48" y="3068"/>
                  </a:cubicBezTo>
                  <a:cubicBezTo>
                    <a:pt x="60" y="3068"/>
                    <a:pt x="72" y="3068"/>
                    <a:pt x="72" y="3056"/>
                  </a:cubicBezTo>
                  <a:lnTo>
                    <a:pt x="4716" y="80"/>
                  </a:lnTo>
                  <a:cubicBezTo>
                    <a:pt x="4740" y="68"/>
                    <a:pt x="4740" y="44"/>
                    <a:pt x="4728" y="20"/>
                  </a:cubicBezTo>
                  <a:cubicBezTo>
                    <a:pt x="4721" y="6"/>
                    <a:pt x="4710" y="0"/>
                    <a:pt x="469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0" name="Google Shape;3030;p70"/>
            <p:cNvSpPr/>
            <p:nvPr/>
          </p:nvSpPr>
          <p:spPr>
            <a:xfrm>
              <a:off x="8306343" y="2370580"/>
              <a:ext cx="26092" cy="26461"/>
            </a:xfrm>
            <a:custGeom>
              <a:avLst/>
              <a:gdLst/>
              <a:ahLst/>
              <a:cxnLst/>
              <a:rect l="l" t="t" r="r" b="b"/>
              <a:pathLst>
                <a:path w="847" h="859" extrusionOk="0">
                  <a:moveTo>
                    <a:pt x="441" y="132"/>
                  </a:moveTo>
                  <a:cubicBezTo>
                    <a:pt x="453" y="168"/>
                    <a:pt x="465" y="203"/>
                    <a:pt x="465" y="227"/>
                  </a:cubicBezTo>
                  <a:cubicBezTo>
                    <a:pt x="489" y="322"/>
                    <a:pt x="501" y="334"/>
                    <a:pt x="501" y="358"/>
                  </a:cubicBezTo>
                  <a:cubicBezTo>
                    <a:pt x="513" y="370"/>
                    <a:pt x="536" y="382"/>
                    <a:pt x="620" y="406"/>
                  </a:cubicBezTo>
                  <a:cubicBezTo>
                    <a:pt x="644" y="418"/>
                    <a:pt x="679" y="430"/>
                    <a:pt x="703" y="442"/>
                  </a:cubicBezTo>
                  <a:cubicBezTo>
                    <a:pt x="656" y="453"/>
                    <a:pt x="596" y="477"/>
                    <a:pt x="536" y="501"/>
                  </a:cubicBezTo>
                  <a:cubicBezTo>
                    <a:pt x="525" y="513"/>
                    <a:pt x="513" y="513"/>
                    <a:pt x="513" y="525"/>
                  </a:cubicBezTo>
                  <a:cubicBezTo>
                    <a:pt x="477" y="596"/>
                    <a:pt x="441" y="680"/>
                    <a:pt x="417" y="727"/>
                  </a:cubicBezTo>
                  <a:cubicBezTo>
                    <a:pt x="394" y="668"/>
                    <a:pt x="370" y="584"/>
                    <a:pt x="358" y="513"/>
                  </a:cubicBezTo>
                  <a:cubicBezTo>
                    <a:pt x="358" y="501"/>
                    <a:pt x="334" y="489"/>
                    <a:pt x="322" y="477"/>
                  </a:cubicBezTo>
                  <a:cubicBezTo>
                    <a:pt x="251" y="465"/>
                    <a:pt x="179" y="453"/>
                    <a:pt x="120" y="442"/>
                  </a:cubicBezTo>
                  <a:cubicBezTo>
                    <a:pt x="179" y="406"/>
                    <a:pt x="263" y="370"/>
                    <a:pt x="346" y="346"/>
                  </a:cubicBezTo>
                  <a:cubicBezTo>
                    <a:pt x="358" y="334"/>
                    <a:pt x="370" y="322"/>
                    <a:pt x="370" y="311"/>
                  </a:cubicBezTo>
                  <a:cubicBezTo>
                    <a:pt x="394" y="251"/>
                    <a:pt x="417" y="180"/>
                    <a:pt x="441" y="132"/>
                  </a:cubicBezTo>
                  <a:close/>
                  <a:moveTo>
                    <a:pt x="453" y="1"/>
                  </a:moveTo>
                  <a:cubicBezTo>
                    <a:pt x="429" y="1"/>
                    <a:pt x="394" y="1"/>
                    <a:pt x="298" y="263"/>
                  </a:cubicBezTo>
                  <a:cubicBezTo>
                    <a:pt x="13" y="382"/>
                    <a:pt x="1" y="418"/>
                    <a:pt x="1" y="430"/>
                  </a:cubicBezTo>
                  <a:cubicBezTo>
                    <a:pt x="1" y="442"/>
                    <a:pt x="1" y="465"/>
                    <a:pt x="13" y="477"/>
                  </a:cubicBezTo>
                  <a:cubicBezTo>
                    <a:pt x="13" y="489"/>
                    <a:pt x="36" y="513"/>
                    <a:pt x="275" y="561"/>
                  </a:cubicBezTo>
                  <a:cubicBezTo>
                    <a:pt x="358" y="858"/>
                    <a:pt x="382" y="858"/>
                    <a:pt x="406" y="858"/>
                  </a:cubicBezTo>
                  <a:lnTo>
                    <a:pt x="417" y="858"/>
                  </a:lnTo>
                  <a:cubicBezTo>
                    <a:pt x="441" y="846"/>
                    <a:pt x="465" y="846"/>
                    <a:pt x="584" y="584"/>
                  </a:cubicBezTo>
                  <a:cubicBezTo>
                    <a:pt x="667" y="549"/>
                    <a:pt x="798" y="501"/>
                    <a:pt x="822" y="477"/>
                  </a:cubicBezTo>
                  <a:cubicBezTo>
                    <a:pt x="834" y="465"/>
                    <a:pt x="846" y="442"/>
                    <a:pt x="834" y="430"/>
                  </a:cubicBezTo>
                  <a:cubicBezTo>
                    <a:pt x="834" y="394"/>
                    <a:pt x="798" y="370"/>
                    <a:pt x="644" y="322"/>
                  </a:cubicBezTo>
                  <a:cubicBezTo>
                    <a:pt x="620" y="311"/>
                    <a:pt x="596" y="299"/>
                    <a:pt x="572" y="299"/>
                  </a:cubicBezTo>
                  <a:cubicBezTo>
                    <a:pt x="572" y="275"/>
                    <a:pt x="560" y="239"/>
                    <a:pt x="560" y="215"/>
                  </a:cubicBezTo>
                  <a:cubicBezTo>
                    <a:pt x="525" y="96"/>
                    <a:pt x="513" y="49"/>
                    <a:pt x="501" y="25"/>
                  </a:cubicBezTo>
                  <a:cubicBezTo>
                    <a:pt x="489" y="13"/>
                    <a:pt x="465" y="1"/>
                    <a:pt x="45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1" name="Google Shape;3031;p70"/>
            <p:cNvSpPr/>
            <p:nvPr/>
          </p:nvSpPr>
          <p:spPr>
            <a:xfrm>
              <a:off x="7970753" y="2001259"/>
              <a:ext cx="26061" cy="26431"/>
            </a:xfrm>
            <a:custGeom>
              <a:avLst/>
              <a:gdLst/>
              <a:ahLst/>
              <a:cxnLst/>
              <a:rect l="l" t="t" r="r" b="b"/>
              <a:pathLst>
                <a:path w="846" h="858" extrusionOk="0">
                  <a:moveTo>
                    <a:pt x="453" y="131"/>
                  </a:moveTo>
                  <a:cubicBezTo>
                    <a:pt x="465" y="167"/>
                    <a:pt x="477" y="203"/>
                    <a:pt x="477" y="227"/>
                  </a:cubicBezTo>
                  <a:cubicBezTo>
                    <a:pt x="501" y="322"/>
                    <a:pt x="501" y="334"/>
                    <a:pt x="512" y="358"/>
                  </a:cubicBezTo>
                  <a:cubicBezTo>
                    <a:pt x="524" y="370"/>
                    <a:pt x="548" y="381"/>
                    <a:pt x="632" y="405"/>
                  </a:cubicBezTo>
                  <a:cubicBezTo>
                    <a:pt x="655" y="417"/>
                    <a:pt x="691" y="429"/>
                    <a:pt x="715" y="441"/>
                  </a:cubicBezTo>
                  <a:cubicBezTo>
                    <a:pt x="667" y="453"/>
                    <a:pt x="608" y="477"/>
                    <a:pt x="548" y="500"/>
                  </a:cubicBezTo>
                  <a:cubicBezTo>
                    <a:pt x="536" y="512"/>
                    <a:pt x="524" y="512"/>
                    <a:pt x="524" y="524"/>
                  </a:cubicBezTo>
                  <a:cubicBezTo>
                    <a:pt x="489" y="596"/>
                    <a:pt x="453" y="679"/>
                    <a:pt x="429" y="727"/>
                  </a:cubicBezTo>
                  <a:cubicBezTo>
                    <a:pt x="405" y="667"/>
                    <a:pt x="381" y="584"/>
                    <a:pt x="370" y="512"/>
                  </a:cubicBezTo>
                  <a:cubicBezTo>
                    <a:pt x="358" y="500"/>
                    <a:pt x="346" y="489"/>
                    <a:pt x="334" y="477"/>
                  </a:cubicBezTo>
                  <a:cubicBezTo>
                    <a:pt x="262" y="465"/>
                    <a:pt x="179" y="453"/>
                    <a:pt x="131" y="441"/>
                  </a:cubicBezTo>
                  <a:cubicBezTo>
                    <a:pt x="191" y="405"/>
                    <a:pt x="274" y="370"/>
                    <a:pt x="358" y="346"/>
                  </a:cubicBezTo>
                  <a:cubicBezTo>
                    <a:pt x="370" y="334"/>
                    <a:pt x="370" y="322"/>
                    <a:pt x="381" y="310"/>
                  </a:cubicBezTo>
                  <a:cubicBezTo>
                    <a:pt x="405" y="250"/>
                    <a:pt x="429" y="179"/>
                    <a:pt x="453" y="131"/>
                  </a:cubicBezTo>
                  <a:close/>
                  <a:moveTo>
                    <a:pt x="465" y="0"/>
                  </a:moveTo>
                  <a:cubicBezTo>
                    <a:pt x="441" y="0"/>
                    <a:pt x="405" y="0"/>
                    <a:pt x="298" y="262"/>
                  </a:cubicBezTo>
                  <a:cubicBezTo>
                    <a:pt x="24" y="381"/>
                    <a:pt x="12" y="417"/>
                    <a:pt x="12" y="429"/>
                  </a:cubicBezTo>
                  <a:cubicBezTo>
                    <a:pt x="0" y="441"/>
                    <a:pt x="12" y="465"/>
                    <a:pt x="12" y="477"/>
                  </a:cubicBezTo>
                  <a:cubicBezTo>
                    <a:pt x="24" y="489"/>
                    <a:pt x="48" y="512"/>
                    <a:pt x="286" y="560"/>
                  </a:cubicBezTo>
                  <a:cubicBezTo>
                    <a:pt x="358" y="858"/>
                    <a:pt x="381" y="858"/>
                    <a:pt x="417" y="858"/>
                  </a:cubicBezTo>
                  <a:cubicBezTo>
                    <a:pt x="453" y="846"/>
                    <a:pt x="477" y="846"/>
                    <a:pt x="596" y="584"/>
                  </a:cubicBezTo>
                  <a:cubicBezTo>
                    <a:pt x="679" y="548"/>
                    <a:pt x="798" y="500"/>
                    <a:pt x="834" y="477"/>
                  </a:cubicBezTo>
                  <a:cubicBezTo>
                    <a:pt x="846" y="465"/>
                    <a:pt x="846" y="441"/>
                    <a:pt x="846" y="429"/>
                  </a:cubicBezTo>
                  <a:cubicBezTo>
                    <a:pt x="846" y="393"/>
                    <a:pt x="798" y="370"/>
                    <a:pt x="655" y="322"/>
                  </a:cubicBezTo>
                  <a:cubicBezTo>
                    <a:pt x="632" y="310"/>
                    <a:pt x="608" y="298"/>
                    <a:pt x="584" y="298"/>
                  </a:cubicBezTo>
                  <a:cubicBezTo>
                    <a:pt x="584" y="274"/>
                    <a:pt x="572" y="239"/>
                    <a:pt x="560" y="215"/>
                  </a:cubicBezTo>
                  <a:cubicBezTo>
                    <a:pt x="536" y="96"/>
                    <a:pt x="524" y="48"/>
                    <a:pt x="501" y="24"/>
                  </a:cubicBezTo>
                  <a:cubicBezTo>
                    <a:pt x="501" y="12"/>
                    <a:pt x="477" y="0"/>
                    <a:pt x="46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2" name="Google Shape;3032;p70"/>
            <p:cNvSpPr/>
            <p:nvPr/>
          </p:nvSpPr>
          <p:spPr>
            <a:xfrm>
              <a:off x="8358064" y="1974120"/>
              <a:ext cx="26061" cy="26431"/>
            </a:xfrm>
            <a:custGeom>
              <a:avLst/>
              <a:gdLst/>
              <a:ahLst/>
              <a:cxnLst/>
              <a:rect l="l" t="t" r="r" b="b"/>
              <a:pathLst>
                <a:path w="846" h="858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501" y="346"/>
                    <a:pt x="501" y="358"/>
                  </a:cubicBezTo>
                  <a:cubicBezTo>
                    <a:pt x="512" y="369"/>
                    <a:pt x="536" y="381"/>
                    <a:pt x="620" y="405"/>
                  </a:cubicBezTo>
                  <a:cubicBezTo>
                    <a:pt x="643" y="417"/>
                    <a:pt x="679" y="429"/>
                    <a:pt x="703" y="441"/>
                  </a:cubicBezTo>
                  <a:cubicBezTo>
                    <a:pt x="655" y="465"/>
                    <a:pt x="596" y="489"/>
                    <a:pt x="536" y="500"/>
                  </a:cubicBezTo>
                  <a:cubicBezTo>
                    <a:pt x="524" y="512"/>
                    <a:pt x="512" y="512"/>
                    <a:pt x="512" y="524"/>
                  </a:cubicBezTo>
                  <a:cubicBezTo>
                    <a:pt x="477" y="596"/>
                    <a:pt x="441" y="679"/>
                    <a:pt x="417" y="727"/>
                  </a:cubicBezTo>
                  <a:cubicBezTo>
                    <a:pt x="393" y="667"/>
                    <a:pt x="370" y="596"/>
                    <a:pt x="358" y="512"/>
                  </a:cubicBezTo>
                  <a:cubicBezTo>
                    <a:pt x="358" y="500"/>
                    <a:pt x="334" y="489"/>
                    <a:pt x="322" y="489"/>
                  </a:cubicBezTo>
                  <a:cubicBezTo>
                    <a:pt x="251" y="477"/>
                    <a:pt x="179" y="453"/>
                    <a:pt x="120" y="441"/>
                  </a:cubicBezTo>
                  <a:cubicBezTo>
                    <a:pt x="179" y="417"/>
                    <a:pt x="262" y="369"/>
                    <a:pt x="346" y="346"/>
                  </a:cubicBezTo>
                  <a:cubicBezTo>
                    <a:pt x="358" y="334"/>
                    <a:pt x="358" y="322"/>
                    <a:pt x="370" y="310"/>
                  </a:cubicBezTo>
                  <a:cubicBezTo>
                    <a:pt x="393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3" y="0"/>
                    <a:pt x="298" y="262"/>
                  </a:cubicBezTo>
                  <a:cubicBezTo>
                    <a:pt x="12" y="381"/>
                    <a:pt x="0" y="417"/>
                    <a:pt x="0" y="441"/>
                  </a:cubicBezTo>
                  <a:cubicBezTo>
                    <a:pt x="0" y="453"/>
                    <a:pt x="0" y="465"/>
                    <a:pt x="12" y="477"/>
                  </a:cubicBezTo>
                  <a:cubicBezTo>
                    <a:pt x="12" y="489"/>
                    <a:pt x="36" y="524"/>
                    <a:pt x="274" y="572"/>
                  </a:cubicBezTo>
                  <a:cubicBezTo>
                    <a:pt x="358" y="858"/>
                    <a:pt x="381" y="858"/>
                    <a:pt x="405" y="858"/>
                  </a:cubicBezTo>
                  <a:lnTo>
                    <a:pt x="417" y="858"/>
                  </a:lnTo>
                  <a:cubicBezTo>
                    <a:pt x="441" y="858"/>
                    <a:pt x="465" y="858"/>
                    <a:pt x="584" y="584"/>
                  </a:cubicBezTo>
                  <a:cubicBezTo>
                    <a:pt x="667" y="560"/>
                    <a:pt x="798" y="500"/>
                    <a:pt x="822" y="477"/>
                  </a:cubicBezTo>
                  <a:cubicBezTo>
                    <a:pt x="834" y="465"/>
                    <a:pt x="846" y="453"/>
                    <a:pt x="834" y="429"/>
                  </a:cubicBezTo>
                  <a:cubicBezTo>
                    <a:pt x="834" y="393"/>
                    <a:pt x="798" y="381"/>
                    <a:pt x="643" y="322"/>
                  </a:cubicBezTo>
                  <a:cubicBezTo>
                    <a:pt x="620" y="310"/>
                    <a:pt x="596" y="298"/>
                    <a:pt x="572" y="298"/>
                  </a:cubicBezTo>
                  <a:cubicBezTo>
                    <a:pt x="572" y="274"/>
                    <a:pt x="560" y="250"/>
                    <a:pt x="560" y="215"/>
                  </a:cubicBezTo>
                  <a:cubicBezTo>
                    <a:pt x="524" y="96"/>
                    <a:pt x="512" y="48"/>
                    <a:pt x="501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3" name="Google Shape;3033;p70"/>
            <p:cNvSpPr/>
            <p:nvPr/>
          </p:nvSpPr>
          <p:spPr>
            <a:xfrm>
              <a:off x="7883821" y="2325852"/>
              <a:ext cx="26092" cy="26431"/>
            </a:xfrm>
            <a:custGeom>
              <a:avLst/>
              <a:gdLst/>
              <a:ahLst/>
              <a:cxnLst/>
              <a:rect l="l" t="t" r="r" b="b"/>
              <a:pathLst>
                <a:path w="847" h="858" extrusionOk="0">
                  <a:moveTo>
                    <a:pt x="453" y="143"/>
                  </a:moveTo>
                  <a:cubicBezTo>
                    <a:pt x="453" y="167"/>
                    <a:pt x="465" y="203"/>
                    <a:pt x="477" y="239"/>
                  </a:cubicBezTo>
                  <a:cubicBezTo>
                    <a:pt x="489" y="322"/>
                    <a:pt x="501" y="346"/>
                    <a:pt x="513" y="358"/>
                  </a:cubicBezTo>
                  <a:cubicBezTo>
                    <a:pt x="525" y="370"/>
                    <a:pt x="536" y="381"/>
                    <a:pt x="620" y="405"/>
                  </a:cubicBezTo>
                  <a:cubicBezTo>
                    <a:pt x="644" y="417"/>
                    <a:pt x="679" y="429"/>
                    <a:pt x="715" y="441"/>
                  </a:cubicBezTo>
                  <a:cubicBezTo>
                    <a:pt x="667" y="465"/>
                    <a:pt x="596" y="489"/>
                    <a:pt x="536" y="500"/>
                  </a:cubicBezTo>
                  <a:cubicBezTo>
                    <a:pt x="525" y="512"/>
                    <a:pt x="525" y="512"/>
                    <a:pt x="513" y="524"/>
                  </a:cubicBezTo>
                  <a:cubicBezTo>
                    <a:pt x="489" y="596"/>
                    <a:pt x="453" y="679"/>
                    <a:pt x="417" y="727"/>
                  </a:cubicBezTo>
                  <a:cubicBezTo>
                    <a:pt x="406" y="667"/>
                    <a:pt x="382" y="596"/>
                    <a:pt x="358" y="512"/>
                  </a:cubicBezTo>
                  <a:cubicBezTo>
                    <a:pt x="358" y="500"/>
                    <a:pt x="346" y="489"/>
                    <a:pt x="322" y="489"/>
                  </a:cubicBezTo>
                  <a:cubicBezTo>
                    <a:pt x="263" y="477"/>
                    <a:pt x="179" y="453"/>
                    <a:pt x="132" y="441"/>
                  </a:cubicBezTo>
                  <a:cubicBezTo>
                    <a:pt x="179" y="417"/>
                    <a:pt x="275" y="370"/>
                    <a:pt x="346" y="346"/>
                  </a:cubicBezTo>
                  <a:cubicBezTo>
                    <a:pt x="358" y="334"/>
                    <a:pt x="370" y="322"/>
                    <a:pt x="370" y="322"/>
                  </a:cubicBezTo>
                  <a:cubicBezTo>
                    <a:pt x="394" y="250"/>
                    <a:pt x="429" y="179"/>
                    <a:pt x="453" y="143"/>
                  </a:cubicBezTo>
                  <a:close/>
                  <a:moveTo>
                    <a:pt x="465" y="0"/>
                  </a:moveTo>
                  <a:cubicBezTo>
                    <a:pt x="441" y="0"/>
                    <a:pt x="406" y="0"/>
                    <a:pt x="298" y="262"/>
                  </a:cubicBezTo>
                  <a:cubicBezTo>
                    <a:pt x="25" y="381"/>
                    <a:pt x="13" y="417"/>
                    <a:pt x="1" y="441"/>
                  </a:cubicBezTo>
                  <a:cubicBezTo>
                    <a:pt x="1" y="453"/>
                    <a:pt x="1" y="465"/>
                    <a:pt x="13" y="477"/>
                  </a:cubicBezTo>
                  <a:cubicBezTo>
                    <a:pt x="25" y="489"/>
                    <a:pt x="36" y="524"/>
                    <a:pt x="286" y="572"/>
                  </a:cubicBezTo>
                  <a:cubicBezTo>
                    <a:pt x="358" y="858"/>
                    <a:pt x="382" y="858"/>
                    <a:pt x="417" y="858"/>
                  </a:cubicBezTo>
                  <a:cubicBezTo>
                    <a:pt x="441" y="858"/>
                    <a:pt x="465" y="858"/>
                    <a:pt x="584" y="584"/>
                  </a:cubicBezTo>
                  <a:cubicBezTo>
                    <a:pt x="667" y="548"/>
                    <a:pt x="798" y="500"/>
                    <a:pt x="822" y="477"/>
                  </a:cubicBezTo>
                  <a:cubicBezTo>
                    <a:pt x="834" y="465"/>
                    <a:pt x="846" y="441"/>
                    <a:pt x="846" y="429"/>
                  </a:cubicBezTo>
                  <a:cubicBezTo>
                    <a:pt x="834" y="393"/>
                    <a:pt x="798" y="370"/>
                    <a:pt x="656" y="322"/>
                  </a:cubicBezTo>
                  <a:cubicBezTo>
                    <a:pt x="632" y="310"/>
                    <a:pt x="596" y="298"/>
                    <a:pt x="584" y="298"/>
                  </a:cubicBezTo>
                  <a:cubicBezTo>
                    <a:pt x="572" y="274"/>
                    <a:pt x="572" y="239"/>
                    <a:pt x="560" y="215"/>
                  </a:cubicBezTo>
                  <a:cubicBezTo>
                    <a:pt x="536" y="96"/>
                    <a:pt x="513" y="48"/>
                    <a:pt x="501" y="24"/>
                  </a:cubicBezTo>
                  <a:cubicBezTo>
                    <a:pt x="489" y="12"/>
                    <a:pt x="477" y="0"/>
                    <a:pt x="46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4" name="Google Shape;3034;p70"/>
            <p:cNvSpPr/>
            <p:nvPr/>
          </p:nvSpPr>
          <p:spPr>
            <a:xfrm>
              <a:off x="8366135" y="2070571"/>
              <a:ext cx="19469" cy="19469"/>
            </a:xfrm>
            <a:custGeom>
              <a:avLst/>
              <a:gdLst/>
              <a:ahLst/>
              <a:cxnLst/>
              <a:rect l="l" t="t" r="r" b="b"/>
              <a:pathLst>
                <a:path w="632" h="632" extrusionOk="0">
                  <a:moveTo>
                    <a:pt x="322" y="84"/>
                  </a:moveTo>
                  <a:cubicBezTo>
                    <a:pt x="381" y="84"/>
                    <a:pt x="429" y="108"/>
                    <a:pt x="477" y="155"/>
                  </a:cubicBezTo>
                  <a:cubicBezTo>
                    <a:pt x="512" y="203"/>
                    <a:pt x="536" y="251"/>
                    <a:pt x="536" y="310"/>
                  </a:cubicBezTo>
                  <a:cubicBezTo>
                    <a:pt x="536" y="441"/>
                    <a:pt x="441" y="536"/>
                    <a:pt x="322" y="536"/>
                  </a:cubicBezTo>
                  <a:lnTo>
                    <a:pt x="322" y="584"/>
                  </a:lnTo>
                  <a:lnTo>
                    <a:pt x="310" y="536"/>
                  </a:lnTo>
                  <a:cubicBezTo>
                    <a:pt x="191" y="536"/>
                    <a:pt x="96" y="429"/>
                    <a:pt x="96" y="310"/>
                  </a:cubicBezTo>
                  <a:cubicBezTo>
                    <a:pt x="96" y="191"/>
                    <a:pt x="191" y="84"/>
                    <a:pt x="322" y="84"/>
                  </a:cubicBezTo>
                  <a:close/>
                  <a:moveTo>
                    <a:pt x="322" y="1"/>
                  </a:moveTo>
                  <a:cubicBezTo>
                    <a:pt x="143" y="1"/>
                    <a:pt x="0" y="144"/>
                    <a:pt x="0" y="310"/>
                  </a:cubicBezTo>
                  <a:cubicBezTo>
                    <a:pt x="0" y="489"/>
                    <a:pt x="143" y="620"/>
                    <a:pt x="322" y="632"/>
                  </a:cubicBezTo>
                  <a:cubicBezTo>
                    <a:pt x="489" y="632"/>
                    <a:pt x="631" y="489"/>
                    <a:pt x="631" y="310"/>
                  </a:cubicBezTo>
                  <a:cubicBezTo>
                    <a:pt x="631" y="227"/>
                    <a:pt x="596" y="155"/>
                    <a:pt x="536" y="96"/>
                  </a:cubicBezTo>
                  <a:cubicBezTo>
                    <a:pt x="477" y="36"/>
                    <a:pt x="405" y="1"/>
                    <a:pt x="32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5" name="Google Shape;3035;p70"/>
            <p:cNvSpPr/>
            <p:nvPr/>
          </p:nvSpPr>
          <p:spPr>
            <a:xfrm>
              <a:off x="8371649" y="2259097"/>
              <a:ext cx="19469" cy="19469"/>
            </a:xfrm>
            <a:custGeom>
              <a:avLst/>
              <a:gdLst/>
              <a:ahLst/>
              <a:cxnLst/>
              <a:rect l="l" t="t" r="r" b="b"/>
              <a:pathLst>
                <a:path w="632" h="632" extrusionOk="0">
                  <a:moveTo>
                    <a:pt x="321" y="96"/>
                  </a:moveTo>
                  <a:cubicBezTo>
                    <a:pt x="441" y="96"/>
                    <a:pt x="536" y="191"/>
                    <a:pt x="536" y="322"/>
                  </a:cubicBezTo>
                  <a:cubicBezTo>
                    <a:pt x="536" y="441"/>
                    <a:pt x="441" y="536"/>
                    <a:pt x="310" y="536"/>
                  </a:cubicBezTo>
                  <a:cubicBezTo>
                    <a:pt x="191" y="536"/>
                    <a:pt x="95" y="441"/>
                    <a:pt x="95" y="310"/>
                  </a:cubicBezTo>
                  <a:cubicBezTo>
                    <a:pt x="95" y="191"/>
                    <a:pt x="191" y="96"/>
                    <a:pt x="321" y="96"/>
                  </a:cubicBezTo>
                  <a:close/>
                  <a:moveTo>
                    <a:pt x="310" y="0"/>
                  </a:moveTo>
                  <a:cubicBezTo>
                    <a:pt x="143" y="0"/>
                    <a:pt x="0" y="143"/>
                    <a:pt x="0" y="310"/>
                  </a:cubicBezTo>
                  <a:cubicBezTo>
                    <a:pt x="0" y="489"/>
                    <a:pt x="143" y="632"/>
                    <a:pt x="310" y="632"/>
                  </a:cubicBezTo>
                  <a:cubicBezTo>
                    <a:pt x="488" y="632"/>
                    <a:pt x="631" y="489"/>
                    <a:pt x="631" y="322"/>
                  </a:cubicBezTo>
                  <a:cubicBezTo>
                    <a:pt x="631" y="143"/>
                    <a:pt x="488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6" name="Google Shape;3036;p70"/>
            <p:cNvSpPr/>
            <p:nvPr/>
          </p:nvSpPr>
          <p:spPr>
            <a:xfrm>
              <a:off x="8177609" y="2471467"/>
              <a:ext cx="19469" cy="19469"/>
            </a:xfrm>
            <a:custGeom>
              <a:avLst/>
              <a:gdLst/>
              <a:ahLst/>
              <a:cxnLst/>
              <a:rect l="l" t="t" r="r" b="b"/>
              <a:pathLst>
                <a:path w="632" h="632" extrusionOk="0">
                  <a:moveTo>
                    <a:pt x="310" y="84"/>
                  </a:moveTo>
                  <a:cubicBezTo>
                    <a:pt x="441" y="84"/>
                    <a:pt x="536" y="191"/>
                    <a:pt x="536" y="310"/>
                  </a:cubicBezTo>
                  <a:cubicBezTo>
                    <a:pt x="536" y="441"/>
                    <a:pt x="441" y="536"/>
                    <a:pt x="310" y="536"/>
                  </a:cubicBezTo>
                  <a:cubicBezTo>
                    <a:pt x="191" y="536"/>
                    <a:pt x="84" y="441"/>
                    <a:pt x="84" y="310"/>
                  </a:cubicBezTo>
                  <a:cubicBezTo>
                    <a:pt x="84" y="191"/>
                    <a:pt x="191" y="84"/>
                    <a:pt x="310" y="84"/>
                  </a:cubicBezTo>
                  <a:close/>
                  <a:moveTo>
                    <a:pt x="310" y="0"/>
                  </a:moveTo>
                  <a:cubicBezTo>
                    <a:pt x="143" y="0"/>
                    <a:pt x="1" y="143"/>
                    <a:pt x="1" y="310"/>
                  </a:cubicBezTo>
                  <a:cubicBezTo>
                    <a:pt x="1" y="488"/>
                    <a:pt x="143" y="631"/>
                    <a:pt x="310" y="631"/>
                  </a:cubicBezTo>
                  <a:cubicBezTo>
                    <a:pt x="489" y="631"/>
                    <a:pt x="632" y="488"/>
                    <a:pt x="632" y="310"/>
                  </a:cubicBezTo>
                  <a:cubicBezTo>
                    <a:pt x="632" y="143"/>
                    <a:pt x="489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7" name="Google Shape;3037;p70"/>
            <p:cNvSpPr/>
            <p:nvPr/>
          </p:nvSpPr>
          <p:spPr>
            <a:xfrm>
              <a:off x="7994226" y="1959827"/>
              <a:ext cx="19469" cy="19469"/>
            </a:xfrm>
            <a:custGeom>
              <a:avLst/>
              <a:gdLst/>
              <a:ahLst/>
              <a:cxnLst/>
              <a:rect l="l" t="t" r="r" b="b"/>
              <a:pathLst>
                <a:path w="632" h="632" extrusionOk="0">
                  <a:moveTo>
                    <a:pt x="322" y="95"/>
                  </a:moveTo>
                  <a:cubicBezTo>
                    <a:pt x="441" y="95"/>
                    <a:pt x="548" y="191"/>
                    <a:pt x="548" y="321"/>
                  </a:cubicBezTo>
                  <a:cubicBezTo>
                    <a:pt x="548" y="441"/>
                    <a:pt x="441" y="536"/>
                    <a:pt x="322" y="536"/>
                  </a:cubicBezTo>
                  <a:cubicBezTo>
                    <a:pt x="191" y="536"/>
                    <a:pt x="96" y="441"/>
                    <a:pt x="96" y="310"/>
                  </a:cubicBezTo>
                  <a:cubicBezTo>
                    <a:pt x="96" y="191"/>
                    <a:pt x="191" y="95"/>
                    <a:pt x="322" y="95"/>
                  </a:cubicBezTo>
                  <a:close/>
                  <a:moveTo>
                    <a:pt x="322" y="0"/>
                  </a:moveTo>
                  <a:cubicBezTo>
                    <a:pt x="143" y="0"/>
                    <a:pt x="12" y="143"/>
                    <a:pt x="12" y="310"/>
                  </a:cubicBezTo>
                  <a:cubicBezTo>
                    <a:pt x="0" y="488"/>
                    <a:pt x="143" y="631"/>
                    <a:pt x="322" y="631"/>
                  </a:cubicBezTo>
                  <a:cubicBezTo>
                    <a:pt x="489" y="631"/>
                    <a:pt x="632" y="488"/>
                    <a:pt x="632" y="321"/>
                  </a:cubicBezTo>
                  <a:cubicBezTo>
                    <a:pt x="632" y="143"/>
                    <a:pt x="489" y="0"/>
                    <a:pt x="32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8" name="Google Shape;3038;p70"/>
            <p:cNvSpPr/>
            <p:nvPr/>
          </p:nvSpPr>
          <p:spPr>
            <a:xfrm>
              <a:off x="8178718" y="2359953"/>
              <a:ext cx="95372" cy="88441"/>
            </a:xfrm>
            <a:custGeom>
              <a:avLst/>
              <a:gdLst/>
              <a:ahLst/>
              <a:cxnLst/>
              <a:rect l="l" t="t" r="r" b="b"/>
              <a:pathLst>
                <a:path w="3096" h="2871" extrusionOk="0">
                  <a:moveTo>
                    <a:pt x="3036" y="1"/>
                  </a:moveTo>
                  <a:cubicBezTo>
                    <a:pt x="3013" y="1"/>
                    <a:pt x="3001" y="25"/>
                    <a:pt x="3001" y="48"/>
                  </a:cubicBezTo>
                  <a:cubicBezTo>
                    <a:pt x="3001" y="48"/>
                    <a:pt x="3001" y="96"/>
                    <a:pt x="3001" y="191"/>
                  </a:cubicBezTo>
                  <a:lnTo>
                    <a:pt x="3001" y="227"/>
                  </a:lnTo>
                  <a:cubicBezTo>
                    <a:pt x="3001" y="251"/>
                    <a:pt x="3025" y="263"/>
                    <a:pt x="3048" y="263"/>
                  </a:cubicBezTo>
                  <a:cubicBezTo>
                    <a:pt x="3072" y="263"/>
                    <a:pt x="3096" y="251"/>
                    <a:pt x="3096" y="227"/>
                  </a:cubicBezTo>
                  <a:lnTo>
                    <a:pt x="3096" y="191"/>
                  </a:lnTo>
                  <a:cubicBezTo>
                    <a:pt x="3096" y="96"/>
                    <a:pt x="3084" y="36"/>
                    <a:pt x="3084" y="36"/>
                  </a:cubicBezTo>
                  <a:cubicBezTo>
                    <a:pt x="3084" y="13"/>
                    <a:pt x="3060" y="1"/>
                    <a:pt x="3036" y="1"/>
                  </a:cubicBezTo>
                  <a:close/>
                  <a:moveTo>
                    <a:pt x="3048" y="358"/>
                  </a:moveTo>
                  <a:cubicBezTo>
                    <a:pt x="3025" y="358"/>
                    <a:pt x="3001" y="370"/>
                    <a:pt x="3001" y="394"/>
                  </a:cubicBezTo>
                  <a:cubicBezTo>
                    <a:pt x="2989" y="453"/>
                    <a:pt x="2989" y="513"/>
                    <a:pt x="2977" y="572"/>
                  </a:cubicBezTo>
                  <a:cubicBezTo>
                    <a:pt x="2977" y="596"/>
                    <a:pt x="2989" y="620"/>
                    <a:pt x="3013" y="620"/>
                  </a:cubicBezTo>
                  <a:lnTo>
                    <a:pt x="3025" y="620"/>
                  </a:lnTo>
                  <a:cubicBezTo>
                    <a:pt x="3048" y="620"/>
                    <a:pt x="3060" y="608"/>
                    <a:pt x="3072" y="584"/>
                  </a:cubicBezTo>
                  <a:cubicBezTo>
                    <a:pt x="3072" y="525"/>
                    <a:pt x="3084" y="465"/>
                    <a:pt x="3084" y="406"/>
                  </a:cubicBezTo>
                  <a:cubicBezTo>
                    <a:pt x="3084" y="382"/>
                    <a:pt x="3072" y="358"/>
                    <a:pt x="3048" y="358"/>
                  </a:cubicBezTo>
                  <a:close/>
                  <a:moveTo>
                    <a:pt x="3001" y="703"/>
                  </a:moveTo>
                  <a:cubicBezTo>
                    <a:pt x="2977" y="703"/>
                    <a:pt x="2953" y="715"/>
                    <a:pt x="2941" y="739"/>
                  </a:cubicBezTo>
                  <a:cubicBezTo>
                    <a:pt x="2929" y="798"/>
                    <a:pt x="2917" y="858"/>
                    <a:pt x="2905" y="906"/>
                  </a:cubicBezTo>
                  <a:cubicBezTo>
                    <a:pt x="2894" y="929"/>
                    <a:pt x="2905" y="953"/>
                    <a:pt x="2929" y="965"/>
                  </a:cubicBezTo>
                  <a:lnTo>
                    <a:pt x="2941" y="965"/>
                  </a:lnTo>
                  <a:cubicBezTo>
                    <a:pt x="2965" y="965"/>
                    <a:pt x="2977" y="953"/>
                    <a:pt x="2989" y="929"/>
                  </a:cubicBezTo>
                  <a:cubicBezTo>
                    <a:pt x="3001" y="882"/>
                    <a:pt x="3025" y="822"/>
                    <a:pt x="3036" y="763"/>
                  </a:cubicBezTo>
                  <a:cubicBezTo>
                    <a:pt x="3036" y="739"/>
                    <a:pt x="3025" y="715"/>
                    <a:pt x="3001" y="703"/>
                  </a:cubicBezTo>
                  <a:close/>
                  <a:moveTo>
                    <a:pt x="1607" y="909"/>
                  </a:moveTo>
                  <a:cubicBezTo>
                    <a:pt x="1549" y="909"/>
                    <a:pt x="1498" y="935"/>
                    <a:pt x="1453" y="989"/>
                  </a:cubicBezTo>
                  <a:cubicBezTo>
                    <a:pt x="1441" y="1013"/>
                    <a:pt x="1453" y="1037"/>
                    <a:pt x="1465" y="1048"/>
                  </a:cubicBezTo>
                  <a:cubicBezTo>
                    <a:pt x="1477" y="1060"/>
                    <a:pt x="1489" y="1060"/>
                    <a:pt x="1489" y="1060"/>
                  </a:cubicBezTo>
                  <a:cubicBezTo>
                    <a:pt x="1512" y="1060"/>
                    <a:pt x="1524" y="1048"/>
                    <a:pt x="1524" y="1048"/>
                  </a:cubicBezTo>
                  <a:cubicBezTo>
                    <a:pt x="1544" y="1019"/>
                    <a:pt x="1572" y="998"/>
                    <a:pt x="1607" y="998"/>
                  </a:cubicBezTo>
                  <a:cubicBezTo>
                    <a:pt x="1615" y="998"/>
                    <a:pt x="1623" y="999"/>
                    <a:pt x="1631" y="1001"/>
                  </a:cubicBezTo>
                  <a:cubicBezTo>
                    <a:pt x="1638" y="1004"/>
                    <a:pt x="1644" y="1006"/>
                    <a:pt x="1650" y="1006"/>
                  </a:cubicBezTo>
                  <a:cubicBezTo>
                    <a:pt x="1667" y="1006"/>
                    <a:pt x="1682" y="994"/>
                    <a:pt x="1691" y="977"/>
                  </a:cubicBezTo>
                  <a:cubicBezTo>
                    <a:pt x="1703" y="953"/>
                    <a:pt x="1691" y="929"/>
                    <a:pt x="1667" y="917"/>
                  </a:cubicBezTo>
                  <a:cubicBezTo>
                    <a:pt x="1646" y="912"/>
                    <a:pt x="1626" y="909"/>
                    <a:pt x="1607" y="909"/>
                  </a:cubicBezTo>
                  <a:close/>
                  <a:moveTo>
                    <a:pt x="2875" y="1044"/>
                  </a:moveTo>
                  <a:cubicBezTo>
                    <a:pt x="2858" y="1044"/>
                    <a:pt x="2843" y="1055"/>
                    <a:pt x="2834" y="1072"/>
                  </a:cubicBezTo>
                  <a:cubicBezTo>
                    <a:pt x="2810" y="1120"/>
                    <a:pt x="2786" y="1168"/>
                    <a:pt x="2763" y="1215"/>
                  </a:cubicBezTo>
                  <a:cubicBezTo>
                    <a:pt x="2739" y="1239"/>
                    <a:pt x="2751" y="1263"/>
                    <a:pt x="2774" y="1275"/>
                  </a:cubicBezTo>
                  <a:cubicBezTo>
                    <a:pt x="2774" y="1287"/>
                    <a:pt x="2786" y="1287"/>
                    <a:pt x="2798" y="1287"/>
                  </a:cubicBezTo>
                  <a:cubicBezTo>
                    <a:pt x="2810" y="1287"/>
                    <a:pt x="2822" y="1275"/>
                    <a:pt x="2834" y="1263"/>
                  </a:cubicBezTo>
                  <a:cubicBezTo>
                    <a:pt x="2858" y="1215"/>
                    <a:pt x="2894" y="1156"/>
                    <a:pt x="2917" y="1108"/>
                  </a:cubicBezTo>
                  <a:cubicBezTo>
                    <a:pt x="2929" y="1084"/>
                    <a:pt x="2917" y="1060"/>
                    <a:pt x="2894" y="1048"/>
                  </a:cubicBezTo>
                  <a:cubicBezTo>
                    <a:pt x="2887" y="1045"/>
                    <a:pt x="2881" y="1044"/>
                    <a:pt x="2875" y="1044"/>
                  </a:cubicBezTo>
                  <a:close/>
                  <a:moveTo>
                    <a:pt x="1758" y="1044"/>
                  </a:moveTo>
                  <a:cubicBezTo>
                    <a:pt x="1751" y="1044"/>
                    <a:pt x="1745" y="1045"/>
                    <a:pt x="1739" y="1048"/>
                  </a:cubicBezTo>
                  <a:cubicBezTo>
                    <a:pt x="1715" y="1060"/>
                    <a:pt x="1703" y="1084"/>
                    <a:pt x="1715" y="1108"/>
                  </a:cubicBezTo>
                  <a:cubicBezTo>
                    <a:pt x="1727" y="1156"/>
                    <a:pt x="1739" y="1203"/>
                    <a:pt x="1751" y="1275"/>
                  </a:cubicBezTo>
                  <a:cubicBezTo>
                    <a:pt x="1751" y="1298"/>
                    <a:pt x="1774" y="1310"/>
                    <a:pt x="1798" y="1310"/>
                  </a:cubicBezTo>
                  <a:cubicBezTo>
                    <a:pt x="1822" y="1310"/>
                    <a:pt x="1834" y="1287"/>
                    <a:pt x="1834" y="1263"/>
                  </a:cubicBezTo>
                  <a:cubicBezTo>
                    <a:pt x="1834" y="1191"/>
                    <a:pt x="1810" y="1132"/>
                    <a:pt x="1798" y="1072"/>
                  </a:cubicBezTo>
                  <a:cubicBezTo>
                    <a:pt x="1789" y="1055"/>
                    <a:pt x="1774" y="1044"/>
                    <a:pt x="1758" y="1044"/>
                  </a:cubicBezTo>
                  <a:close/>
                  <a:moveTo>
                    <a:pt x="1441" y="1132"/>
                  </a:moveTo>
                  <a:cubicBezTo>
                    <a:pt x="1417" y="1132"/>
                    <a:pt x="1393" y="1156"/>
                    <a:pt x="1393" y="1179"/>
                  </a:cubicBezTo>
                  <a:cubicBezTo>
                    <a:pt x="1393" y="1191"/>
                    <a:pt x="1393" y="1203"/>
                    <a:pt x="1393" y="1215"/>
                  </a:cubicBezTo>
                  <a:cubicBezTo>
                    <a:pt x="1393" y="1263"/>
                    <a:pt x="1405" y="1322"/>
                    <a:pt x="1417" y="1370"/>
                  </a:cubicBezTo>
                  <a:cubicBezTo>
                    <a:pt x="1429" y="1382"/>
                    <a:pt x="1441" y="1394"/>
                    <a:pt x="1465" y="1394"/>
                  </a:cubicBezTo>
                  <a:lnTo>
                    <a:pt x="1477" y="1394"/>
                  </a:lnTo>
                  <a:cubicBezTo>
                    <a:pt x="1501" y="1382"/>
                    <a:pt x="1512" y="1358"/>
                    <a:pt x="1501" y="1334"/>
                  </a:cubicBezTo>
                  <a:cubicBezTo>
                    <a:pt x="1489" y="1298"/>
                    <a:pt x="1477" y="1251"/>
                    <a:pt x="1477" y="1215"/>
                  </a:cubicBezTo>
                  <a:cubicBezTo>
                    <a:pt x="1477" y="1203"/>
                    <a:pt x="1477" y="1191"/>
                    <a:pt x="1477" y="1179"/>
                  </a:cubicBezTo>
                  <a:cubicBezTo>
                    <a:pt x="1489" y="1156"/>
                    <a:pt x="1465" y="1144"/>
                    <a:pt x="1441" y="1132"/>
                  </a:cubicBezTo>
                  <a:close/>
                  <a:moveTo>
                    <a:pt x="2685" y="1337"/>
                  </a:moveTo>
                  <a:cubicBezTo>
                    <a:pt x="2673" y="1337"/>
                    <a:pt x="2661" y="1340"/>
                    <a:pt x="2655" y="1346"/>
                  </a:cubicBezTo>
                  <a:cubicBezTo>
                    <a:pt x="2620" y="1394"/>
                    <a:pt x="2572" y="1429"/>
                    <a:pt x="2524" y="1453"/>
                  </a:cubicBezTo>
                  <a:cubicBezTo>
                    <a:pt x="2513" y="1465"/>
                    <a:pt x="2501" y="1501"/>
                    <a:pt x="2513" y="1513"/>
                  </a:cubicBezTo>
                  <a:cubicBezTo>
                    <a:pt x="2524" y="1525"/>
                    <a:pt x="2536" y="1537"/>
                    <a:pt x="2548" y="1537"/>
                  </a:cubicBezTo>
                  <a:cubicBezTo>
                    <a:pt x="2560" y="1537"/>
                    <a:pt x="2572" y="1537"/>
                    <a:pt x="2572" y="1525"/>
                  </a:cubicBezTo>
                  <a:cubicBezTo>
                    <a:pt x="2632" y="1501"/>
                    <a:pt x="2679" y="1453"/>
                    <a:pt x="2715" y="1406"/>
                  </a:cubicBezTo>
                  <a:cubicBezTo>
                    <a:pt x="2739" y="1394"/>
                    <a:pt x="2739" y="1358"/>
                    <a:pt x="2715" y="1346"/>
                  </a:cubicBezTo>
                  <a:cubicBezTo>
                    <a:pt x="2709" y="1340"/>
                    <a:pt x="2697" y="1337"/>
                    <a:pt x="2685" y="1337"/>
                  </a:cubicBezTo>
                  <a:close/>
                  <a:moveTo>
                    <a:pt x="1785" y="1402"/>
                  </a:moveTo>
                  <a:cubicBezTo>
                    <a:pt x="1766" y="1402"/>
                    <a:pt x="1751" y="1422"/>
                    <a:pt x="1751" y="1441"/>
                  </a:cubicBezTo>
                  <a:cubicBezTo>
                    <a:pt x="1751" y="1489"/>
                    <a:pt x="1751" y="1525"/>
                    <a:pt x="1739" y="1572"/>
                  </a:cubicBezTo>
                  <a:cubicBezTo>
                    <a:pt x="1739" y="1560"/>
                    <a:pt x="1727" y="1560"/>
                    <a:pt x="1727" y="1549"/>
                  </a:cubicBezTo>
                  <a:cubicBezTo>
                    <a:pt x="1667" y="1537"/>
                    <a:pt x="1620" y="1501"/>
                    <a:pt x="1584" y="1465"/>
                  </a:cubicBezTo>
                  <a:cubicBezTo>
                    <a:pt x="1578" y="1459"/>
                    <a:pt x="1566" y="1456"/>
                    <a:pt x="1554" y="1456"/>
                  </a:cubicBezTo>
                  <a:cubicBezTo>
                    <a:pt x="1542" y="1456"/>
                    <a:pt x="1530" y="1459"/>
                    <a:pt x="1524" y="1465"/>
                  </a:cubicBezTo>
                  <a:cubicBezTo>
                    <a:pt x="1512" y="1489"/>
                    <a:pt x="1512" y="1513"/>
                    <a:pt x="1524" y="1537"/>
                  </a:cubicBezTo>
                  <a:cubicBezTo>
                    <a:pt x="1572" y="1572"/>
                    <a:pt x="1631" y="1608"/>
                    <a:pt x="1691" y="1632"/>
                  </a:cubicBezTo>
                  <a:cubicBezTo>
                    <a:pt x="1697" y="1638"/>
                    <a:pt x="1706" y="1641"/>
                    <a:pt x="1715" y="1641"/>
                  </a:cubicBezTo>
                  <a:cubicBezTo>
                    <a:pt x="1724" y="1641"/>
                    <a:pt x="1733" y="1638"/>
                    <a:pt x="1739" y="1632"/>
                  </a:cubicBezTo>
                  <a:cubicBezTo>
                    <a:pt x="1739" y="1644"/>
                    <a:pt x="1751" y="1656"/>
                    <a:pt x="1774" y="1668"/>
                  </a:cubicBezTo>
                  <a:cubicBezTo>
                    <a:pt x="1798" y="1668"/>
                    <a:pt x="1822" y="1644"/>
                    <a:pt x="1822" y="1632"/>
                  </a:cubicBezTo>
                  <a:cubicBezTo>
                    <a:pt x="1834" y="1560"/>
                    <a:pt x="1834" y="1501"/>
                    <a:pt x="1834" y="1441"/>
                  </a:cubicBezTo>
                  <a:cubicBezTo>
                    <a:pt x="1834" y="1418"/>
                    <a:pt x="1822" y="1406"/>
                    <a:pt x="1798" y="1406"/>
                  </a:cubicBezTo>
                  <a:cubicBezTo>
                    <a:pt x="1794" y="1403"/>
                    <a:pt x="1789" y="1402"/>
                    <a:pt x="1785" y="1402"/>
                  </a:cubicBezTo>
                  <a:close/>
                  <a:moveTo>
                    <a:pt x="2400" y="1532"/>
                  </a:moveTo>
                  <a:cubicBezTo>
                    <a:pt x="2394" y="1532"/>
                    <a:pt x="2388" y="1533"/>
                    <a:pt x="2382" y="1537"/>
                  </a:cubicBezTo>
                  <a:cubicBezTo>
                    <a:pt x="2334" y="1549"/>
                    <a:pt x="2274" y="1572"/>
                    <a:pt x="2227" y="1584"/>
                  </a:cubicBezTo>
                  <a:cubicBezTo>
                    <a:pt x="2203" y="1584"/>
                    <a:pt x="2179" y="1608"/>
                    <a:pt x="2191" y="1632"/>
                  </a:cubicBezTo>
                  <a:cubicBezTo>
                    <a:pt x="2191" y="1656"/>
                    <a:pt x="2203" y="1668"/>
                    <a:pt x="2227" y="1668"/>
                  </a:cubicBezTo>
                  <a:lnTo>
                    <a:pt x="2239" y="1668"/>
                  </a:lnTo>
                  <a:cubicBezTo>
                    <a:pt x="2298" y="1656"/>
                    <a:pt x="2358" y="1644"/>
                    <a:pt x="2417" y="1620"/>
                  </a:cubicBezTo>
                  <a:cubicBezTo>
                    <a:pt x="2441" y="1608"/>
                    <a:pt x="2453" y="1584"/>
                    <a:pt x="2441" y="1560"/>
                  </a:cubicBezTo>
                  <a:cubicBezTo>
                    <a:pt x="2432" y="1543"/>
                    <a:pt x="2417" y="1532"/>
                    <a:pt x="2400" y="1532"/>
                  </a:cubicBezTo>
                  <a:close/>
                  <a:moveTo>
                    <a:pt x="1882" y="1596"/>
                  </a:moveTo>
                  <a:cubicBezTo>
                    <a:pt x="1858" y="1596"/>
                    <a:pt x="1834" y="1608"/>
                    <a:pt x="1834" y="1632"/>
                  </a:cubicBezTo>
                  <a:cubicBezTo>
                    <a:pt x="1834" y="1656"/>
                    <a:pt x="1846" y="1679"/>
                    <a:pt x="1870" y="1679"/>
                  </a:cubicBezTo>
                  <a:cubicBezTo>
                    <a:pt x="1917" y="1691"/>
                    <a:pt x="1965" y="1691"/>
                    <a:pt x="2001" y="1691"/>
                  </a:cubicBezTo>
                  <a:lnTo>
                    <a:pt x="2060" y="1691"/>
                  </a:lnTo>
                  <a:cubicBezTo>
                    <a:pt x="2084" y="1691"/>
                    <a:pt x="2096" y="1668"/>
                    <a:pt x="2096" y="1644"/>
                  </a:cubicBezTo>
                  <a:cubicBezTo>
                    <a:pt x="2096" y="1620"/>
                    <a:pt x="2072" y="1596"/>
                    <a:pt x="2048" y="1596"/>
                  </a:cubicBezTo>
                  <a:cubicBezTo>
                    <a:pt x="2028" y="1600"/>
                    <a:pt x="2009" y="1601"/>
                    <a:pt x="1989" y="1601"/>
                  </a:cubicBezTo>
                  <a:cubicBezTo>
                    <a:pt x="1950" y="1601"/>
                    <a:pt x="1913" y="1596"/>
                    <a:pt x="1882" y="1596"/>
                  </a:cubicBezTo>
                  <a:close/>
                  <a:moveTo>
                    <a:pt x="1732" y="1746"/>
                  </a:moveTo>
                  <a:cubicBezTo>
                    <a:pt x="1716" y="1746"/>
                    <a:pt x="1703" y="1757"/>
                    <a:pt x="1703" y="1775"/>
                  </a:cubicBezTo>
                  <a:cubicBezTo>
                    <a:pt x="1691" y="1834"/>
                    <a:pt x="1667" y="1894"/>
                    <a:pt x="1655" y="1941"/>
                  </a:cubicBezTo>
                  <a:cubicBezTo>
                    <a:pt x="1643" y="1965"/>
                    <a:pt x="1655" y="1989"/>
                    <a:pt x="1679" y="2001"/>
                  </a:cubicBezTo>
                  <a:lnTo>
                    <a:pt x="1691" y="2001"/>
                  </a:lnTo>
                  <a:cubicBezTo>
                    <a:pt x="1715" y="2001"/>
                    <a:pt x="1727" y="1989"/>
                    <a:pt x="1739" y="1977"/>
                  </a:cubicBezTo>
                  <a:cubicBezTo>
                    <a:pt x="1751" y="1918"/>
                    <a:pt x="1774" y="1858"/>
                    <a:pt x="1786" y="1799"/>
                  </a:cubicBezTo>
                  <a:cubicBezTo>
                    <a:pt x="1798" y="1775"/>
                    <a:pt x="1774" y="1751"/>
                    <a:pt x="1751" y="1751"/>
                  </a:cubicBezTo>
                  <a:cubicBezTo>
                    <a:pt x="1744" y="1748"/>
                    <a:pt x="1738" y="1746"/>
                    <a:pt x="1732" y="1746"/>
                  </a:cubicBezTo>
                  <a:close/>
                  <a:moveTo>
                    <a:pt x="1624" y="2080"/>
                  </a:moveTo>
                  <a:cubicBezTo>
                    <a:pt x="1608" y="2080"/>
                    <a:pt x="1593" y="2091"/>
                    <a:pt x="1584" y="2108"/>
                  </a:cubicBezTo>
                  <a:cubicBezTo>
                    <a:pt x="1560" y="2156"/>
                    <a:pt x="1524" y="2203"/>
                    <a:pt x="1501" y="2251"/>
                  </a:cubicBezTo>
                  <a:cubicBezTo>
                    <a:pt x="1489" y="2275"/>
                    <a:pt x="1489" y="2299"/>
                    <a:pt x="1512" y="2311"/>
                  </a:cubicBezTo>
                  <a:cubicBezTo>
                    <a:pt x="1524" y="2322"/>
                    <a:pt x="1524" y="2322"/>
                    <a:pt x="1536" y="2322"/>
                  </a:cubicBezTo>
                  <a:cubicBezTo>
                    <a:pt x="1548" y="2322"/>
                    <a:pt x="1572" y="2311"/>
                    <a:pt x="1572" y="2299"/>
                  </a:cubicBezTo>
                  <a:cubicBezTo>
                    <a:pt x="1608" y="2251"/>
                    <a:pt x="1631" y="2191"/>
                    <a:pt x="1667" y="2144"/>
                  </a:cubicBezTo>
                  <a:cubicBezTo>
                    <a:pt x="1679" y="2120"/>
                    <a:pt x="1667" y="2096"/>
                    <a:pt x="1643" y="2084"/>
                  </a:cubicBezTo>
                  <a:cubicBezTo>
                    <a:pt x="1637" y="2081"/>
                    <a:pt x="1631" y="2080"/>
                    <a:pt x="1624" y="2080"/>
                  </a:cubicBezTo>
                  <a:close/>
                  <a:moveTo>
                    <a:pt x="1436" y="2374"/>
                  </a:moveTo>
                  <a:cubicBezTo>
                    <a:pt x="1423" y="2374"/>
                    <a:pt x="1412" y="2380"/>
                    <a:pt x="1405" y="2394"/>
                  </a:cubicBezTo>
                  <a:cubicBezTo>
                    <a:pt x="1358" y="2430"/>
                    <a:pt x="1322" y="2477"/>
                    <a:pt x="1286" y="2513"/>
                  </a:cubicBezTo>
                  <a:cubicBezTo>
                    <a:pt x="1262" y="2525"/>
                    <a:pt x="1262" y="2561"/>
                    <a:pt x="1274" y="2572"/>
                  </a:cubicBezTo>
                  <a:cubicBezTo>
                    <a:pt x="1286" y="2584"/>
                    <a:pt x="1298" y="2584"/>
                    <a:pt x="1310" y="2584"/>
                  </a:cubicBezTo>
                  <a:cubicBezTo>
                    <a:pt x="1322" y="2584"/>
                    <a:pt x="1334" y="2584"/>
                    <a:pt x="1334" y="2572"/>
                  </a:cubicBezTo>
                  <a:cubicBezTo>
                    <a:pt x="1381" y="2537"/>
                    <a:pt x="1429" y="2489"/>
                    <a:pt x="1465" y="2441"/>
                  </a:cubicBezTo>
                  <a:cubicBezTo>
                    <a:pt x="1489" y="2430"/>
                    <a:pt x="1477" y="2406"/>
                    <a:pt x="1465" y="2382"/>
                  </a:cubicBezTo>
                  <a:cubicBezTo>
                    <a:pt x="1455" y="2377"/>
                    <a:pt x="1445" y="2374"/>
                    <a:pt x="1436" y="2374"/>
                  </a:cubicBezTo>
                  <a:close/>
                  <a:moveTo>
                    <a:pt x="1162" y="2604"/>
                  </a:moveTo>
                  <a:cubicBezTo>
                    <a:pt x="1156" y="2604"/>
                    <a:pt x="1150" y="2605"/>
                    <a:pt x="1143" y="2608"/>
                  </a:cubicBezTo>
                  <a:cubicBezTo>
                    <a:pt x="1096" y="2644"/>
                    <a:pt x="1048" y="2668"/>
                    <a:pt x="1000" y="2692"/>
                  </a:cubicBezTo>
                  <a:cubicBezTo>
                    <a:pt x="977" y="2703"/>
                    <a:pt x="965" y="2727"/>
                    <a:pt x="977" y="2751"/>
                  </a:cubicBezTo>
                  <a:cubicBezTo>
                    <a:pt x="977" y="2763"/>
                    <a:pt x="1000" y="2775"/>
                    <a:pt x="1012" y="2775"/>
                  </a:cubicBezTo>
                  <a:lnTo>
                    <a:pt x="1036" y="2775"/>
                  </a:lnTo>
                  <a:cubicBezTo>
                    <a:pt x="1084" y="2751"/>
                    <a:pt x="1143" y="2715"/>
                    <a:pt x="1191" y="2692"/>
                  </a:cubicBezTo>
                  <a:cubicBezTo>
                    <a:pt x="1215" y="2680"/>
                    <a:pt x="1227" y="2644"/>
                    <a:pt x="1203" y="2632"/>
                  </a:cubicBezTo>
                  <a:cubicBezTo>
                    <a:pt x="1194" y="2615"/>
                    <a:pt x="1179" y="2604"/>
                    <a:pt x="1162" y="2604"/>
                  </a:cubicBezTo>
                  <a:close/>
                  <a:moveTo>
                    <a:pt x="36" y="2711"/>
                  </a:moveTo>
                  <a:cubicBezTo>
                    <a:pt x="24" y="2711"/>
                    <a:pt x="9" y="2722"/>
                    <a:pt x="0" y="2739"/>
                  </a:cubicBezTo>
                  <a:cubicBezTo>
                    <a:pt x="0" y="2763"/>
                    <a:pt x="12" y="2787"/>
                    <a:pt x="36" y="2799"/>
                  </a:cubicBezTo>
                  <a:cubicBezTo>
                    <a:pt x="72" y="2811"/>
                    <a:pt x="107" y="2811"/>
                    <a:pt x="143" y="2822"/>
                  </a:cubicBezTo>
                  <a:cubicBezTo>
                    <a:pt x="167" y="2822"/>
                    <a:pt x="179" y="2811"/>
                    <a:pt x="191" y="2787"/>
                  </a:cubicBezTo>
                  <a:cubicBezTo>
                    <a:pt x="191" y="2763"/>
                    <a:pt x="179" y="2739"/>
                    <a:pt x="155" y="2739"/>
                  </a:cubicBezTo>
                  <a:cubicBezTo>
                    <a:pt x="119" y="2727"/>
                    <a:pt x="84" y="2715"/>
                    <a:pt x="48" y="2715"/>
                  </a:cubicBezTo>
                  <a:cubicBezTo>
                    <a:pt x="45" y="2712"/>
                    <a:pt x="41" y="2711"/>
                    <a:pt x="36" y="2711"/>
                  </a:cubicBezTo>
                  <a:close/>
                  <a:moveTo>
                    <a:pt x="834" y="2739"/>
                  </a:moveTo>
                  <a:cubicBezTo>
                    <a:pt x="786" y="2763"/>
                    <a:pt x="727" y="2763"/>
                    <a:pt x="667" y="2775"/>
                  </a:cubicBezTo>
                  <a:cubicBezTo>
                    <a:pt x="643" y="2775"/>
                    <a:pt x="631" y="2799"/>
                    <a:pt x="631" y="2822"/>
                  </a:cubicBezTo>
                  <a:cubicBezTo>
                    <a:pt x="631" y="2846"/>
                    <a:pt x="643" y="2858"/>
                    <a:pt x="667" y="2858"/>
                  </a:cubicBezTo>
                  <a:lnTo>
                    <a:pt x="679" y="2858"/>
                  </a:lnTo>
                  <a:cubicBezTo>
                    <a:pt x="739" y="2858"/>
                    <a:pt x="798" y="2846"/>
                    <a:pt x="858" y="2834"/>
                  </a:cubicBezTo>
                  <a:cubicBezTo>
                    <a:pt x="881" y="2822"/>
                    <a:pt x="893" y="2799"/>
                    <a:pt x="893" y="2775"/>
                  </a:cubicBezTo>
                  <a:cubicBezTo>
                    <a:pt x="881" y="2751"/>
                    <a:pt x="858" y="2739"/>
                    <a:pt x="834" y="2739"/>
                  </a:cubicBezTo>
                  <a:close/>
                  <a:moveTo>
                    <a:pt x="322" y="2763"/>
                  </a:moveTo>
                  <a:cubicBezTo>
                    <a:pt x="298" y="2763"/>
                    <a:pt x="286" y="2787"/>
                    <a:pt x="274" y="2811"/>
                  </a:cubicBezTo>
                  <a:cubicBezTo>
                    <a:pt x="274" y="2834"/>
                    <a:pt x="286" y="2858"/>
                    <a:pt x="310" y="2858"/>
                  </a:cubicBezTo>
                  <a:cubicBezTo>
                    <a:pt x="381" y="2870"/>
                    <a:pt x="441" y="2870"/>
                    <a:pt x="500" y="2870"/>
                  </a:cubicBezTo>
                  <a:cubicBezTo>
                    <a:pt x="524" y="2870"/>
                    <a:pt x="536" y="2846"/>
                    <a:pt x="536" y="2822"/>
                  </a:cubicBezTo>
                  <a:cubicBezTo>
                    <a:pt x="536" y="2799"/>
                    <a:pt x="524" y="2787"/>
                    <a:pt x="500" y="2787"/>
                  </a:cubicBezTo>
                  <a:cubicBezTo>
                    <a:pt x="441" y="2775"/>
                    <a:pt x="381" y="2775"/>
                    <a:pt x="322" y="276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9" name="Google Shape;3039;p70"/>
            <p:cNvSpPr/>
            <p:nvPr/>
          </p:nvSpPr>
          <p:spPr>
            <a:xfrm>
              <a:off x="8028328" y="1921659"/>
              <a:ext cx="210552" cy="134649"/>
            </a:xfrm>
            <a:custGeom>
              <a:avLst/>
              <a:gdLst/>
              <a:ahLst/>
              <a:cxnLst/>
              <a:rect l="l" t="t" r="r" b="b"/>
              <a:pathLst>
                <a:path w="6835" h="4371" extrusionOk="0">
                  <a:moveTo>
                    <a:pt x="5359" y="1"/>
                  </a:moveTo>
                  <a:cubicBezTo>
                    <a:pt x="5335" y="1"/>
                    <a:pt x="5311" y="25"/>
                    <a:pt x="5311" y="48"/>
                  </a:cubicBezTo>
                  <a:cubicBezTo>
                    <a:pt x="5311" y="72"/>
                    <a:pt x="5335" y="84"/>
                    <a:pt x="5359" y="84"/>
                  </a:cubicBezTo>
                  <a:cubicBezTo>
                    <a:pt x="5418" y="84"/>
                    <a:pt x="5478" y="84"/>
                    <a:pt x="5525" y="96"/>
                  </a:cubicBezTo>
                  <a:lnTo>
                    <a:pt x="5537" y="96"/>
                  </a:lnTo>
                  <a:cubicBezTo>
                    <a:pt x="5561" y="96"/>
                    <a:pt x="5573" y="72"/>
                    <a:pt x="5573" y="48"/>
                  </a:cubicBezTo>
                  <a:cubicBezTo>
                    <a:pt x="5573" y="25"/>
                    <a:pt x="5561" y="1"/>
                    <a:pt x="5537" y="1"/>
                  </a:cubicBezTo>
                  <a:close/>
                  <a:moveTo>
                    <a:pt x="5180" y="13"/>
                  </a:moveTo>
                  <a:cubicBezTo>
                    <a:pt x="5120" y="13"/>
                    <a:pt x="5061" y="25"/>
                    <a:pt x="5001" y="36"/>
                  </a:cubicBezTo>
                  <a:cubicBezTo>
                    <a:pt x="4978" y="36"/>
                    <a:pt x="4954" y="60"/>
                    <a:pt x="4966" y="84"/>
                  </a:cubicBezTo>
                  <a:cubicBezTo>
                    <a:pt x="4966" y="108"/>
                    <a:pt x="4989" y="120"/>
                    <a:pt x="5001" y="120"/>
                  </a:cubicBezTo>
                  <a:lnTo>
                    <a:pt x="5013" y="120"/>
                  </a:lnTo>
                  <a:cubicBezTo>
                    <a:pt x="5073" y="108"/>
                    <a:pt x="5132" y="108"/>
                    <a:pt x="5180" y="96"/>
                  </a:cubicBezTo>
                  <a:cubicBezTo>
                    <a:pt x="5216" y="96"/>
                    <a:pt x="5228" y="72"/>
                    <a:pt x="5228" y="48"/>
                  </a:cubicBezTo>
                  <a:cubicBezTo>
                    <a:pt x="5228" y="25"/>
                    <a:pt x="5204" y="13"/>
                    <a:pt x="5180" y="13"/>
                  </a:cubicBezTo>
                  <a:close/>
                  <a:moveTo>
                    <a:pt x="5703" y="21"/>
                  </a:moveTo>
                  <a:cubicBezTo>
                    <a:pt x="5684" y="21"/>
                    <a:pt x="5668" y="41"/>
                    <a:pt x="5668" y="60"/>
                  </a:cubicBezTo>
                  <a:cubicBezTo>
                    <a:pt x="5668" y="84"/>
                    <a:pt x="5680" y="108"/>
                    <a:pt x="5704" y="108"/>
                  </a:cubicBezTo>
                  <a:cubicBezTo>
                    <a:pt x="5763" y="120"/>
                    <a:pt x="5823" y="132"/>
                    <a:pt x="5871" y="144"/>
                  </a:cubicBezTo>
                  <a:lnTo>
                    <a:pt x="5882" y="144"/>
                  </a:lnTo>
                  <a:cubicBezTo>
                    <a:pt x="5906" y="144"/>
                    <a:pt x="5918" y="132"/>
                    <a:pt x="5930" y="108"/>
                  </a:cubicBezTo>
                  <a:cubicBezTo>
                    <a:pt x="5930" y="84"/>
                    <a:pt x="5918" y="60"/>
                    <a:pt x="5894" y="48"/>
                  </a:cubicBezTo>
                  <a:cubicBezTo>
                    <a:pt x="5835" y="36"/>
                    <a:pt x="5775" y="25"/>
                    <a:pt x="5716" y="25"/>
                  </a:cubicBezTo>
                  <a:cubicBezTo>
                    <a:pt x="5711" y="22"/>
                    <a:pt x="5707" y="21"/>
                    <a:pt x="5703" y="21"/>
                  </a:cubicBezTo>
                  <a:close/>
                  <a:moveTo>
                    <a:pt x="4836" y="69"/>
                  </a:moveTo>
                  <a:cubicBezTo>
                    <a:pt x="4832" y="69"/>
                    <a:pt x="4827" y="70"/>
                    <a:pt x="4823" y="72"/>
                  </a:cubicBezTo>
                  <a:cubicBezTo>
                    <a:pt x="4763" y="84"/>
                    <a:pt x="4704" y="108"/>
                    <a:pt x="4656" y="120"/>
                  </a:cubicBezTo>
                  <a:cubicBezTo>
                    <a:pt x="4632" y="132"/>
                    <a:pt x="4620" y="156"/>
                    <a:pt x="4620" y="179"/>
                  </a:cubicBezTo>
                  <a:cubicBezTo>
                    <a:pt x="4632" y="191"/>
                    <a:pt x="4644" y="203"/>
                    <a:pt x="4668" y="203"/>
                  </a:cubicBezTo>
                  <a:lnTo>
                    <a:pt x="4680" y="203"/>
                  </a:lnTo>
                  <a:cubicBezTo>
                    <a:pt x="4728" y="191"/>
                    <a:pt x="4787" y="167"/>
                    <a:pt x="4847" y="156"/>
                  </a:cubicBezTo>
                  <a:cubicBezTo>
                    <a:pt x="4870" y="156"/>
                    <a:pt x="4882" y="132"/>
                    <a:pt x="4882" y="108"/>
                  </a:cubicBezTo>
                  <a:cubicBezTo>
                    <a:pt x="4873" y="88"/>
                    <a:pt x="4855" y="69"/>
                    <a:pt x="4836" y="69"/>
                  </a:cubicBezTo>
                  <a:close/>
                  <a:moveTo>
                    <a:pt x="6054" y="103"/>
                  </a:moveTo>
                  <a:cubicBezTo>
                    <a:pt x="6037" y="103"/>
                    <a:pt x="6022" y="114"/>
                    <a:pt x="6013" y="132"/>
                  </a:cubicBezTo>
                  <a:cubicBezTo>
                    <a:pt x="6002" y="156"/>
                    <a:pt x="6013" y="179"/>
                    <a:pt x="6037" y="191"/>
                  </a:cubicBezTo>
                  <a:cubicBezTo>
                    <a:pt x="6097" y="203"/>
                    <a:pt x="6144" y="227"/>
                    <a:pt x="6204" y="251"/>
                  </a:cubicBezTo>
                  <a:cubicBezTo>
                    <a:pt x="6204" y="251"/>
                    <a:pt x="6216" y="263"/>
                    <a:pt x="6216" y="263"/>
                  </a:cubicBezTo>
                  <a:cubicBezTo>
                    <a:pt x="6228" y="263"/>
                    <a:pt x="6252" y="251"/>
                    <a:pt x="6263" y="227"/>
                  </a:cubicBezTo>
                  <a:cubicBezTo>
                    <a:pt x="6263" y="215"/>
                    <a:pt x="6263" y="179"/>
                    <a:pt x="6240" y="167"/>
                  </a:cubicBezTo>
                  <a:cubicBezTo>
                    <a:pt x="6180" y="144"/>
                    <a:pt x="6121" y="120"/>
                    <a:pt x="6073" y="108"/>
                  </a:cubicBezTo>
                  <a:cubicBezTo>
                    <a:pt x="6067" y="105"/>
                    <a:pt x="6060" y="103"/>
                    <a:pt x="6054" y="103"/>
                  </a:cubicBezTo>
                  <a:close/>
                  <a:moveTo>
                    <a:pt x="4498" y="186"/>
                  </a:moveTo>
                  <a:cubicBezTo>
                    <a:pt x="4491" y="186"/>
                    <a:pt x="4484" y="188"/>
                    <a:pt x="4478" y="191"/>
                  </a:cubicBezTo>
                  <a:cubicBezTo>
                    <a:pt x="4430" y="215"/>
                    <a:pt x="4370" y="239"/>
                    <a:pt x="4323" y="275"/>
                  </a:cubicBezTo>
                  <a:cubicBezTo>
                    <a:pt x="4299" y="287"/>
                    <a:pt x="4287" y="310"/>
                    <a:pt x="4299" y="334"/>
                  </a:cubicBezTo>
                  <a:cubicBezTo>
                    <a:pt x="4311" y="346"/>
                    <a:pt x="4323" y="358"/>
                    <a:pt x="4347" y="358"/>
                  </a:cubicBezTo>
                  <a:cubicBezTo>
                    <a:pt x="4347" y="358"/>
                    <a:pt x="4358" y="346"/>
                    <a:pt x="4358" y="346"/>
                  </a:cubicBezTo>
                  <a:cubicBezTo>
                    <a:pt x="4406" y="310"/>
                    <a:pt x="4466" y="287"/>
                    <a:pt x="4513" y="263"/>
                  </a:cubicBezTo>
                  <a:cubicBezTo>
                    <a:pt x="4537" y="263"/>
                    <a:pt x="4549" y="227"/>
                    <a:pt x="4537" y="203"/>
                  </a:cubicBezTo>
                  <a:cubicBezTo>
                    <a:pt x="4529" y="195"/>
                    <a:pt x="4514" y="186"/>
                    <a:pt x="4498" y="186"/>
                  </a:cubicBezTo>
                  <a:close/>
                  <a:moveTo>
                    <a:pt x="6376" y="246"/>
                  </a:moveTo>
                  <a:cubicBezTo>
                    <a:pt x="6359" y="246"/>
                    <a:pt x="6344" y="257"/>
                    <a:pt x="6335" y="275"/>
                  </a:cubicBezTo>
                  <a:cubicBezTo>
                    <a:pt x="6323" y="298"/>
                    <a:pt x="6323" y="322"/>
                    <a:pt x="6347" y="334"/>
                  </a:cubicBezTo>
                  <a:cubicBezTo>
                    <a:pt x="6394" y="358"/>
                    <a:pt x="6442" y="394"/>
                    <a:pt x="6490" y="429"/>
                  </a:cubicBezTo>
                  <a:cubicBezTo>
                    <a:pt x="6502" y="429"/>
                    <a:pt x="6513" y="441"/>
                    <a:pt x="6525" y="441"/>
                  </a:cubicBezTo>
                  <a:cubicBezTo>
                    <a:pt x="6537" y="441"/>
                    <a:pt x="6549" y="429"/>
                    <a:pt x="6549" y="417"/>
                  </a:cubicBezTo>
                  <a:cubicBezTo>
                    <a:pt x="6573" y="394"/>
                    <a:pt x="6561" y="370"/>
                    <a:pt x="6549" y="358"/>
                  </a:cubicBezTo>
                  <a:cubicBezTo>
                    <a:pt x="6502" y="322"/>
                    <a:pt x="6442" y="287"/>
                    <a:pt x="6394" y="251"/>
                  </a:cubicBezTo>
                  <a:cubicBezTo>
                    <a:pt x="6388" y="248"/>
                    <a:pt x="6382" y="246"/>
                    <a:pt x="6376" y="246"/>
                  </a:cubicBezTo>
                  <a:close/>
                  <a:moveTo>
                    <a:pt x="4197" y="362"/>
                  </a:moveTo>
                  <a:cubicBezTo>
                    <a:pt x="4188" y="362"/>
                    <a:pt x="4178" y="365"/>
                    <a:pt x="4168" y="370"/>
                  </a:cubicBezTo>
                  <a:cubicBezTo>
                    <a:pt x="4120" y="406"/>
                    <a:pt x="4073" y="453"/>
                    <a:pt x="4025" y="489"/>
                  </a:cubicBezTo>
                  <a:cubicBezTo>
                    <a:pt x="4013" y="513"/>
                    <a:pt x="4013" y="537"/>
                    <a:pt x="4025" y="548"/>
                  </a:cubicBezTo>
                  <a:cubicBezTo>
                    <a:pt x="4037" y="560"/>
                    <a:pt x="4049" y="560"/>
                    <a:pt x="4061" y="560"/>
                  </a:cubicBezTo>
                  <a:cubicBezTo>
                    <a:pt x="4073" y="560"/>
                    <a:pt x="4085" y="560"/>
                    <a:pt x="4097" y="548"/>
                  </a:cubicBezTo>
                  <a:cubicBezTo>
                    <a:pt x="4132" y="513"/>
                    <a:pt x="4180" y="477"/>
                    <a:pt x="4216" y="441"/>
                  </a:cubicBezTo>
                  <a:cubicBezTo>
                    <a:pt x="4239" y="429"/>
                    <a:pt x="4239" y="394"/>
                    <a:pt x="4227" y="382"/>
                  </a:cubicBezTo>
                  <a:cubicBezTo>
                    <a:pt x="4221" y="368"/>
                    <a:pt x="4209" y="362"/>
                    <a:pt x="4197" y="362"/>
                  </a:cubicBezTo>
                  <a:close/>
                  <a:moveTo>
                    <a:pt x="2965" y="525"/>
                  </a:moveTo>
                  <a:cubicBezTo>
                    <a:pt x="2906" y="525"/>
                    <a:pt x="2846" y="525"/>
                    <a:pt x="2787" y="537"/>
                  </a:cubicBezTo>
                  <a:cubicBezTo>
                    <a:pt x="2763" y="537"/>
                    <a:pt x="2739" y="560"/>
                    <a:pt x="2751" y="584"/>
                  </a:cubicBezTo>
                  <a:cubicBezTo>
                    <a:pt x="2751" y="608"/>
                    <a:pt x="2775" y="620"/>
                    <a:pt x="2787" y="620"/>
                  </a:cubicBezTo>
                  <a:lnTo>
                    <a:pt x="2799" y="620"/>
                  </a:lnTo>
                  <a:cubicBezTo>
                    <a:pt x="2858" y="620"/>
                    <a:pt x="2918" y="608"/>
                    <a:pt x="2965" y="608"/>
                  </a:cubicBezTo>
                  <a:cubicBezTo>
                    <a:pt x="2989" y="608"/>
                    <a:pt x="3013" y="596"/>
                    <a:pt x="3013" y="572"/>
                  </a:cubicBezTo>
                  <a:cubicBezTo>
                    <a:pt x="3013" y="548"/>
                    <a:pt x="2989" y="525"/>
                    <a:pt x="2965" y="525"/>
                  </a:cubicBezTo>
                  <a:close/>
                  <a:moveTo>
                    <a:pt x="3144" y="525"/>
                  </a:moveTo>
                  <a:cubicBezTo>
                    <a:pt x="3120" y="525"/>
                    <a:pt x="3108" y="548"/>
                    <a:pt x="3096" y="572"/>
                  </a:cubicBezTo>
                  <a:cubicBezTo>
                    <a:pt x="3096" y="596"/>
                    <a:pt x="3120" y="620"/>
                    <a:pt x="3144" y="620"/>
                  </a:cubicBezTo>
                  <a:cubicBezTo>
                    <a:pt x="3204" y="620"/>
                    <a:pt x="3263" y="632"/>
                    <a:pt x="3311" y="644"/>
                  </a:cubicBezTo>
                  <a:lnTo>
                    <a:pt x="3323" y="644"/>
                  </a:lnTo>
                  <a:cubicBezTo>
                    <a:pt x="3346" y="644"/>
                    <a:pt x="3358" y="632"/>
                    <a:pt x="3358" y="608"/>
                  </a:cubicBezTo>
                  <a:cubicBezTo>
                    <a:pt x="3370" y="584"/>
                    <a:pt x="3358" y="560"/>
                    <a:pt x="3323" y="548"/>
                  </a:cubicBezTo>
                  <a:cubicBezTo>
                    <a:pt x="3275" y="537"/>
                    <a:pt x="3215" y="537"/>
                    <a:pt x="3144" y="525"/>
                  </a:cubicBezTo>
                  <a:close/>
                  <a:moveTo>
                    <a:pt x="6662" y="457"/>
                  </a:moveTo>
                  <a:cubicBezTo>
                    <a:pt x="6649" y="457"/>
                    <a:pt x="6635" y="463"/>
                    <a:pt x="6621" y="477"/>
                  </a:cubicBezTo>
                  <a:cubicBezTo>
                    <a:pt x="6609" y="489"/>
                    <a:pt x="6609" y="513"/>
                    <a:pt x="6633" y="537"/>
                  </a:cubicBezTo>
                  <a:cubicBezTo>
                    <a:pt x="6668" y="572"/>
                    <a:pt x="6716" y="620"/>
                    <a:pt x="6752" y="656"/>
                  </a:cubicBezTo>
                  <a:cubicBezTo>
                    <a:pt x="6764" y="668"/>
                    <a:pt x="6775" y="668"/>
                    <a:pt x="6787" y="668"/>
                  </a:cubicBezTo>
                  <a:cubicBezTo>
                    <a:pt x="6799" y="668"/>
                    <a:pt x="6799" y="668"/>
                    <a:pt x="6811" y="656"/>
                  </a:cubicBezTo>
                  <a:cubicBezTo>
                    <a:pt x="6835" y="644"/>
                    <a:pt x="6835" y="620"/>
                    <a:pt x="6811" y="596"/>
                  </a:cubicBezTo>
                  <a:cubicBezTo>
                    <a:pt x="6775" y="548"/>
                    <a:pt x="6728" y="513"/>
                    <a:pt x="6692" y="465"/>
                  </a:cubicBezTo>
                  <a:cubicBezTo>
                    <a:pt x="6682" y="460"/>
                    <a:pt x="6672" y="457"/>
                    <a:pt x="6662" y="457"/>
                  </a:cubicBezTo>
                  <a:close/>
                  <a:moveTo>
                    <a:pt x="2608" y="560"/>
                  </a:moveTo>
                  <a:lnTo>
                    <a:pt x="2561" y="572"/>
                  </a:lnTo>
                  <a:cubicBezTo>
                    <a:pt x="2513" y="572"/>
                    <a:pt x="2477" y="584"/>
                    <a:pt x="2430" y="596"/>
                  </a:cubicBezTo>
                  <a:cubicBezTo>
                    <a:pt x="2406" y="608"/>
                    <a:pt x="2394" y="632"/>
                    <a:pt x="2406" y="656"/>
                  </a:cubicBezTo>
                  <a:cubicBezTo>
                    <a:pt x="2406" y="679"/>
                    <a:pt x="2430" y="691"/>
                    <a:pt x="2442" y="691"/>
                  </a:cubicBezTo>
                  <a:cubicBezTo>
                    <a:pt x="2453" y="691"/>
                    <a:pt x="2453" y="691"/>
                    <a:pt x="2453" y="679"/>
                  </a:cubicBezTo>
                  <a:cubicBezTo>
                    <a:pt x="2501" y="679"/>
                    <a:pt x="2537" y="668"/>
                    <a:pt x="2573" y="656"/>
                  </a:cubicBezTo>
                  <a:lnTo>
                    <a:pt x="2620" y="644"/>
                  </a:lnTo>
                  <a:cubicBezTo>
                    <a:pt x="2644" y="644"/>
                    <a:pt x="2668" y="620"/>
                    <a:pt x="2656" y="596"/>
                  </a:cubicBezTo>
                  <a:cubicBezTo>
                    <a:pt x="2656" y="572"/>
                    <a:pt x="2632" y="560"/>
                    <a:pt x="2608" y="560"/>
                  </a:cubicBezTo>
                  <a:close/>
                  <a:moveTo>
                    <a:pt x="3501" y="596"/>
                  </a:moveTo>
                  <a:cubicBezTo>
                    <a:pt x="3477" y="596"/>
                    <a:pt x="3454" y="608"/>
                    <a:pt x="3442" y="632"/>
                  </a:cubicBezTo>
                  <a:cubicBezTo>
                    <a:pt x="3442" y="644"/>
                    <a:pt x="3454" y="679"/>
                    <a:pt x="3477" y="679"/>
                  </a:cubicBezTo>
                  <a:cubicBezTo>
                    <a:pt x="3525" y="703"/>
                    <a:pt x="3585" y="727"/>
                    <a:pt x="3620" y="751"/>
                  </a:cubicBezTo>
                  <a:cubicBezTo>
                    <a:pt x="3632" y="763"/>
                    <a:pt x="3644" y="763"/>
                    <a:pt x="3644" y="763"/>
                  </a:cubicBezTo>
                  <a:cubicBezTo>
                    <a:pt x="3668" y="763"/>
                    <a:pt x="3680" y="751"/>
                    <a:pt x="3680" y="739"/>
                  </a:cubicBezTo>
                  <a:cubicBezTo>
                    <a:pt x="3704" y="715"/>
                    <a:pt x="3692" y="691"/>
                    <a:pt x="3668" y="679"/>
                  </a:cubicBezTo>
                  <a:cubicBezTo>
                    <a:pt x="3620" y="644"/>
                    <a:pt x="3561" y="620"/>
                    <a:pt x="3501" y="596"/>
                  </a:cubicBezTo>
                  <a:close/>
                  <a:moveTo>
                    <a:pt x="2282" y="663"/>
                  </a:moveTo>
                  <a:cubicBezTo>
                    <a:pt x="2276" y="663"/>
                    <a:pt x="2269" y="664"/>
                    <a:pt x="2263" y="668"/>
                  </a:cubicBezTo>
                  <a:cubicBezTo>
                    <a:pt x="2203" y="691"/>
                    <a:pt x="2156" y="727"/>
                    <a:pt x="2108" y="763"/>
                  </a:cubicBezTo>
                  <a:cubicBezTo>
                    <a:pt x="2084" y="775"/>
                    <a:pt x="2084" y="798"/>
                    <a:pt x="2096" y="822"/>
                  </a:cubicBezTo>
                  <a:cubicBezTo>
                    <a:pt x="2096" y="834"/>
                    <a:pt x="2120" y="846"/>
                    <a:pt x="2132" y="846"/>
                  </a:cubicBezTo>
                  <a:cubicBezTo>
                    <a:pt x="2144" y="846"/>
                    <a:pt x="2144" y="834"/>
                    <a:pt x="2156" y="834"/>
                  </a:cubicBezTo>
                  <a:cubicBezTo>
                    <a:pt x="2203" y="798"/>
                    <a:pt x="2251" y="775"/>
                    <a:pt x="2299" y="751"/>
                  </a:cubicBezTo>
                  <a:cubicBezTo>
                    <a:pt x="2322" y="739"/>
                    <a:pt x="2334" y="703"/>
                    <a:pt x="2322" y="691"/>
                  </a:cubicBezTo>
                  <a:cubicBezTo>
                    <a:pt x="2314" y="674"/>
                    <a:pt x="2299" y="663"/>
                    <a:pt x="2282" y="663"/>
                  </a:cubicBezTo>
                  <a:close/>
                  <a:moveTo>
                    <a:pt x="3944" y="606"/>
                  </a:moveTo>
                  <a:cubicBezTo>
                    <a:pt x="3928" y="606"/>
                    <a:pt x="3913" y="613"/>
                    <a:pt x="3906" y="620"/>
                  </a:cubicBezTo>
                  <a:cubicBezTo>
                    <a:pt x="3870" y="679"/>
                    <a:pt x="3835" y="727"/>
                    <a:pt x="3811" y="775"/>
                  </a:cubicBezTo>
                  <a:cubicBezTo>
                    <a:pt x="3811" y="787"/>
                    <a:pt x="3811" y="787"/>
                    <a:pt x="3811" y="787"/>
                  </a:cubicBezTo>
                  <a:cubicBezTo>
                    <a:pt x="3799" y="781"/>
                    <a:pt x="3790" y="778"/>
                    <a:pt x="3782" y="778"/>
                  </a:cubicBezTo>
                  <a:cubicBezTo>
                    <a:pt x="3775" y="778"/>
                    <a:pt x="3769" y="781"/>
                    <a:pt x="3763" y="787"/>
                  </a:cubicBezTo>
                  <a:cubicBezTo>
                    <a:pt x="3739" y="810"/>
                    <a:pt x="3739" y="834"/>
                    <a:pt x="3763" y="858"/>
                  </a:cubicBezTo>
                  <a:cubicBezTo>
                    <a:pt x="3799" y="894"/>
                    <a:pt x="3835" y="941"/>
                    <a:pt x="3858" y="989"/>
                  </a:cubicBezTo>
                  <a:cubicBezTo>
                    <a:pt x="3870" y="1001"/>
                    <a:pt x="3882" y="1013"/>
                    <a:pt x="3894" y="1013"/>
                  </a:cubicBezTo>
                  <a:cubicBezTo>
                    <a:pt x="3906" y="1013"/>
                    <a:pt x="3906" y="1013"/>
                    <a:pt x="3918" y="1001"/>
                  </a:cubicBezTo>
                  <a:cubicBezTo>
                    <a:pt x="3942" y="989"/>
                    <a:pt x="3954" y="965"/>
                    <a:pt x="3942" y="941"/>
                  </a:cubicBezTo>
                  <a:cubicBezTo>
                    <a:pt x="3918" y="906"/>
                    <a:pt x="3894" y="870"/>
                    <a:pt x="3870" y="834"/>
                  </a:cubicBezTo>
                  <a:cubicBezTo>
                    <a:pt x="3882" y="834"/>
                    <a:pt x="3882" y="834"/>
                    <a:pt x="3894" y="822"/>
                  </a:cubicBezTo>
                  <a:cubicBezTo>
                    <a:pt x="3918" y="775"/>
                    <a:pt x="3942" y="727"/>
                    <a:pt x="3977" y="679"/>
                  </a:cubicBezTo>
                  <a:cubicBezTo>
                    <a:pt x="4001" y="656"/>
                    <a:pt x="3989" y="632"/>
                    <a:pt x="3977" y="620"/>
                  </a:cubicBezTo>
                  <a:cubicBezTo>
                    <a:pt x="3967" y="610"/>
                    <a:pt x="3955" y="606"/>
                    <a:pt x="3944" y="606"/>
                  </a:cubicBezTo>
                  <a:close/>
                  <a:moveTo>
                    <a:pt x="1995" y="864"/>
                  </a:moveTo>
                  <a:cubicBezTo>
                    <a:pt x="1983" y="864"/>
                    <a:pt x="1971" y="870"/>
                    <a:pt x="1965" y="882"/>
                  </a:cubicBezTo>
                  <a:cubicBezTo>
                    <a:pt x="1918" y="918"/>
                    <a:pt x="1882" y="965"/>
                    <a:pt x="1846" y="1013"/>
                  </a:cubicBezTo>
                  <a:cubicBezTo>
                    <a:pt x="1822" y="1037"/>
                    <a:pt x="1834" y="1060"/>
                    <a:pt x="1846" y="1072"/>
                  </a:cubicBezTo>
                  <a:cubicBezTo>
                    <a:pt x="1858" y="1084"/>
                    <a:pt x="1870" y="1084"/>
                    <a:pt x="1882" y="1084"/>
                  </a:cubicBezTo>
                  <a:cubicBezTo>
                    <a:pt x="1894" y="1084"/>
                    <a:pt x="1906" y="1084"/>
                    <a:pt x="1918" y="1072"/>
                  </a:cubicBezTo>
                  <a:cubicBezTo>
                    <a:pt x="1953" y="1025"/>
                    <a:pt x="1989" y="977"/>
                    <a:pt x="2025" y="941"/>
                  </a:cubicBezTo>
                  <a:cubicBezTo>
                    <a:pt x="2049" y="918"/>
                    <a:pt x="2049" y="894"/>
                    <a:pt x="2025" y="882"/>
                  </a:cubicBezTo>
                  <a:cubicBezTo>
                    <a:pt x="2019" y="870"/>
                    <a:pt x="2007" y="864"/>
                    <a:pt x="1995" y="864"/>
                  </a:cubicBezTo>
                  <a:close/>
                  <a:moveTo>
                    <a:pt x="3799" y="918"/>
                  </a:moveTo>
                  <a:cubicBezTo>
                    <a:pt x="3775" y="918"/>
                    <a:pt x="3751" y="929"/>
                    <a:pt x="3739" y="953"/>
                  </a:cubicBezTo>
                  <a:cubicBezTo>
                    <a:pt x="3727" y="1013"/>
                    <a:pt x="3716" y="1072"/>
                    <a:pt x="3716" y="1132"/>
                  </a:cubicBezTo>
                  <a:lnTo>
                    <a:pt x="3716" y="1144"/>
                  </a:lnTo>
                  <a:cubicBezTo>
                    <a:pt x="3716" y="1168"/>
                    <a:pt x="3727" y="1179"/>
                    <a:pt x="3751" y="1179"/>
                  </a:cubicBezTo>
                  <a:cubicBezTo>
                    <a:pt x="3787" y="1179"/>
                    <a:pt x="3799" y="1168"/>
                    <a:pt x="3799" y="1144"/>
                  </a:cubicBezTo>
                  <a:lnTo>
                    <a:pt x="3799" y="1132"/>
                  </a:lnTo>
                  <a:cubicBezTo>
                    <a:pt x="3799" y="1084"/>
                    <a:pt x="3811" y="1037"/>
                    <a:pt x="3823" y="977"/>
                  </a:cubicBezTo>
                  <a:cubicBezTo>
                    <a:pt x="3835" y="953"/>
                    <a:pt x="3823" y="929"/>
                    <a:pt x="3799" y="918"/>
                  </a:cubicBezTo>
                  <a:close/>
                  <a:moveTo>
                    <a:pt x="3942" y="1084"/>
                  </a:moveTo>
                  <a:cubicBezTo>
                    <a:pt x="3918" y="1084"/>
                    <a:pt x="3894" y="1108"/>
                    <a:pt x="3894" y="1132"/>
                  </a:cubicBezTo>
                  <a:cubicBezTo>
                    <a:pt x="3894" y="1156"/>
                    <a:pt x="3882" y="1203"/>
                    <a:pt x="3846" y="1215"/>
                  </a:cubicBezTo>
                  <a:cubicBezTo>
                    <a:pt x="3835" y="1227"/>
                    <a:pt x="3835" y="1227"/>
                    <a:pt x="3835" y="1227"/>
                  </a:cubicBezTo>
                  <a:cubicBezTo>
                    <a:pt x="3811" y="1227"/>
                    <a:pt x="3799" y="1251"/>
                    <a:pt x="3799" y="1275"/>
                  </a:cubicBezTo>
                  <a:cubicBezTo>
                    <a:pt x="3799" y="1299"/>
                    <a:pt x="3823" y="1310"/>
                    <a:pt x="3846" y="1310"/>
                  </a:cubicBezTo>
                  <a:cubicBezTo>
                    <a:pt x="3858" y="1310"/>
                    <a:pt x="3870" y="1299"/>
                    <a:pt x="3882" y="1299"/>
                  </a:cubicBezTo>
                  <a:cubicBezTo>
                    <a:pt x="3942" y="1275"/>
                    <a:pt x="3977" y="1215"/>
                    <a:pt x="3977" y="1132"/>
                  </a:cubicBezTo>
                  <a:cubicBezTo>
                    <a:pt x="3977" y="1108"/>
                    <a:pt x="3966" y="1096"/>
                    <a:pt x="3942" y="1084"/>
                  </a:cubicBezTo>
                  <a:close/>
                  <a:moveTo>
                    <a:pt x="1772" y="1143"/>
                  </a:moveTo>
                  <a:cubicBezTo>
                    <a:pt x="1758" y="1143"/>
                    <a:pt x="1746" y="1153"/>
                    <a:pt x="1739" y="1168"/>
                  </a:cubicBezTo>
                  <a:cubicBezTo>
                    <a:pt x="1715" y="1215"/>
                    <a:pt x="1680" y="1275"/>
                    <a:pt x="1656" y="1322"/>
                  </a:cubicBezTo>
                  <a:cubicBezTo>
                    <a:pt x="1644" y="1346"/>
                    <a:pt x="1656" y="1370"/>
                    <a:pt x="1680" y="1382"/>
                  </a:cubicBezTo>
                  <a:cubicBezTo>
                    <a:pt x="1680" y="1382"/>
                    <a:pt x="1691" y="1394"/>
                    <a:pt x="1691" y="1394"/>
                  </a:cubicBezTo>
                  <a:cubicBezTo>
                    <a:pt x="1715" y="1394"/>
                    <a:pt x="1727" y="1382"/>
                    <a:pt x="1739" y="1358"/>
                  </a:cubicBezTo>
                  <a:cubicBezTo>
                    <a:pt x="1763" y="1310"/>
                    <a:pt x="1787" y="1263"/>
                    <a:pt x="1811" y="1215"/>
                  </a:cubicBezTo>
                  <a:cubicBezTo>
                    <a:pt x="1834" y="1191"/>
                    <a:pt x="1822" y="1168"/>
                    <a:pt x="1799" y="1156"/>
                  </a:cubicBezTo>
                  <a:cubicBezTo>
                    <a:pt x="1790" y="1147"/>
                    <a:pt x="1780" y="1143"/>
                    <a:pt x="1772" y="1143"/>
                  </a:cubicBezTo>
                  <a:close/>
                  <a:moveTo>
                    <a:pt x="1625" y="1461"/>
                  </a:moveTo>
                  <a:cubicBezTo>
                    <a:pt x="1609" y="1461"/>
                    <a:pt x="1596" y="1472"/>
                    <a:pt x="1596" y="1489"/>
                  </a:cubicBezTo>
                  <a:cubicBezTo>
                    <a:pt x="1572" y="1549"/>
                    <a:pt x="1549" y="1608"/>
                    <a:pt x="1537" y="1668"/>
                  </a:cubicBezTo>
                  <a:cubicBezTo>
                    <a:pt x="1537" y="1691"/>
                    <a:pt x="1549" y="1715"/>
                    <a:pt x="1572" y="1715"/>
                  </a:cubicBezTo>
                  <a:cubicBezTo>
                    <a:pt x="1572" y="1727"/>
                    <a:pt x="1572" y="1727"/>
                    <a:pt x="1584" y="1727"/>
                  </a:cubicBezTo>
                  <a:cubicBezTo>
                    <a:pt x="1596" y="1727"/>
                    <a:pt x="1620" y="1703"/>
                    <a:pt x="1620" y="1691"/>
                  </a:cubicBezTo>
                  <a:cubicBezTo>
                    <a:pt x="1644" y="1632"/>
                    <a:pt x="1656" y="1572"/>
                    <a:pt x="1680" y="1525"/>
                  </a:cubicBezTo>
                  <a:cubicBezTo>
                    <a:pt x="1680" y="1501"/>
                    <a:pt x="1668" y="1477"/>
                    <a:pt x="1644" y="1465"/>
                  </a:cubicBezTo>
                  <a:cubicBezTo>
                    <a:pt x="1637" y="1462"/>
                    <a:pt x="1631" y="1461"/>
                    <a:pt x="1625" y="1461"/>
                  </a:cubicBezTo>
                  <a:close/>
                  <a:moveTo>
                    <a:pt x="1536" y="1807"/>
                  </a:moveTo>
                  <a:cubicBezTo>
                    <a:pt x="1517" y="1807"/>
                    <a:pt x="1501" y="1827"/>
                    <a:pt x="1501" y="1846"/>
                  </a:cubicBezTo>
                  <a:cubicBezTo>
                    <a:pt x="1489" y="1906"/>
                    <a:pt x="1477" y="1965"/>
                    <a:pt x="1477" y="2025"/>
                  </a:cubicBezTo>
                  <a:cubicBezTo>
                    <a:pt x="1477" y="2049"/>
                    <a:pt x="1489" y="2072"/>
                    <a:pt x="1513" y="2072"/>
                  </a:cubicBezTo>
                  <a:lnTo>
                    <a:pt x="1525" y="2072"/>
                  </a:lnTo>
                  <a:cubicBezTo>
                    <a:pt x="1549" y="2072"/>
                    <a:pt x="1560" y="2049"/>
                    <a:pt x="1560" y="2025"/>
                  </a:cubicBezTo>
                  <a:cubicBezTo>
                    <a:pt x="1572" y="1965"/>
                    <a:pt x="1572" y="1918"/>
                    <a:pt x="1584" y="1858"/>
                  </a:cubicBezTo>
                  <a:cubicBezTo>
                    <a:pt x="1596" y="1834"/>
                    <a:pt x="1572" y="1811"/>
                    <a:pt x="1549" y="1811"/>
                  </a:cubicBezTo>
                  <a:cubicBezTo>
                    <a:pt x="1544" y="1808"/>
                    <a:pt x="1540" y="1807"/>
                    <a:pt x="1536" y="1807"/>
                  </a:cubicBezTo>
                  <a:close/>
                  <a:moveTo>
                    <a:pt x="1130" y="2349"/>
                  </a:moveTo>
                  <a:cubicBezTo>
                    <a:pt x="1099" y="2349"/>
                    <a:pt x="1066" y="2352"/>
                    <a:pt x="1037" y="2358"/>
                  </a:cubicBezTo>
                  <a:cubicBezTo>
                    <a:pt x="1013" y="2358"/>
                    <a:pt x="989" y="2382"/>
                    <a:pt x="1001" y="2406"/>
                  </a:cubicBezTo>
                  <a:cubicBezTo>
                    <a:pt x="1001" y="2430"/>
                    <a:pt x="1013" y="2442"/>
                    <a:pt x="1037" y="2442"/>
                  </a:cubicBezTo>
                  <a:lnTo>
                    <a:pt x="1215" y="2442"/>
                  </a:lnTo>
                  <a:cubicBezTo>
                    <a:pt x="1239" y="2442"/>
                    <a:pt x="1263" y="2418"/>
                    <a:pt x="1263" y="2394"/>
                  </a:cubicBezTo>
                  <a:cubicBezTo>
                    <a:pt x="1263" y="2370"/>
                    <a:pt x="1239" y="2358"/>
                    <a:pt x="1215" y="2358"/>
                  </a:cubicBezTo>
                  <a:cubicBezTo>
                    <a:pt x="1191" y="2352"/>
                    <a:pt x="1162" y="2349"/>
                    <a:pt x="1130" y="2349"/>
                  </a:cubicBezTo>
                  <a:close/>
                  <a:moveTo>
                    <a:pt x="858" y="2382"/>
                  </a:moveTo>
                  <a:cubicBezTo>
                    <a:pt x="834" y="2382"/>
                    <a:pt x="810" y="2394"/>
                    <a:pt x="787" y="2394"/>
                  </a:cubicBezTo>
                  <a:cubicBezTo>
                    <a:pt x="751" y="2406"/>
                    <a:pt x="715" y="2418"/>
                    <a:pt x="679" y="2430"/>
                  </a:cubicBezTo>
                  <a:cubicBezTo>
                    <a:pt x="656" y="2430"/>
                    <a:pt x="644" y="2453"/>
                    <a:pt x="656" y="2477"/>
                  </a:cubicBezTo>
                  <a:cubicBezTo>
                    <a:pt x="656" y="2501"/>
                    <a:pt x="679" y="2513"/>
                    <a:pt x="691" y="2513"/>
                  </a:cubicBezTo>
                  <a:lnTo>
                    <a:pt x="703" y="2513"/>
                  </a:lnTo>
                  <a:cubicBezTo>
                    <a:pt x="739" y="2501"/>
                    <a:pt x="775" y="2489"/>
                    <a:pt x="810" y="2477"/>
                  </a:cubicBezTo>
                  <a:lnTo>
                    <a:pt x="870" y="2465"/>
                  </a:lnTo>
                  <a:cubicBezTo>
                    <a:pt x="894" y="2465"/>
                    <a:pt x="918" y="2442"/>
                    <a:pt x="906" y="2418"/>
                  </a:cubicBezTo>
                  <a:cubicBezTo>
                    <a:pt x="906" y="2394"/>
                    <a:pt x="882" y="2382"/>
                    <a:pt x="858" y="2382"/>
                  </a:cubicBezTo>
                  <a:close/>
                  <a:moveTo>
                    <a:pt x="533" y="2496"/>
                  </a:moveTo>
                  <a:cubicBezTo>
                    <a:pt x="527" y="2496"/>
                    <a:pt x="520" y="2498"/>
                    <a:pt x="513" y="2501"/>
                  </a:cubicBezTo>
                  <a:cubicBezTo>
                    <a:pt x="453" y="2537"/>
                    <a:pt x="406" y="2573"/>
                    <a:pt x="358" y="2620"/>
                  </a:cubicBezTo>
                  <a:cubicBezTo>
                    <a:pt x="346" y="2632"/>
                    <a:pt x="346" y="2656"/>
                    <a:pt x="358" y="2680"/>
                  </a:cubicBezTo>
                  <a:cubicBezTo>
                    <a:pt x="370" y="2692"/>
                    <a:pt x="382" y="2692"/>
                    <a:pt x="394" y="2692"/>
                  </a:cubicBezTo>
                  <a:cubicBezTo>
                    <a:pt x="406" y="2692"/>
                    <a:pt x="417" y="2692"/>
                    <a:pt x="429" y="2680"/>
                  </a:cubicBezTo>
                  <a:cubicBezTo>
                    <a:pt x="465" y="2644"/>
                    <a:pt x="513" y="2608"/>
                    <a:pt x="560" y="2584"/>
                  </a:cubicBezTo>
                  <a:cubicBezTo>
                    <a:pt x="584" y="2561"/>
                    <a:pt x="584" y="2537"/>
                    <a:pt x="572" y="2513"/>
                  </a:cubicBezTo>
                  <a:cubicBezTo>
                    <a:pt x="564" y="2505"/>
                    <a:pt x="549" y="2496"/>
                    <a:pt x="533" y="2496"/>
                  </a:cubicBezTo>
                  <a:close/>
                  <a:moveTo>
                    <a:pt x="1703" y="2531"/>
                  </a:moveTo>
                  <a:cubicBezTo>
                    <a:pt x="1691" y="2531"/>
                    <a:pt x="1680" y="2537"/>
                    <a:pt x="1668" y="2549"/>
                  </a:cubicBezTo>
                  <a:cubicBezTo>
                    <a:pt x="1656" y="2561"/>
                    <a:pt x="1656" y="2596"/>
                    <a:pt x="1668" y="2608"/>
                  </a:cubicBezTo>
                  <a:cubicBezTo>
                    <a:pt x="1715" y="2644"/>
                    <a:pt x="1751" y="2692"/>
                    <a:pt x="1763" y="2739"/>
                  </a:cubicBezTo>
                  <a:cubicBezTo>
                    <a:pt x="1775" y="2751"/>
                    <a:pt x="1787" y="2763"/>
                    <a:pt x="1799" y="2763"/>
                  </a:cubicBezTo>
                  <a:lnTo>
                    <a:pt x="1822" y="2763"/>
                  </a:lnTo>
                  <a:cubicBezTo>
                    <a:pt x="1846" y="2751"/>
                    <a:pt x="1858" y="2727"/>
                    <a:pt x="1846" y="2703"/>
                  </a:cubicBezTo>
                  <a:cubicBezTo>
                    <a:pt x="1822" y="2644"/>
                    <a:pt x="1787" y="2596"/>
                    <a:pt x="1739" y="2549"/>
                  </a:cubicBezTo>
                  <a:cubicBezTo>
                    <a:pt x="1727" y="2537"/>
                    <a:pt x="1715" y="2531"/>
                    <a:pt x="1703" y="2531"/>
                  </a:cubicBezTo>
                  <a:close/>
                  <a:moveTo>
                    <a:pt x="1513" y="2156"/>
                  </a:moveTo>
                  <a:cubicBezTo>
                    <a:pt x="1489" y="2156"/>
                    <a:pt x="1465" y="2180"/>
                    <a:pt x="1465" y="2203"/>
                  </a:cubicBezTo>
                  <a:cubicBezTo>
                    <a:pt x="1465" y="2227"/>
                    <a:pt x="1465" y="2239"/>
                    <a:pt x="1465" y="2263"/>
                  </a:cubicBezTo>
                  <a:cubicBezTo>
                    <a:pt x="1465" y="2311"/>
                    <a:pt x="1465" y="2346"/>
                    <a:pt x="1465" y="2382"/>
                  </a:cubicBezTo>
                  <a:cubicBezTo>
                    <a:pt x="1465" y="2382"/>
                    <a:pt x="1465" y="2394"/>
                    <a:pt x="1465" y="2394"/>
                  </a:cubicBezTo>
                  <a:cubicBezTo>
                    <a:pt x="1441" y="2394"/>
                    <a:pt x="1430" y="2382"/>
                    <a:pt x="1406" y="2382"/>
                  </a:cubicBezTo>
                  <a:cubicBezTo>
                    <a:pt x="1399" y="2379"/>
                    <a:pt x="1393" y="2377"/>
                    <a:pt x="1387" y="2377"/>
                  </a:cubicBezTo>
                  <a:cubicBezTo>
                    <a:pt x="1370" y="2377"/>
                    <a:pt x="1355" y="2388"/>
                    <a:pt x="1346" y="2406"/>
                  </a:cubicBezTo>
                  <a:cubicBezTo>
                    <a:pt x="1346" y="2430"/>
                    <a:pt x="1358" y="2453"/>
                    <a:pt x="1382" y="2465"/>
                  </a:cubicBezTo>
                  <a:cubicBezTo>
                    <a:pt x="1430" y="2477"/>
                    <a:pt x="1477" y="2489"/>
                    <a:pt x="1525" y="2513"/>
                  </a:cubicBezTo>
                  <a:cubicBezTo>
                    <a:pt x="1501" y="2513"/>
                    <a:pt x="1477" y="2537"/>
                    <a:pt x="1489" y="2561"/>
                  </a:cubicBezTo>
                  <a:cubicBezTo>
                    <a:pt x="1489" y="2632"/>
                    <a:pt x="1513" y="2692"/>
                    <a:pt x="1525" y="2739"/>
                  </a:cubicBezTo>
                  <a:cubicBezTo>
                    <a:pt x="1525" y="2763"/>
                    <a:pt x="1549" y="2775"/>
                    <a:pt x="1560" y="2775"/>
                  </a:cubicBezTo>
                  <a:lnTo>
                    <a:pt x="1584" y="2775"/>
                  </a:lnTo>
                  <a:cubicBezTo>
                    <a:pt x="1608" y="2763"/>
                    <a:pt x="1620" y="2739"/>
                    <a:pt x="1608" y="2715"/>
                  </a:cubicBezTo>
                  <a:cubicBezTo>
                    <a:pt x="1596" y="2668"/>
                    <a:pt x="1584" y="2608"/>
                    <a:pt x="1572" y="2549"/>
                  </a:cubicBezTo>
                  <a:cubicBezTo>
                    <a:pt x="1572" y="2537"/>
                    <a:pt x="1560" y="2525"/>
                    <a:pt x="1560" y="2525"/>
                  </a:cubicBezTo>
                  <a:cubicBezTo>
                    <a:pt x="1572" y="2525"/>
                    <a:pt x="1596" y="2513"/>
                    <a:pt x="1596" y="2501"/>
                  </a:cubicBezTo>
                  <a:cubicBezTo>
                    <a:pt x="1608" y="2477"/>
                    <a:pt x="1596" y="2453"/>
                    <a:pt x="1572" y="2442"/>
                  </a:cubicBezTo>
                  <a:cubicBezTo>
                    <a:pt x="1560" y="2430"/>
                    <a:pt x="1549" y="2418"/>
                    <a:pt x="1537" y="2418"/>
                  </a:cubicBezTo>
                  <a:cubicBezTo>
                    <a:pt x="1549" y="2406"/>
                    <a:pt x="1560" y="2394"/>
                    <a:pt x="1549" y="2382"/>
                  </a:cubicBezTo>
                  <a:cubicBezTo>
                    <a:pt x="1549" y="2346"/>
                    <a:pt x="1549" y="2299"/>
                    <a:pt x="1549" y="2263"/>
                  </a:cubicBezTo>
                  <a:cubicBezTo>
                    <a:pt x="1549" y="2251"/>
                    <a:pt x="1549" y="2227"/>
                    <a:pt x="1549" y="2203"/>
                  </a:cubicBezTo>
                  <a:cubicBezTo>
                    <a:pt x="1549" y="2180"/>
                    <a:pt x="1537" y="2156"/>
                    <a:pt x="1513" y="2156"/>
                  </a:cubicBezTo>
                  <a:close/>
                  <a:moveTo>
                    <a:pt x="1645" y="2837"/>
                  </a:moveTo>
                  <a:cubicBezTo>
                    <a:pt x="1635" y="2837"/>
                    <a:pt x="1626" y="2840"/>
                    <a:pt x="1620" y="2846"/>
                  </a:cubicBezTo>
                  <a:cubicBezTo>
                    <a:pt x="1596" y="2870"/>
                    <a:pt x="1596" y="2894"/>
                    <a:pt x="1620" y="2918"/>
                  </a:cubicBezTo>
                  <a:cubicBezTo>
                    <a:pt x="1632" y="2930"/>
                    <a:pt x="1644" y="2942"/>
                    <a:pt x="1668" y="2954"/>
                  </a:cubicBezTo>
                  <a:cubicBezTo>
                    <a:pt x="1691" y="2965"/>
                    <a:pt x="1715" y="2965"/>
                    <a:pt x="1739" y="2965"/>
                  </a:cubicBezTo>
                  <a:cubicBezTo>
                    <a:pt x="1775" y="2965"/>
                    <a:pt x="1811" y="2954"/>
                    <a:pt x="1834" y="2918"/>
                  </a:cubicBezTo>
                  <a:cubicBezTo>
                    <a:pt x="1858" y="2894"/>
                    <a:pt x="1846" y="2870"/>
                    <a:pt x="1834" y="2858"/>
                  </a:cubicBezTo>
                  <a:cubicBezTo>
                    <a:pt x="1824" y="2848"/>
                    <a:pt x="1814" y="2845"/>
                    <a:pt x="1804" y="2845"/>
                  </a:cubicBezTo>
                  <a:cubicBezTo>
                    <a:pt x="1790" y="2845"/>
                    <a:pt x="1777" y="2851"/>
                    <a:pt x="1763" y="2858"/>
                  </a:cubicBezTo>
                  <a:cubicBezTo>
                    <a:pt x="1763" y="2867"/>
                    <a:pt x="1751" y="2875"/>
                    <a:pt x="1731" y="2875"/>
                  </a:cubicBezTo>
                  <a:cubicBezTo>
                    <a:pt x="1723" y="2875"/>
                    <a:pt x="1714" y="2874"/>
                    <a:pt x="1703" y="2870"/>
                  </a:cubicBezTo>
                  <a:cubicBezTo>
                    <a:pt x="1691" y="2858"/>
                    <a:pt x="1680" y="2858"/>
                    <a:pt x="1680" y="2846"/>
                  </a:cubicBezTo>
                  <a:cubicBezTo>
                    <a:pt x="1668" y="2840"/>
                    <a:pt x="1656" y="2837"/>
                    <a:pt x="1645" y="2837"/>
                  </a:cubicBezTo>
                  <a:close/>
                  <a:moveTo>
                    <a:pt x="283" y="2734"/>
                  </a:moveTo>
                  <a:cubicBezTo>
                    <a:pt x="268" y="2734"/>
                    <a:pt x="247" y="2743"/>
                    <a:pt x="239" y="2751"/>
                  </a:cubicBezTo>
                  <a:cubicBezTo>
                    <a:pt x="203" y="2799"/>
                    <a:pt x="179" y="2858"/>
                    <a:pt x="144" y="2918"/>
                  </a:cubicBezTo>
                  <a:cubicBezTo>
                    <a:pt x="132" y="2930"/>
                    <a:pt x="144" y="2965"/>
                    <a:pt x="167" y="2977"/>
                  </a:cubicBezTo>
                  <a:lnTo>
                    <a:pt x="191" y="2977"/>
                  </a:lnTo>
                  <a:cubicBezTo>
                    <a:pt x="203" y="2977"/>
                    <a:pt x="227" y="2965"/>
                    <a:pt x="227" y="2954"/>
                  </a:cubicBezTo>
                  <a:cubicBezTo>
                    <a:pt x="251" y="2894"/>
                    <a:pt x="275" y="2846"/>
                    <a:pt x="310" y="2799"/>
                  </a:cubicBezTo>
                  <a:cubicBezTo>
                    <a:pt x="322" y="2787"/>
                    <a:pt x="322" y="2751"/>
                    <a:pt x="298" y="2739"/>
                  </a:cubicBezTo>
                  <a:cubicBezTo>
                    <a:pt x="295" y="2736"/>
                    <a:pt x="289" y="2734"/>
                    <a:pt x="283" y="2734"/>
                  </a:cubicBezTo>
                  <a:close/>
                  <a:moveTo>
                    <a:pt x="118" y="3056"/>
                  </a:moveTo>
                  <a:cubicBezTo>
                    <a:pt x="103" y="3056"/>
                    <a:pt x="84" y="3067"/>
                    <a:pt x="84" y="3084"/>
                  </a:cubicBezTo>
                  <a:cubicBezTo>
                    <a:pt x="60" y="3144"/>
                    <a:pt x="48" y="3192"/>
                    <a:pt x="36" y="3263"/>
                  </a:cubicBezTo>
                  <a:cubicBezTo>
                    <a:pt x="36" y="3287"/>
                    <a:pt x="48" y="3311"/>
                    <a:pt x="72" y="3311"/>
                  </a:cubicBezTo>
                  <a:lnTo>
                    <a:pt x="84" y="3311"/>
                  </a:lnTo>
                  <a:cubicBezTo>
                    <a:pt x="96" y="3311"/>
                    <a:pt x="120" y="3299"/>
                    <a:pt x="120" y="3275"/>
                  </a:cubicBezTo>
                  <a:cubicBezTo>
                    <a:pt x="132" y="3215"/>
                    <a:pt x="144" y="3168"/>
                    <a:pt x="167" y="3108"/>
                  </a:cubicBezTo>
                  <a:cubicBezTo>
                    <a:pt x="167" y="3084"/>
                    <a:pt x="156" y="3061"/>
                    <a:pt x="132" y="3061"/>
                  </a:cubicBezTo>
                  <a:cubicBezTo>
                    <a:pt x="129" y="3057"/>
                    <a:pt x="124" y="3056"/>
                    <a:pt x="118" y="3056"/>
                  </a:cubicBezTo>
                  <a:close/>
                  <a:moveTo>
                    <a:pt x="60" y="3394"/>
                  </a:moveTo>
                  <a:cubicBezTo>
                    <a:pt x="36" y="3394"/>
                    <a:pt x="13" y="3418"/>
                    <a:pt x="13" y="3442"/>
                  </a:cubicBezTo>
                  <a:cubicBezTo>
                    <a:pt x="1" y="3489"/>
                    <a:pt x="1" y="3561"/>
                    <a:pt x="1" y="3620"/>
                  </a:cubicBezTo>
                  <a:cubicBezTo>
                    <a:pt x="1" y="3644"/>
                    <a:pt x="13" y="3656"/>
                    <a:pt x="36" y="3668"/>
                  </a:cubicBezTo>
                  <a:cubicBezTo>
                    <a:pt x="60" y="3668"/>
                    <a:pt x="84" y="3644"/>
                    <a:pt x="84" y="3620"/>
                  </a:cubicBezTo>
                  <a:cubicBezTo>
                    <a:pt x="84" y="3561"/>
                    <a:pt x="96" y="3501"/>
                    <a:pt x="96" y="3454"/>
                  </a:cubicBezTo>
                  <a:cubicBezTo>
                    <a:pt x="96" y="3418"/>
                    <a:pt x="84" y="3406"/>
                    <a:pt x="60" y="3394"/>
                  </a:cubicBezTo>
                  <a:close/>
                  <a:moveTo>
                    <a:pt x="36" y="3751"/>
                  </a:moveTo>
                  <a:cubicBezTo>
                    <a:pt x="13" y="3751"/>
                    <a:pt x="1" y="3775"/>
                    <a:pt x="1" y="3799"/>
                  </a:cubicBezTo>
                  <a:cubicBezTo>
                    <a:pt x="1" y="3858"/>
                    <a:pt x="1" y="3918"/>
                    <a:pt x="1" y="3977"/>
                  </a:cubicBezTo>
                  <a:cubicBezTo>
                    <a:pt x="13" y="4001"/>
                    <a:pt x="25" y="4013"/>
                    <a:pt x="48" y="4013"/>
                  </a:cubicBezTo>
                  <a:cubicBezTo>
                    <a:pt x="72" y="4013"/>
                    <a:pt x="96" y="3989"/>
                    <a:pt x="96" y="3966"/>
                  </a:cubicBezTo>
                  <a:cubicBezTo>
                    <a:pt x="84" y="3918"/>
                    <a:pt x="84" y="3858"/>
                    <a:pt x="84" y="3799"/>
                  </a:cubicBezTo>
                  <a:cubicBezTo>
                    <a:pt x="84" y="3775"/>
                    <a:pt x="60" y="3751"/>
                    <a:pt x="36" y="3751"/>
                  </a:cubicBezTo>
                  <a:close/>
                  <a:moveTo>
                    <a:pt x="73" y="4105"/>
                  </a:moveTo>
                  <a:cubicBezTo>
                    <a:pt x="69" y="4105"/>
                    <a:pt x="65" y="4106"/>
                    <a:pt x="60" y="4108"/>
                  </a:cubicBezTo>
                  <a:cubicBezTo>
                    <a:pt x="36" y="4108"/>
                    <a:pt x="25" y="4132"/>
                    <a:pt x="25" y="4156"/>
                  </a:cubicBezTo>
                  <a:cubicBezTo>
                    <a:pt x="36" y="4263"/>
                    <a:pt x="48" y="4335"/>
                    <a:pt x="48" y="4335"/>
                  </a:cubicBezTo>
                  <a:cubicBezTo>
                    <a:pt x="60" y="4347"/>
                    <a:pt x="72" y="4370"/>
                    <a:pt x="96" y="4370"/>
                  </a:cubicBezTo>
                  <a:lnTo>
                    <a:pt x="108" y="4370"/>
                  </a:lnTo>
                  <a:cubicBezTo>
                    <a:pt x="132" y="4358"/>
                    <a:pt x="144" y="4335"/>
                    <a:pt x="144" y="4311"/>
                  </a:cubicBezTo>
                  <a:cubicBezTo>
                    <a:pt x="144" y="4311"/>
                    <a:pt x="120" y="4251"/>
                    <a:pt x="108" y="4144"/>
                  </a:cubicBezTo>
                  <a:cubicBezTo>
                    <a:pt x="108" y="4125"/>
                    <a:pt x="92" y="4105"/>
                    <a:pt x="73" y="4105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0" name="Google Shape;3040;p70"/>
            <p:cNvSpPr/>
            <p:nvPr/>
          </p:nvSpPr>
          <p:spPr>
            <a:xfrm>
              <a:off x="8046687" y="2184457"/>
              <a:ext cx="152947" cy="139300"/>
            </a:xfrm>
            <a:custGeom>
              <a:avLst/>
              <a:gdLst/>
              <a:ahLst/>
              <a:cxnLst/>
              <a:rect l="l" t="t" r="r" b="b"/>
              <a:pathLst>
                <a:path w="4965" h="4522" extrusionOk="0">
                  <a:moveTo>
                    <a:pt x="2483" y="1"/>
                  </a:moveTo>
                  <a:cubicBezTo>
                    <a:pt x="1902" y="1"/>
                    <a:pt x="1322" y="221"/>
                    <a:pt x="881" y="661"/>
                  </a:cubicBezTo>
                  <a:cubicBezTo>
                    <a:pt x="0" y="1542"/>
                    <a:pt x="0" y="2971"/>
                    <a:pt x="881" y="3852"/>
                  </a:cubicBezTo>
                  <a:cubicBezTo>
                    <a:pt x="1322" y="4299"/>
                    <a:pt x="1902" y="4522"/>
                    <a:pt x="2483" y="4522"/>
                  </a:cubicBezTo>
                  <a:cubicBezTo>
                    <a:pt x="3063" y="4522"/>
                    <a:pt x="3643" y="4299"/>
                    <a:pt x="4084" y="3852"/>
                  </a:cubicBezTo>
                  <a:cubicBezTo>
                    <a:pt x="4965" y="2971"/>
                    <a:pt x="4965" y="1542"/>
                    <a:pt x="4084" y="661"/>
                  </a:cubicBezTo>
                  <a:cubicBezTo>
                    <a:pt x="3643" y="221"/>
                    <a:pt x="3063" y="1"/>
                    <a:pt x="24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1" name="Google Shape;3041;p70"/>
            <p:cNvSpPr/>
            <p:nvPr/>
          </p:nvSpPr>
          <p:spPr>
            <a:xfrm>
              <a:off x="8076014" y="2206729"/>
              <a:ext cx="61641" cy="109604"/>
            </a:xfrm>
            <a:custGeom>
              <a:avLst/>
              <a:gdLst/>
              <a:ahLst/>
              <a:cxnLst/>
              <a:rect l="l" t="t" r="r" b="b"/>
              <a:pathLst>
                <a:path w="2001" h="3558" extrusionOk="0">
                  <a:moveTo>
                    <a:pt x="47" y="1"/>
                  </a:moveTo>
                  <a:cubicBezTo>
                    <a:pt x="36" y="1"/>
                    <a:pt x="24" y="4"/>
                    <a:pt x="12" y="10"/>
                  </a:cubicBezTo>
                  <a:cubicBezTo>
                    <a:pt x="1" y="34"/>
                    <a:pt x="1" y="57"/>
                    <a:pt x="24" y="81"/>
                  </a:cubicBezTo>
                  <a:cubicBezTo>
                    <a:pt x="36" y="93"/>
                    <a:pt x="1882" y="1748"/>
                    <a:pt x="513" y="3486"/>
                  </a:cubicBezTo>
                  <a:cubicBezTo>
                    <a:pt x="501" y="3510"/>
                    <a:pt x="501" y="3534"/>
                    <a:pt x="524" y="3558"/>
                  </a:cubicBezTo>
                  <a:lnTo>
                    <a:pt x="548" y="3558"/>
                  </a:lnTo>
                  <a:cubicBezTo>
                    <a:pt x="560" y="3558"/>
                    <a:pt x="572" y="3558"/>
                    <a:pt x="584" y="3546"/>
                  </a:cubicBezTo>
                  <a:cubicBezTo>
                    <a:pt x="2001" y="1736"/>
                    <a:pt x="96" y="34"/>
                    <a:pt x="72" y="10"/>
                  </a:cubicBezTo>
                  <a:cubicBezTo>
                    <a:pt x="66" y="4"/>
                    <a:pt x="57" y="1"/>
                    <a:pt x="4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2" name="Google Shape;3042;p70"/>
            <p:cNvSpPr/>
            <p:nvPr/>
          </p:nvSpPr>
          <p:spPr>
            <a:xfrm>
              <a:off x="8116368" y="2192189"/>
              <a:ext cx="56127" cy="111699"/>
            </a:xfrm>
            <a:custGeom>
              <a:avLst/>
              <a:gdLst/>
              <a:ahLst/>
              <a:cxnLst/>
              <a:rect l="l" t="t" r="r" b="b"/>
              <a:pathLst>
                <a:path w="1822" h="3626" extrusionOk="0">
                  <a:moveTo>
                    <a:pt x="970" y="1"/>
                  </a:moveTo>
                  <a:cubicBezTo>
                    <a:pt x="954" y="1"/>
                    <a:pt x="941" y="12"/>
                    <a:pt x="941" y="29"/>
                  </a:cubicBezTo>
                  <a:cubicBezTo>
                    <a:pt x="929" y="53"/>
                    <a:pt x="0" y="2613"/>
                    <a:pt x="1750" y="3613"/>
                  </a:cubicBezTo>
                  <a:cubicBezTo>
                    <a:pt x="1762" y="3625"/>
                    <a:pt x="1762" y="3625"/>
                    <a:pt x="1774" y="3625"/>
                  </a:cubicBezTo>
                  <a:cubicBezTo>
                    <a:pt x="1786" y="3625"/>
                    <a:pt x="1798" y="3613"/>
                    <a:pt x="1810" y="3601"/>
                  </a:cubicBezTo>
                  <a:cubicBezTo>
                    <a:pt x="1822" y="3577"/>
                    <a:pt x="1810" y="3554"/>
                    <a:pt x="1798" y="3542"/>
                  </a:cubicBezTo>
                  <a:cubicBezTo>
                    <a:pt x="107" y="2565"/>
                    <a:pt x="1012" y="89"/>
                    <a:pt x="1024" y="53"/>
                  </a:cubicBezTo>
                  <a:cubicBezTo>
                    <a:pt x="1024" y="41"/>
                    <a:pt x="1012" y="6"/>
                    <a:pt x="988" y="6"/>
                  </a:cubicBezTo>
                  <a:cubicBezTo>
                    <a:pt x="982" y="2"/>
                    <a:pt x="976" y="1"/>
                    <a:pt x="97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3" name="Google Shape;3043;p70"/>
            <p:cNvSpPr/>
            <p:nvPr/>
          </p:nvSpPr>
          <p:spPr>
            <a:xfrm>
              <a:off x="7829173" y="2219112"/>
              <a:ext cx="19469" cy="19469"/>
            </a:xfrm>
            <a:custGeom>
              <a:avLst/>
              <a:gdLst/>
              <a:ahLst/>
              <a:cxnLst/>
              <a:rect l="l" t="t" r="r" b="b"/>
              <a:pathLst>
                <a:path w="632" h="632" extrusionOk="0">
                  <a:moveTo>
                    <a:pt x="322" y="84"/>
                  </a:moveTo>
                  <a:cubicBezTo>
                    <a:pt x="441" y="84"/>
                    <a:pt x="548" y="191"/>
                    <a:pt x="548" y="310"/>
                  </a:cubicBezTo>
                  <a:cubicBezTo>
                    <a:pt x="548" y="441"/>
                    <a:pt x="441" y="536"/>
                    <a:pt x="322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91"/>
                    <a:pt x="191" y="84"/>
                    <a:pt x="322" y="84"/>
                  </a:cubicBezTo>
                  <a:close/>
                  <a:moveTo>
                    <a:pt x="322" y="1"/>
                  </a:moveTo>
                  <a:cubicBezTo>
                    <a:pt x="144" y="1"/>
                    <a:pt x="1" y="144"/>
                    <a:pt x="1" y="310"/>
                  </a:cubicBezTo>
                  <a:cubicBezTo>
                    <a:pt x="1" y="489"/>
                    <a:pt x="144" y="620"/>
                    <a:pt x="322" y="632"/>
                  </a:cubicBezTo>
                  <a:cubicBezTo>
                    <a:pt x="489" y="632"/>
                    <a:pt x="632" y="489"/>
                    <a:pt x="632" y="310"/>
                  </a:cubicBezTo>
                  <a:cubicBezTo>
                    <a:pt x="632" y="144"/>
                    <a:pt x="489" y="1"/>
                    <a:pt x="32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8" name="Google Shape;3048;p71"/>
          <p:cNvSpPr txBox="1">
            <a:spLocks noGrp="1"/>
          </p:cNvSpPr>
          <p:nvPr>
            <p:ph type="title" idx="15"/>
          </p:nvPr>
        </p:nvSpPr>
        <p:spPr>
          <a:xfrm rot="-30141">
            <a:off x="1920198" y="218270"/>
            <a:ext cx="5303604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zh-TW">
                <a:latin typeface="Arial"/>
                <a:ea typeface="Arial"/>
                <a:cs typeface="Arial"/>
                <a:sym typeface="Arial"/>
              </a:rPr>
              <a:t>五種拋球動作</a:t>
            </a:r>
            <a:endParaRPr/>
          </a:p>
        </p:txBody>
      </p:sp>
      <p:pic>
        <p:nvPicPr>
          <p:cNvPr id="3049" name="Google Shape;3049;p7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9429" y="859445"/>
            <a:ext cx="2031392" cy="21138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0" name="Google Shape;3050;p7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06798" y="830424"/>
            <a:ext cx="1487657" cy="2290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1" name="Google Shape;3051;p7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33309" y="809915"/>
            <a:ext cx="1777942" cy="2401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2" name="Google Shape;3052;p7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244077" y="1141415"/>
            <a:ext cx="2491878" cy="18496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3" name="Google Shape;3053;p7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450627" y="3317910"/>
            <a:ext cx="2242745" cy="18012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8" name="Google Shape;3058;p72"/>
          <p:cNvSpPr txBox="1">
            <a:spLocks noGrp="1"/>
          </p:cNvSpPr>
          <p:nvPr>
            <p:ph type="title"/>
          </p:nvPr>
        </p:nvSpPr>
        <p:spPr>
          <a:xfrm rot="-30010">
            <a:off x="2321013" y="139304"/>
            <a:ext cx="4501972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zh-TW">
                <a:latin typeface="Arial"/>
                <a:ea typeface="Arial"/>
                <a:cs typeface="Arial"/>
                <a:sym typeface="Arial"/>
              </a:rPr>
              <a:t>檢核表設計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059" name="Google Shape;3059;p72"/>
          <p:cNvGraphicFramePr/>
          <p:nvPr/>
        </p:nvGraphicFramePr>
        <p:xfrm>
          <a:off x="60960" y="707665"/>
          <a:ext cx="9083050" cy="4512875"/>
        </p:xfrm>
        <a:graphic>
          <a:graphicData uri="http://schemas.openxmlformats.org/drawingml/2006/table">
            <a:tbl>
              <a:tblPr firstRow="1" bandRow="1">
                <a:gradFill>
                  <a:gsLst>
                    <a:gs pos="0">
                      <a:srgbClr val="8BE6FF"/>
                    </a:gs>
                    <a:gs pos="35000">
                      <a:srgbClr val="AFEBFF"/>
                    </a:gs>
                    <a:gs pos="100000">
                      <a:srgbClr val="DEF6FF"/>
                    </a:gs>
                  </a:gsLst>
                  <a:lin ang="16200000" scaled="0"/>
                </a:gradFill>
                <a:tableStyleId>{9A297F6F-69C6-4C91-A666-0C9941E2B37F}</a:tableStyleId>
              </a:tblPr>
              <a:tblGrid>
                <a:gridCol w="70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98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633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0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zh-TW" sz="20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動作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zh-TW" sz="20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動作名稱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zh-TW" sz="20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動作要領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zh-TW" sz="20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次數(累計)</a:t>
                      </a:r>
                      <a:endParaRPr sz="2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43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zh-TW" sz="1800" u="none" strike="noStrike" cap="none"/>
                        <a:t>1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zh-TW" sz="20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上拋彈地接球</a:t>
                      </a:r>
                      <a:endParaRPr sz="2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zh-TW" sz="1900" u="none" strike="noStrike" cap="none"/>
                        <a:t>1.球往上拋過頭，彈地後雙手於胸前接到球。</a:t>
                      </a:r>
                      <a:endParaRPr sz="19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zh-TW" sz="1900" u="none" strike="noStrike" cap="none"/>
                        <a:t>2. 動作順序是否正確流暢。</a:t>
                      </a:r>
                      <a:endParaRPr sz="19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zh-TW" sz="2000" u="none" strike="noStrike" cap="none"/>
                        <a:t>5 or 10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825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zh-TW" sz="1800" u="none" strike="noStrike" cap="none"/>
                        <a:t>2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zh-TW" sz="20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   上拋接球</a:t>
                      </a:r>
                      <a:endParaRPr sz="2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zh-TW" sz="1900" u="none" strike="noStrike" cap="none"/>
                        <a:t>1.球向上拋過頭。</a:t>
                      </a:r>
                      <a:endParaRPr sz="19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zh-TW" sz="1900" u="none" strike="noStrike" cap="none"/>
                        <a:t>2.雙手能穩定地接到球。</a:t>
                      </a:r>
                      <a:endParaRPr sz="19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zh-TW" sz="1900" u="none" strike="noStrike" cap="none"/>
                        <a:t>3.身體動作能自然順暢。</a:t>
                      </a:r>
                      <a:endParaRPr sz="19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zh-TW" sz="2000" u="none" strike="noStrike" cap="none"/>
                        <a:t>5 or 10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060" name="Google Shape;3060;p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0704" y="1615062"/>
            <a:ext cx="1412914" cy="14702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1" name="Google Shape;3061;p7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7737" y="3528438"/>
            <a:ext cx="1098847" cy="16920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6" name="Google Shape;3066;p73"/>
          <p:cNvSpPr txBox="1">
            <a:spLocks noGrp="1"/>
          </p:cNvSpPr>
          <p:nvPr>
            <p:ph type="title"/>
          </p:nvPr>
        </p:nvSpPr>
        <p:spPr>
          <a:xfrm rot="-30010">
            <a:off x="2425515" y="19639"/>
            <a:ext cx="4501972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zh-TW">
                <a:latin typeface="Arial"/>
                <a:ea typeface="Arial"/>
                <a:cs typeface="Arial"/>
                <a:sym typeface="Arial"/>
              </a:rPr>
              <a:t>檢核表設計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067" name="Google Shape;3067;p73"/>
          <p:cNvGraphicFramePr/>
          <p:nvPr/>
        </p:nvGraphicFramePr>
        <p:xfrm>
          <a:off x="60960" y="707665"/>
          <a:ext cx="9083025" cy="4512875"/>
        </p:xfrm>
        <a:graphic>
          <a:graphicData uri="http://schemas.openxmlformats.org/drawingml/2006/table">
            <a:tbl>
              <a:tblPr firstRow="1" bandRow="1">
                <a:noFill/>
                <a:tableStyleId>{9A297F6F-69C6-4C91-A666-0C9941E2B37F}</a:tableStyleId>
              </a:tblPr>
              <a:tblGrid>
                <a:gridCol w="696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07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1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0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zh-TW" sz="20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動作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zh-TW" sz="20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動作名稱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zh-TW" sz="20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動作要領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zh-TW" sz="20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次數(累計)</a:t>
                      </a:r>
                      <a:endParaRPr sz="2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43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zh-TW" sz="1800" u="none" strike="noStrike" cap="none"/>
                        <a:t>3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zh-TW" sz="20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上拋拍掌接球</a:t>
                      </a:r>
                      <a:endParaRPr sz="2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zh-TW" sz="2000" u="none" strike="noStrike" cap="none">
                          <a:solidFill>
                            <a:srgbClr val="000000"/>
                          </a:solidFill>
                        </a:rPr>
                        <a:t>1.拍掌二下再接住球。</a:t>
                      </a:r>
                      <a:endParaRPr sz="22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zh-TW" sz="2000" u="none" strike="noStrike" cap="none"/>
                        <a:t>5 or 10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825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zh-TW" sz="1800" u="none" strike="noStrike" cap="none"/>
                        <a:t>4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zh-TW" sz="20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前</a:t>
                      </a:r>
                      <a:r>
                        <a:rPr lang="zh-TW" sz="2000" u="none" strike="noStrike" cap="none"/>
                        <a:t>拋</a:t>
                      </a:r>
                      <a:r>
                        <a:rPr lang="zh-TW" sz="20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彈地傳接球</a:t>
                      </a:r>
                      <a:endParaRPr sz="2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zh-TW" sz="2000" u="none" strike="noStrike" cap="none"/>
                        <a:t>5 or 10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068" name="Google Shape;3068;p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6635" y="1637331"/>
            <a:ext cx="1087924" cy="1469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9" name="Google Shape;3069;p7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6054" y="3760349"/>
            <a:ext cx="1820060" cy="1350972"/>
          </a:xfrm>
          <a:prstGeom prst="rect">
            <a:avLst/>
          </a:prstGeom>
          <a:noFill/>
          <a:ln>
            <a:noFill/>
          </a:ln>
        </p:spPr>
      </p:pic>
      <p:sp>
        <p:nvSpPr>
          <p:cNvPr id="3070" name="Google Shape;3070;p73"/>
          <p:cNvSpPr txBox="1"/>
          <p:nvPr/>
        </p:nvSpPr>
        <p:spPr>
          <a:xfrm>
            <a:off x="2795425" y="3861350"/>
            <a:ext cx="53484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zh-TW"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1.向同學方向拋球，球要在同學前方1/3處。</a:t>
            </a:r>
            <a:endParaRPr sz="2100" b="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Google Shape;3075;p74"/>
          <p:cNvSpPr txBox="1">
            <a:spLocks noGrp="1"/>
          </p:cNvSpPr>
          <p:nvPr>
            <p:ph type="title"/>
          </p:nvPr>
        </p:nvSpPr>
        <p:spPr>
          <a:xfrm rot="-30010">
            <a:off x="2321013" y="139304"/>
            <a:ext cx="4501972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zh-TW">
                <a:latin typeface="Arial"/>
                <a:ea typeface="Arial"/>
                <a:cs typeface="Arial"/>
                <a:sym typeface="Arial"/>
              </a:rPr>
              <a:t>檢核表設計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076" name="Google Shape;3076;p74"/>
          <p:cNvGraphicFramePr/>
          <p:nvPr/>
        </p:nvGraphicFramePr>
        <p:xfrm>
          <a:off x="60960" y="812168"/>
          <a:ext cx="9083025" cy="4331325"/>
        </p:xfrm>
        <a:graphic>
          <a:graphicData uri="http://schemas.openxmlformats.org/drawingml/2006/table">
            <a:tbl>
              <a:tblPr firstRow="1" bandRow="1">
                <a:noFill/>
                <a:tableStyleId>{9A297F6F-69C6-4C91-A666-0C9941E2B37F}</a:tableStyleId>
              </a:tblPr>
              <a:tblGrid>
                <a:gridCol w="696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81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7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9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zh-TW" sz="20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動作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zh-TW" sz="20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動作名稱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zh-TW" sz="20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動作要領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zh-TW" sz="20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次數(累計)</a:t>
                      </a:r>
                      <a:endParaRPr sz="2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91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zh-TW" sz="1800" u="none" strike="noStrike" cap="none"/>
                        <a:t>5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zh-TW" sz="2000" u="none" strike="noStrike" cap="none"/>
                        <a:t>前</a:t>
                      </a:r>
                      <a:r>
                        <a:rPr lang="zh-TW" sz="20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拋</a:t>
                      </a:r>
                      <a:r>
                        <a:rPr lang="zh-TW" sz="2000" u="none" strike="noStrike" cap="none"/>
                        <a:t>傳</a:t>
                      </a:r>
                      <a:r>
                        <a:rPr lang="zh-TW" sz="20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接球</a:t>
                      </a:r>
                      <a:endParaRPr sz="14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  <a:p>
                      <a:pPr marL="457200" marR="0" lvl="0" indent="-3556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AutoNum type="arabicPeriod"/>
                      </a:pPr>
                      <a:r>
                        <a:rPr lang="zh-TW" sz="2000" u="none" strike="noStrike" cap="none">
                          <a:solidFill>
                            <a:srgbClr val="000000"/>
                          </a:solidFill>
                        </a:rPr>
                        <a:t>將球以拋物線方式傳出。</a:t>
                      </a:r>
                      <a:endParaRPr sz="2000" u="none" strike="noStrike" cap="none">
                        <a:solidFill>
                          <a:srgbClr val="000000"/>
                        </a:solidFill>
                      </a:endParaRPr>
                    </a:p>
                    <a:p>
                      <a:pPr marL="457200" marR="0" lvl="0" indent="-3556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AutoNum type="arabicPeriod"/>
                      </a:pPr>
                      <a:r>
                        <a:rPr lang="zh-TW" sz="2000" u="none" strike="noStrike" cap="none">
                          <a:solidFill>
                            <a:srgbClr val="000000"/>
                          </a:solidFill>
                        </a:rPr>
                        <a:t>接球時手掌打開如球形。</a:t>
                      </a:r>
                      <a:endParaRPr sz="2000" u="none" strike="noStrike" cap="none">
                        <a:solidFill>
                          <a:srgbClr val="000000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zh-TW" sz="2000" u="none" strike="noStrike" cap="none"/>
                        <a:t>5 or 10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077" name="Google Shape;3077;p7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4181" y="1767657"/>
            <a:ext cx="1765807" cy="14182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7" name="Google Shape;2297;p57"/>
          <p:cNvSpPr txBox="1">
            <a:spLocks noGrp="1"/>
          </p:cNvSpPr>
          <p:nvPr>
            <p:ph type="ctrTitle"/>
          </p:nvPr>
        </p:nvSpPr>
        <p:spPr>
          <a:xfrm rot="268">
            <a:off x="719999" y="1657400"/>
            <a:ext cx="7704000" cy="2011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zh-TW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雙語體育共備</a:t>
            </a:r>
            <a:endParaRPr sz="5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8" name="Google Shape;2298;p57"/>
          <p:cNvSpPr txBox="1">
            <a:spLocks noGrp="1"/>
          </p:cNvSpPr>
          <p:nvPr>
            <p:ph type="subTitle" idx="1"/>
          </p:nvPr>
        </p:nvSpPr>
        <p:spPr>
          <a:xfrm rot="-59909">
            <a:off x="2663602" y="3502823"/>
            <a:ext cx="4114525" cy="456967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2800">
                <a:latin typeface="Arial"/>
                <a:ea typeface="Arial"/>
                <a:cs typeface="Arial"/>
                <a:sym typeface="Arial"/>
              </a:rPr>
              <a:t>大球小球真好玩</a:t>
            </a:r>
            <a:endParaRPr sz="2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9" name="Google Shape;2299;p57"/>
          <p:cNvSpPr txBox="1"/>
          <p:nvPr/>
        </p:nvSpPr>
        <p:spPr>
          <a:xfrm rot="-1781">
            <a:off x="6238938" y="436972"/>
            <a:ext cx="2648869" cy="3657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仁德國小 李佳黛老師</a:t>
            </a:r>
            <a:endParaRPr sz="2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00" name="Google Shape;2300;p57"/>
          <p:cNvGrpSpPr/>
          <p:nvPr/>
        </p:nvGrpSpPr>
        <p:grpSpPr>
          <a:xfrm>
            <a:off x="3775376" y="270794"/>
            <a:ext cx="1593359" cy="1554483"/>
            <a:chOff x="720026" y="1895629"/>
            <a:chExt cx="597525" cy="568845"/>
          </a:xfrm>
        </p:grpSpPr>
        <p:sp>
          <p:nvSpPr>
            <p:cNvPr id="2301" name="Google Shape;2301;p57"/>
            <p:cNvSpPr/>
            <p:nvPr/>
          </p:nvSpPr>
          <p:spPr>
            <a:xfrm>
              <a:off x="1090734" y="2235993"/>
              <a:ext cx="149774" cy="207256"/>
            </a:xfrm>
            <a:custGeom>
              <a:avLst/>
              <a:gdLst/>
              <a:ahLst/>
              <a:cxnLst/>
              <a:rect l="l" t="t" r="r" b="b"/>
              <a:pathLst>
                <a:path w="4862" h="6728" extrusionOk="0">
                  <a:moveTo>
                    <a:pt x="75" y="0"/>
                  </a:moveTo>
                  <a:cubicBezTo>
                    <a:pt x="75" y="0"/>
                    <a:pt x="0" y="1442"/>
                    <a:pt x="76" y="1442"/>
                  </a:cubicBezTo>
                  <a:cubicBezTo>
                    <a:pt x="85" y="1442"/>
                    <a:pt x="97" y="1420"/>
                    <a:pt x="111" y="1370"/>
                  </a:cubicBezTo>
                  <a:cubicBezTo>
                    <a:pt x="111" y="1368"/>
                    <a:pt x="113" y="1368"/>
                    <a:pt x="115" y="1368"/>
                  </a:cubicBezTo>
                  <a:cubicBezTo>
                    <a:pt x="247" y="1368"/>
                    <a:pt x="3350" y="2810"/>
                    <a:pt x="3350" y="2810"/>
                  </a:cubicBezTo>
                  <a:lnTo>
                    <a:pt x="992" y="5918"/>
                  </a:lnTo>
                  <a:lnTo>
                    <a:pt x="1528" y="6727"/>
                  </a:lnTo>
                  <a:cubicBezTo>
                    <a:pt x="1528" y="6727"/>
                    <a:pt x="4862" y="3572"/>
                    <a:pt x="4671" y="2667"/>
                  </a:cubicBezTo>
                  <a:cubicBezTo>
                    <a:pt x="4493" y="1751"/>
                    <a:pt x="76" y="0"/>
                    <a:pt x="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2" name="Google Shape;2302;p57"/>
            <p:cNvSpPr/>
            <p:nvPr/>
          </p:nvSpPr>
          <p:spPr>
            <a:xfrm>
              <a:off x="769930" y="2142839"/>
              <a:ext cx="185970" cy="183598"/>
            </a:xfrm>
            <a:custGeom>
              <a:avLst/>
              <a:gdLst/>
              <a:ahLst/>
              <a:cxnLst/>
              <a:rect l="l" t="t" r="r" b="b"/>
              <a:pathLst>
                <a:path w="6037" h="5960" extrusionOk="0">
                  <a:moveTo>
                    <a:pt x="2167" y="0"/>
                  </a:moveTo>
                  <a:lnTo>
                    <a:pt x="845" y="179"/>
                  </a:lnTo>
                  <a:cubicBezTo>
                    <a:pt x="845" y="179"/>
                    <a:pt x="0" y="5739"/>
                    <a:pt x="631" y="5941"/>
                  </a:cubicBezTo>
                  <a:cubicBezTo>
                    <a:pt x="668" y="5953"/>
                    <a:pt x="719" y="5959"/>
                    <a:pt x="783" y="5959"/>
                  </a:cubicBezTo>
                  <a:cubicBezTo>
                    <a:pt x="1800" y="5959"/>
                    <a:pt x="6037" y="4536"/>
                    <a:pt x="6037" y="4536"/>
                  </a:cubicBezTo>
                  <a:lnTo>
                    <a:pt x="5810" y="2751"/>
                  </a:lnTo>
                  <a:cubicBezTo>
                    <a:pt x="5810" y="2751"/>
                    <a:pt x="2471" y="4301"/>
                    <a:pt x="1775" y="4301"/>
                  </a:cubicBezTo>
                  <a:cubicBezTo>
                    <a:pt x="1757" y="4301"/>
                    <a:pt x="1741" y="4300"/>
                    <a:pt x="1726" y="4298"/>
                  </a:cubicBezTo>
                  <a:lnTo>
                    <a:pt x="216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3" name="Google Shape;2303;p57"/>
            <p:cNvSpPr/>
            <p:nvPr/>
          </p:nvSpPr>
          <p:spPr>
            <a:xfrm>
              <a:off x="873712" y="2231157"/>
              <a:ext cx="82465" cy="94910"/>
            </a:xfrm>
            <a:custGeom>
              <a:avLst/>
              <a:gdLst/>
              <a:ahLst/>
              <a:cxnLst/>
              <a:rect l="l" t="t" r="r" b="b"/>
              <a:pathLst>
                <a:path w="2677" h="3081" extrusionOk="0">
                  <a:moveTo>
                    <a:pt x="2166" y="1"/>
                  </a:moveTo>
                  <a:cubicBezTo>
                    <a:pt x="2159" y="1"/>
                    <a:pt x="2151" y="1"/>
                    <a:pt x="2144" y="3"/>
                  </a:cubicBezTo>
                  <a:cubicBezTo>
                    <a:pt x="2144" y="3"/>
                    <a:pt x="477" y="455"/>
                    <a:pt x="382" y="693"/>
                  </a:cubicBezTo>
                  <a:cubicBezTo>
                    <a:pt x="298" y="931"/>
                    <a:pt x="1" y="3015"/>
                    <a:pt x="179" y="3074"/>
                  </a:cubicBezTo>
                  <a:cubicBezTo>
                    <a:pt x="190" y="3078"/>
                    <a:pt x="209" y="3080"/>
                    <a:pt x="235" y="3080"/>
                  </a:cubicBezTo>
                  <a:cubicBezTo>
                    <a:pt x="593" y="3080"/>
                    <a:pt x="2276" y="2716"/>
                    <a:pt x="2465" y="2693"/>
                  </a:cubicBezTo>
                  <a:cubicBezTo>
                    <a:pt x="2676" y="2658"/>
                    <a:pt x="2645" y="1"/>
                    <a:pt x="21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4" name="Google Shape;2304;p57"/>
            <p:cNvSpPr/>
            <p:nvPr/>
          </p:nvSpPr>
          <p:spPr>
            <a:xfrm>
              <a:off x="1080198" y="2238550"/>
              <a:ext cx="91737" cy="99408"/>
            </a:xfrm>
            <a:custGeom>
              <a:avLst/>
              <a:gdLst/>
              <a:ahLst/>
              <a:cxnLst/>
              <a:rect l="l" t="t" r="r" b="b"/>
              <a:pathLst>
                <a:path w="2978" h="3227" extrusionOk="0">
                  <a:moveTo>
                    <a:pt x="798" y="1"/>
                  </a:moveTo>
                  <a:cubicBezTo>
                    <a:pt x="798" y="1"/>
                    <a:pt x="1" y="1965"/>
                    <a:pt x="84" y="2001"/>
                  </a:cubicBezTo>
                  <a:cubicBezTo>
                    <a:pt x="171" y="2034"/>
                    <a:pt x="1666" y="3226"/>
                    <a:pt x="2108" y="3226"/>
                  </a:cubicBezTo>
                  <a:cubicBezTo>
                    <a:pt x="2150" y="3226"/>
                    <a:pt x="2183" y="3216"/>
                    <a:pt x="2203" y="3192"/>
                  </a:cubicBezTo>
                  <a:cubicBezTo>
                    <a:pt x="2442" y="2930"/>
                    <a:pt x="2858" y="1048"/>
                    <a:pt x="2918" y="894"/>
                  </a:cubicBezTo>
                  <a:cubicBezTo>
                    <a:pt x="2977" y="751"/>
                    <a:pt x="798" y="1"/>
                    <a:pt x="7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5" name="Google Shape;2305;p57"/>
            <p:cNvSpPr/>
            <p:nvPr/>
          </p:nvSpPr>
          <p:spPr>
            <a:xfrm>
              <a:off x="954052" y="2160059"/>
              <a:ext cx="144167" cy="133078"/>
            </a:xfrm>
            <a:custGeom>
              <a:avLst/>
              <a:gdLst/>
              <a:ahLst/>
              <a:cxnLst/>
              <a:rect l="l" t="t" r="r" b="b"/>
              <a:pathLst>
                <a:path w="4680" h="4320" extrusionOk="0">
                  <a:moveTo>
                    <a:pt x="2107" y="1"/>
                  </a:moveTo>
                  <a:lnTo>
                    <a:pt x="1845" y="2156"/>
                  </a:lnTo>
                  <a:lnTo>
                    <a:pt x="0" y="2287"/>
                  </a:lnTo>
                  <a:cubicBezTo>
                    <a:pt x="0" y="2287"/>
                    <a:pt x="702" y="3918"/>
                    <a:pt x="1786" y="4275"/>
                  </a:cubicBezTo>
                  <a:cubicBezTo>
                    <a:pt x="1877" y="4305"/>
                    <a:pt x="1974" y="4319"/>
                    <a:pt x="2074" y="4319"/>
                  </a:cubicBezTo>
                  <a:cubicBezTo>
                    <a:pt x="3162" y="4319"/>
                    <a:pt x="4679" y="2692"/>
                    <a:pt x="4679" y="2692"/>
                  </a:cubicBezTo>
                  <a:lnTo>
                    <a:pt x="3119" y="2323"/>
                  </a:lnTo>
                  <a:lnTo>
                    <a:pt x="3631" y="679"/>
                  </a:lnTo>
                  <a:lnTo>
                    <a:pt x="210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6" name="Google Shape;2306;p57"/>
            <p:cNvSpPr/>
            <p:nvPr/>
          </p:nvSpPr>
          <p:spPr>
            <a:xfrm>
              <a:off x="1199414" y="2424520"/>
              <a:ext cx="26431" cy="26800"/>
            </a:xfrm>
            <a:custGeom>
              <a:avLst/>
              <a:gdLst/>
              <a:ahLst/>
              <a:cxnLst/>
              <a:rect l="l" t="t" r="r" b="b"/>
              <a:pathLst>
                <a:path w="858" h="870" extrusionOk="0">
                  <a:moveTo>
                    <a:pt x="465" y="143"/>
                  </a:moveTo>
                  <a:cubicBezTo>
                    <a:pt x="465" y="167"/>
                    <a:pt x="477" y="215"/>
                    <a:pt x="488" y="238"/>
                  </a:cubicBezTo>
                  <a:cubicBezTo>
                    <a:pt x="500" y="322"/>
                    <a:pt x="512" y="345"/>
                    <a:pt x="524" y="357"/>
                  </a:cubicBezTo>
                  <a:cubicBezTo>
                    <a:pt x="536" y="369"/>
                    <a:pt x="560" y="381"/>
                    <a:pt x="631" y="405"/>
                  </a:cubicBezTo>
                  <a:cubicBezTo>
                    <a:pt x="655" y="417"/>
                    <a:pt x="691" y="429"/>
                    <a:pt x="727" y="441"/>
                  </a:cubicBezTo>
                  <a:cubicBezTo>
                    <a:pt x="679" y="465"/>
                    <a:pt x="608" y="488"/>
                    <a:pt x="548" y="512"/>
                  </a:cubicBezTo>
                  <a:cubicBezTo>
                    <a:pt x="536" y="512"/>
                    <a:pt x="524" y="524"/>
                    <a:pt x="524" y="536"/>
                  </a:cubicBezTo>
                  <a:cubicBezTo>
                    <a:pt x="500" y="607"/>
                    <a:pt x="453" y="679"/>
                    <a:pt x="429" y="738"/>
                  </a:cubicBezTo>
                  <a:cubicBezTo>
                    <a:pt x="417" y="679"/>
                    <a:pt x="393" y="596"/>
                    <a:pt x="369" y="524"/>
                  </a:cubicBezTo>
                  <a:cubicBezTo>
                    <a:pt x="369" y="500"/>
                    <a:pt x="357" y="488"/>
                    <a:pt x="334" y="488"/>
                  </a:cubicBezTo>
                  <a:cubicBezTo>
                    <a:pt x="262" y="476"/>
                    <a:pt x="191" y="453"/>
                    <a:pt x="131" y="441"/>
                  </a:cubicBezTo>
                  <a:cubicBezTo>
                    <a:pt x="191" y="417"/>
                    <a:pt x="274" y="381"/>
                    <a:pt x="357" y="345"/>
                  </a:cubicBezTo>
                  <a:cubicBezTo>
                    <a:pt x="369" y="345"/>
                    <a:pt x="381" y="334"/>
                    <a:pt x="381" y="322"/>
                  </a:cubicBezTo>
                  <a:cubicBezTo>
                    <a:pt x="405" y="262"/>
                    <a:pt x="441" y="191"/>
                    <a:pt x="465" y="143"/>
                  </a:cubicBezTo>
                  <a:close/>
                  <a:moveTo>
                    <a:pt x="465" y="0"/>
                  </a:moveTo>
                  <a:cubicBezTo>
                    <a:pt x="441" y="0"/>
                    <a:pt x="405" y="0"/>
                    <a:pt x="310" y="274"/>
                  </a:cubicBezTo>
                  <a:cubicBezTo>
                    <a:pt x="24" y="381"/>
                    <a:pt x="12" y="417"/>
                    <a:pt x="12" y="441"/>
                  </a:cubicBezTo>
                  <a:cubicBezTo>
                    <a:pt x="0" y="453"/>
                    <a:pt x="12" y="476"/>
                    <a:pt x="12" y="488"/>
                  </a:cubicBezTo>
                  <a:cubicBezTo>
                    <a:pt x="24" y="500"/>
                    <a:pt x="48" y="524"/>
                    <a:pt x="286" y="572"/>
                  </a:cubicBezTo>
                  <a:cubicBezTo>
                    <a:pt x="369" y="869"/>
                    <a:pt x="393" y="869"/>
                    <a:pt x="429" y="869"/>
                  </a:cubicBezTo>
                  <a:cubicBezTo>
                    <a:pt x="453" y="869"/>
                    <a:pt x="477" y="857"/>
                    <a:pt x="596" y="596"/>
                  </a:cubicBezTo>
                  <a:cubicBezTo>
                    <a:pt x="679" y="560"/>
                    <a:pt x="810" y="512"/>
                    <a:pt x="834" y="488"/>
                  </a:cubicBezTo>
                  <a:cubicBezTo>
                    <a:pt x="858" y="476"/>
                    <a:pt x="858" y="453"/>
                    <a:pt x="858" y="441"/>
                  </a:cubicBezTo>
                  <a:cubicBezTo>
                    <a:pt x="846" y="393"/>
                    <a:pt x="810" y="381"/>
                    <a:pt x="667" y="322"/>
                  </a:cubicBezTo>
                  <a:cubicBezTo>
                    <a:pt x="643" y="322"/>
                    <a:pt x="608" y="310"/>
                    <a:pt x="596" y="298"/>
                  </a:cubicBezTo>
                  <a:lnTo>
                    <a:pt x="572" y="215"/>
                  </a:lnTo>
                  <a:cubicBezTo>
                    <a:pt x="548" y="95"/>
                    <a:pt x="524" y="48"/>
                    <a:pt x="512" y="24"/>
                  </a:cubicBezTo>
                  <a:cubicBezTo>
                    <a:pt x="500" y="12"/>
                    <a:pt x="488" y="0"/>
                    <a:pt x="46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7" name="Google Shape;2307;p57"/>
            <p:cNvSpPr/>
            <p:nvPr/>
          </p:nvSpPr>
          <p:spPr>
            <a:xfrm>
              <a:off x="887636" y="2191234"/>
              <a:ext cx="19469" cy="19469"/>
            </a:xfrm>
            <a:custGeom>
              <a:avLst/>
              <a:gdLst/>
              <a:ahLst/>
              <a:cxnLst/>
              <a:rect l="l" t="t" r="r" b="b"/>
              <a:pathLst>
                <a:path w="632" h="632" extrusionOk="0">
                  <a:moveTo>
                    <a:pt x="322" y="96"/>
                  </a:moveTo>
                  <a:cubicBezTo>
                    <a:pt x="382" y="96"/>
                    <a:pt x="442" y="120"/>
                    <a:pt x="477" y="156"/>
                  </a:cubicBezTo>
                  <a:cubicBezTo>
                    <a:pt x="525" y="203"/>
                    <a:pt x="549" y="251"/>
                    <a:pt x="549" y="322"/>
                  </a:cubicBezTo>
                  <a:cubicBezTo>
                    <a:pt x="549" y="441"/>
                    <a:pt x="442" y="549"/>
                    <a:pt x="322" y="549"/>
                  </a:cubicBezTo>
                  <a:cubicBezTo>
                    <a:pt x="191" y="549"/>
                    <a:pt x="84" y="441"/>
                    <a:pt x="84" y="310"/>
                  </a:cubicBezTo>
                  <a:cubicBezTo>
                    <a:pt x="84" y="191"/>
                    <a:pt x="191" y="96"/>
                    <a:pt x="322" y="96"/>
                  </a:cubicBezTo>
                  <a:close/>
                  <a:moveTo>
                    <a:pt x="322" y="1"/>
                  </a:moveTo>
                  <a:cubicBezTo>
                    <a:pt x="144" y="1"/>
                    <a:pt x="1" y="144"/>
                    <a:pt x="1" y="310"/>
                  </a:cubicBezTo>
                  <a:cubicBezTo>
                    <a:pt x="1" y="489"/>
                    <a:pt x="144" y="632"/>
                    <a:pt x="322" y="632"/>
                  </a:cubicBezTo>
                  <a:cubicBezTo>
                    <a:pt x="489" y="632"/>
                    <a:pt x="632" y="489"/>
                    <a:pt x="632" y="322"/>
                  </a:cubicBezTo>
                  <a:cubicBezTo>
                    <a:pt x="632" y="239"/>
                    <a:pt x="596" y="156"/>
                    <a:pt x="537" y="96"/>
                  </a:cubicBezTo>
                  <a:cubicBezTo>
                    <a:pt x="477" y="37"/>
                    <a:pt x="406" y="1"/>
                    <a:pt x="32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8" name="Google Shape;2308;p57"/>
            <p:cNvSpPr/>
            <p:nvPr/>
          </p:nvSpPr>
          <p:spPr>
            <a:xfrm>
              <a:off x="1205266" y="2145396"/>
              <a:ext cx="19469" cy="19469"/>
            </a:xfrm>
            <a:custGeom>
              <a:avLst/>
              <a:gdLst/>
              <a:ahLst/>
              <a:cxnLst/>
              <a:rect l="l" t="t" r="r" b="b"/>
              <a:pathLst>
                <a:path w="632" h="632" extrusionOk="0">
                  <a:moveTo>
                    <a:pt x="322" y="84"/>
                  </a:moveTo>
                  <a:cubicBezTo>
                    <a:pt x="441" y="84"/>
                    <a:pt x="548" y="191"/>
                    <a:pt x="548" y="310"/>
                  </a:cubicBezTo>
                  <a:cubicBezTo>
                    <a:pt x="548" y="441"/>
                    <a:pt x="441" y="536"/>
                    <a:pt x="322" y="536"/>
                  </a:cubicBezTo>
                  <a:lnTo>
                    <a:pt x="322" y="584"/>
                  </a:lnTo>
                  <a:lnTo>
                    <a:pt x="310" y="536"/>
                  </a:lnTo>
                  <a:cubicBezTo>
                    <a:pt x="251" y="536"/>
                    <a:pt x="203" y="524"/>
                    <a:pt x="156" y="477"/>
                  </a:cubicBezTo>
                  <a:cubicBezTo>
                    <a:pt x="108" y="429"/>
                    <a:pt x="84" y="382"/>
                    <a:pt x="84" y="310"/>
                  </a:cubicBezTo>
                  <a:cubicBezTo>
                    <a:pt x="84" y="191"/>
                    <a:pt x="191" y="84"/>
                    <a:pt x="322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" y="143"/>
                    <a:pt x="1" y="310"/>
                  </a:cubicBezTo>
                  <a:cubicBezTo>
                    <a:pt x="1" y="405"/>
                    <a:pt x="37" y="477"/>
                    <a:pt x="96" y="536"/>
                  </a:cubicBezTo>
                  <a:cubicBezTo>
                    <a:pt x="156" y="596"/>
                    <a:pt x="227" y="632"/>
                    <a:pt x="310" y="632"/>
                  </a:cubicBezTo>
                  <a:cubicBezTo>
                    <a:pt x="489" y="632"/>
                    <a:pt x="632" y="489"/>
                    <a:pt x="632" y="322"/>
                  </a:cubicBezTo>
                  <a:cubicBezTo>
                    <a:pt x="632" y="143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9" name="Google Shape;2309;p57"/>
            <p:cNvSpPr/>
            <p:nvPr/>
          </p:nvSpPr>
          <p:spPr>
            <a:xfrm>
              <a:off x="1003186" y="1895629"/>
              <a:ext cx="19469" cy="19469"/>
            </a:xfrm>
            <a:custGeom>
              <a:avLst/>
              <a:gdLst/>
              <a:ahLst/>
              <a:cxnLst/>
              <a:rect l="l" t="t" r="r" b="b"/>
              <a:pathLst>
                <a:path w="632" h="632" extrusionOk="0">
                  <a:moveTo>
                    <a:pt x="322" y="96"/>
                  </a:moveTo>
                  <a:cubicBezTo>
                    <a:pt x="381" y="96"/>
                    <a:pt x="441" y="119"/>
                    <a:pt x="489" y="155"/>
                  </a:cubicBezTo>
                  <a:cubicBezTo>
                    <a:pt x="524" y="203"/>
                    <a:pt x="548" y="262"/>
                    <a:pt x="548" y="322"/>
                  </a:cubicBezTo>
                  <a:cubicBezTo>
                    <a:pt x="548" y="441"/>
                    <a:pt x="441" y="548"/>
                    <a:pt x="322" y="548"/>
                  </a:cubicBezTo>
                  <a:cubicBezTo>
                    <a:pt x="191" y="548"/>
                    <a:pt x="96" y="441"/>
                    <a:pt x="96" y="322"/>
                  </a:cubicBezTo>
                  <a:cubicBezTo>
                    <a:pt x="96" y="191"/>
                    <a:pt x="191" y="96"/>
                    <a:pt x="322" y="96"/>
                  </a:cubicBezTo>
                  <a:close/>
                  <a:moveTo>
                    <a:pt x="322" y="0"/>
                  </a:moveTo>
                  <a:cubicBezTo>
                    <a:pt x="143" y="0"/>
                    <a:pt x="0" y="143"/>
                    <a:pt x="0" y="322"/>
                  </a:cubicBezTo>
                  <a:cubicBezTo>
                    <a:pt x="0" y="489"/>
                    <a:pt x="143" y="631"/>
                    <a:pt x="322" y="631"/>
                  </a:cubicBezTo>
                  <a:cubicBezTo>
                    <a:pt x="489" y="631"/>
                    <a:pt x="631" y="500"/>
                    <a:pt x="631" y="322"/>
                  </a:cubicBezTo>
                  <a:cubicBezTo>
                    <a:pt x="631" y="239"/>
                    <a:pt x="608" y="155"/>
                    <a:pt x="548" y="96"/>
                  </a:cubicBezTo>
                  <a:cubicBezTo>
                    <a:pt x="489" y="36"/>
                    <a:pt x="405" y="0"/>
                    <a:pt x="32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0" name="Google Shape;2310;p57"/>
            <p:cNvSpPr/>
            <p:nvPr/>
          </p:nvSpPr>
          <p:spPr>
            <a:xfrm>
              <a:off x="1132197" y="2183224"/>
              <a:ext cx="103690" cy="59053"/>
            </a:xfrm>
            <a:custGeom>
              <a:avLst/>
              <a:gdLst/>
              <a:ahLst/>
              <a:cxnLst/>
              <a:rect l="l" t="t" r="r" b="b"/>
              <a:pathLst>
                <a:path w="3366" h="1917" extrusionOk="0">
                  <a:moveTo>
                    <a:pt x="2053" y="0"/>
                  </a:moveTo>
                  <a:cubicBezTo>
                    <a:pt x="1898" y="0"/>
                    <a:pt x="1760" y="87"/>
                    <a:pt x="1666" y="200"/>
                  </a:cubicBezTo>
                  <a:lnTo>
                    <a:pt x="1666" y="200"/>
                  </a:lnTo>
                  <a:cubicBezTo>
                    <a:pt x="1602" y="146"/>
                    <a:pt x="1517" y="97"/>
                    <a:pt x="1408" y="58"/>
                  </a:cubicBezTo>
                  <a:cubicBezTo>
                    <a:pt x="1319" y="29"/>
                    <a:pt x="1244" y="16"/>
                    <a:pt x="1182" y="16"/>
                  </a:cubicBezTo>
                  <a:cubicBezTo>
                    <a:pt x="790" y="16"/>
                    <a:pt x="861" y="511"/>
                    <a:pt x="861" y="511"/>
                  </a:cubicBezTo>
                  <a:cubicBezTo>
                    <a:pt x="821" y="488"/>
                    <a:pt x="779" y="477"/>
                    <a:pt x="736" y="477"/>
                  </a:cubicBezTo>
                  <a:cubicBezTo>
                    <a:pt x="399" y="477"/>
                    <a:pt x="1" y="1113"/>
                    <a:pt x="444" y="1440"/>
                  </a:cubicBezTo>
                  <a:cubicBezTo>
                    <a:pt x="578" y="1538"/>
                    <a:pt x="706" y="1583"/>
                    <a:pt x="816" y="1590"/>
                  </a:cubicBezTo>
                  <a:lnTo>
                    <a:pt x="816" y="1590"/>
                  </a:lnTo>
                  <a:cubicBezTo>
                    <a:pt x="851" y="1762"/>
                    <a:pt x="971" y="1911"/>
                    <a:pt x="1230" y="1916"/>
                  </a:cubicBezTo>
                  <a:cubicBezTo>
                    <a:pt x="1243" y="1916"/>
                    <a:pt x="1256" y="1916"/>
                    <a:pt x="1269" y="1916"/>
                  </a:cubicBezTo>
                  <a:cubicBezTo>
                    <a:pt x="1613" y="1916"/>
                    <a:pt x="1843" y="1837"/>
                    <a:pt x="1974" y="1718"/>
                  </a:cubicBezTo>
                  <a:lnTo>
                    <a:pt x="1974" y="1718"/>
                  </a:lnTo>
                  <a:cubicBezTo>
                    <a:pt x="2001" y="1754"/>
                    <a:pt x="2034" y="1788"/>
                    <a:pt x="2075" y="1821"/>
                  </a:cubicBezTo>
                  <a:cubicBezTo>
                    <a:pt x="2135" y="1869"/>
                    <a:pt x="2207" y="1891"/>
                    <a:pt x="2286" y="1891"/>
                  </a:cubicBezTo>
                  <a:cubicBezTo>
                    <a:pt x="2728" y="1891"/>
                    <a:pt x="3366" y="1213"/>
                    <a:pt x="2992" y="809"/>
                  </a:cubicBezTo>
                  <a:cubicBezTo>
                    <a:pt x="2888" y="699"/>
                    <a:pt x="2778" y="658"/>
                    <a:pt x="2675" y="658"/>
                  </a:cubicBezTo>
                  <a:cubicBezTo>
                    <a:pt x="2664" y="658"/>
                    <a:pt x="2653" y="658"/>
                    <a:pt x="2643" y="659"/>
                  </a:cubicBezTo>
                  <a:lnTo>
                    <a:pt x="2643" y="659"/>
                  </a:lnTo>
                  <a:cubicBezTo>
                    <a:pt x="2650" y="462"/>
                    <a:pt x="2554" y="235"/>
                    <a:pt x="2313" y="82"/>
                  </a:cubicBezTo>
                  <a:cubicBezTo>
                    <a:pt x="2224" y="25"/>
                    <a:pt x="2136" y="0"/>
                    <a:pt x="205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1" name="Google Shape;2311;p57"/>
            <p:cNvSpPr/>
            <p:nvPr/>
          </p:nvSpPr>
          <p:spPr>
            <a:xfrm>
              <a:off x="1137064" y="2181715"/>
              <a:ext cx="93555" cy="61641"/>
            </a:xfrm>
            <a:custGeom>
              <a:avLst/>
              <a:gdLst/>
              <a:ahLst/>
              <a:cxnLst/>
              <a:rect l="l" t="t" r="r" b="b"/>
              <a:pathLst>
                <a:path w="3037" h="2001" extrusionOk="0">
                  <a:moveTo>
                    <a:pt x="1512" y="310"/>
                  </a:moveTo>
                  <a:cubicBezTo>
                    <a:pt x="1631" y="429"/>
                    <a:pt x="1655" y="560"/>
                    <a:pt x="1619" y="655"/>
                  </a:cubicBezTo>
                  <a:cubicBezTo>
                    <a:pt x="1604" y="701"/>
                    <a:pt x="1574" y="728"/>
                    <a:pt x="1538" y="728"/>
                  </a:cubicBezTo>
                  <a:cubicBezTo>
                    <a:pt x="1519" y="728"/>
                    <a:pt x="1498" y="720"/>
                    <a:pt x="1477" y="703"/>
                  </a:cubicBezTo>
                  <a:cubicBezTo>
                    <a:pt x="1381" y="631"/>
                    <a:pt x="1405" y="465"/>
                    <a:pt x="1512" y="310"/>
                  </a:cubicBezTo>
                  <a:close/>
                  <a:moveTo>
                    <a:pt x="2441" y="762"/>
                  </a:moveTo>
                  <a:lnTo>
                    <a:pt x="2441" y="762"/>
                  </a:lnTo>
                  <a:cubicBezTo>
                    <a:pt x="2417" y="917"/>
                    <a:pt x="2310" y="1048"/>
                    <a:pt x="2179" y="1060"/>
                  </a:cubicBezTo>
                  <a:lnTo>
                    <a:pt x="2155" y="1060"/>
                  </a:lnTo>
                  <a:cubicBezTo>
                    <a:pt x="2120" y="1060"/>
                    <a:pt x="2120" y="1048"/>
                    <a:pt x="2120" y="1036"/>
                  </a:cubicBezTo>
                  <a:cubicBezTo>
                    <a:pt x="2120" y="977"/>
                    <a:pt x="2251" y="798"/>
                    <a:pt x="2441" y="762"/>
                  </a:cubicBezTo>
                  <a:close/>
                  <a:moveTo>
                    <a:pt x="846" y="1179"/>
                  </a:moveTo>
                  <a:cubicBezTo>
                    <a:pt x="869" y="1179"/>
                    <a:pt x="881" y="1191"/>
                    <a:pt x="905" y="1215"/>
                  </a:cubicBezTo>
                  <a:cubicBezTo>
                    <a:pt x="965" y="1298"/>
                    <a:pt x="977" y="1381"/>
                    <a:pt x="941" y="1465"/>
                  </a:cubicBezTo>
                  <a:cubicBezTo>
                    <a:pt x="905" y="1548"/>
                    <a:pt x="810" y="1596"/>
                    <a:pt x="703" y="1596"/>
                  </a:cubicBezTo>
                  <a:cubicBezTo>
                    <a:pt x="679" y="1441"/>
                    <a:pt x="715" y="1286"/>
                    <a:pt x="774" y="1215"/>
                  </a:cubicBezTo>
                  <a:cubicBezTo>
                    <a:pt x="798" y="1191"/>
                    <a:pt x="822" y="1179"/>
                    <a:pt x="846" y="1179"/>
                  </a:cubicBezTo>
                  <a:close/>
                  <a:moveTo>
                    <a:pt x="1846" y="1310"/>
                  </a:moveTo>
                  <a:cubicBezTo>
                    <a:pt x="1858" y="1310"/>
                    <a:pt x="1870" y="1322"/>
                    <a:pt x="1893" y="1369"/>
                  </a:cubicBezTo>
                  <a:cubicBezTo>
                    <a:pt x="1929" y="1489"/>
                    <a:pt x="1905" y="1596"/>
                    <a:pt x="1822" y="1691"/>
                  </a:cubicBezTo>
                  <a:cubicBezTo>
                    <a:pt x="1750" y="1572"/>
                    <a:pt x="1762" y="1429"/>
                    <a:pt x="1798" y="1358"/>
                  </a:cubicBezTo>
                  <a:cubicBezTo>
                    <a:pt x="1822" y="1322"/>
                    <a:pt x="1834" y="1310"/>
                    <a:pt x="1846" y="1310"/>
                  </a:cubicBezTo>
                  <a:close/>
                  <a:moveTo>
                    <a:pt x="1895" y="96"/>
                  </a:moveTo>
                  <a:cubicBezTo>
                    <a:pt x="1974" y="96"/>
                    <a:pt x="2055" y="119"/>
                    <a:pt x="2131" y="167"/>
                  </a:cubicBezTo>
                  <a:cubicBezTo>
                    <a:pt x="2310" y="286"/>
                    <a:pt x="2429" y="477"/>
                    <a:pt x="2441" y="667"/>
                  </a:cubicBezTo>
                  <a:cubicBezTo>
                    <a:pt x="2203" y="703"/>
                    <a:pt x="2024" y="917"/>
                    <a:pt x="2024" y="1048"/>
                  </a:cubicBezTo>
                  <a:cubicBezTo>
                    <a:pt x="2036" y="1096"/>
                    <a:pt x="2060" y="1155"/>
                    <a:pt x="2155" y="1155"/>
                  </a:cubicBezTo>
                  <a:cubicBezTo>
                    <a:pt x="2167" y="1155"/>
                    <a:pt x="2179" y="1155"/>
                    <a:pt x="2191" y="1143"/>
                  </a:cubicBezTo>
                  <a:cubicBezTo>
                    <a:pt x="2370" y="1119"/>
                    <a:pt x="2501" y="965"/>
                    <a:pt x="2524" y="750"/>
                  </a:cubicBezTo>
                  <a:cubicBezTo>
                    <a:pt x="2632" y="750"/>
                    <a:pt x="2715" y="798"/>
                    <a:pt x="2798" y="893"/>
                  </a:cubicBezTo>
                  <a:cubicBezTo>
                    <a:pt x="2941" y="1036"/>
                    <a:pt x="2917" y="1227"/>
                    <a:pt x="2858" y="1346"/>
                  </a:cubicBezTo>
                  <a:cubicBezTo>
                    <a:pt x="2739" y="1631"/>
                    <a:pt x="2381" y="1893"/>
                    <a:pt x="2131" y="1893"/>
                  </a:cubicBezTo>
                  <a:cubicBezTo>
                    <a:pt x="2060" y="1893"/>
                    <a:pt x="2000" y="1870"/>
                    <a:pt x="1953" y="1834"/>
                  </a:cubicBezTo>
                  <a:cubicBezTo>
                    <a:pt x="1917" y="1810"/>
                    <a:pt x="1893" y="1786"/>
                    <a:pt x="1881" y="1762"/>
                  </a:cubicBezTo>
                  <a:cubicBezTo>
                    <a:pt x="1989" y="1655"/>
                    <a:pt x="2024" y="1500"/>
                    <a:pt x="1977" y="1346"/>
                  </a:cubicBezTo>
                  <a:cubicBezTo>
                    <a:pt x="1941" y="1227"/>
                    <a:pt x="1881" y="1215"/>
                    <a:pt x="1846" y="1215"/>
                  </a:cubicBezTo>
                  <a:cubicBezTo>
                    <a:pt x="1798" y="1215"/>
                    <a:pt x="1750" y="1250"/>
                    <a:pt x="1715" y="1310"/>
                  </a:cubicBezTo>
                  <a:cubicBezTo>
                    <a:pt x="1667" y="1417"/>
                    <a:pt x="1655" y="1596"/>
                    <a:pt x="1750" y="1750"/>
                  </a:cubicBezTo>
                  <a:cubicBezTo>
                    <a:pt x="1655" y="1834"/>
                    <a:pt x="1465" y="1917"/>
                    <a:pt x="1108" y="1917"/>
                  </a:cubicBezTo>
                  <a:lnTo>
                    <a:pt x="1072" y="1917"/>
                  </a:lnTo>
                  <a:cubicBezTo>
                    <a:pt x="857" y="1905"/>
                    <a:pt x="762" y="1798"/>
                    <a:pt x="715" y="1679"/>
                  </a:cubicBezTo>
                  <a:cubicBezTo>
                    <a:pt x="857" y="1679"/>
                    <a:pt x="977" y="1608"/>
                    <a:pt x="1024" y="1500"/>
                  </a:cubicBezTo>
                  <a:cubicBezTo>
                    <a:pt x="1072" y="1393"/>
                    <a:pt x="1060" y="1274"/>
                    <a:pt x="965" y="1155"/>
                  </a:cubicBezTo>
                  <a:cubicBezTo>
                    <a:pt x="917" y="1096"/>
                    <a:pt x="869" y="1084"/>
                    <a:pt x="846" y="1084"/>
                  </a:cubicBezTo>
                  <a:cubicBezTo>
                    <a:pt x="798" y="1084"/>
                    <a:pt x="750" y="1108"/>
                    <a:pt x="715" y="1155"/>
                  </a:cubicBezTo>
                  <a:cubicBezTo>
                    <a:pt x="643" y="1239"/>
                    <a:pt x="584" y="1417"/>
                    <a:pt x="607" y="1584"/>
                  </a:cubicBezTo>
                  <a:cubicBezTo>
                    <a:pt x="512" y="1572"/>
                    <a:pt x="405" y="1524"/>
                    <a:pt x="310" y="1441"/>
                  </a:cubicBezTo>
                  <a:cubicBezTo>
                    <a:pt x="84" y="1274"/>
                    <a:pt x="131" y="1036"/>
                    <a:pt x="167" y="941"/>
                  </a:cubicBezTo>
                  <a:cubicBezTo>
                    <a:pt x="226" y="738"/>
                    <a:pt x="417" y="572"/>
                    <a:pt x="572" y="572"/>
                  </a:cubicBezTo>
                  <a:cubicBezTo>
                    <a:pt x="607" y="572"/>
                    <a:pt x="643" y="584"/>
                    <a:pt x="679" y="608"/>
                  </a:cubicBezTo>
                  <a:cubicBezTo>
                    <a:pt x="691" y="608"/>
                    <a:pt x="703" y="608"/>
                    <a:pt x="727" y="596"/>
                  </a:cubicBezTo>
                  <a:cubicBezTo>
                    <a:pt x="738" y="596"/>
                    <a:pt x="750" y="572"/>
                    <a:pt x="738" y="560"/>
                  </a:cubicBezTo>
                  <a:cubicBezTo>
                    <a:pt x="738" y="560"/>
                    <a:pt x="715" y="322"/>
                    <a:pt x="822" y="191"/>
                  </a:cubicBezTo>
                  <a:cubicBezTo>
                    <a:pt x="869" y="136"/>
                    <a:pt x="936" y="109"/>
                    <a:pt x="1021" y="109"/>
                  </a:cubicBezTo>
                  <a:cubicBezTo>
                    <a:pt x="1084" y="109"/>
                    <a:pt x="1157" y="124"/>
                    <a:pt x="1238" y="155"/>
                  </a:cubicBezTo>
                  <a:cubicBezTo>
                    <a:pt x="1322" y="179"/>
                    <a:pt x="1381" y="215"/>
                    <a:pt x="1441" y="250"/>
                  </a:cubicBezTo>
                  <a:cubicBezTo>
                    <a:pt x="1322" y="417"/>
                    <a:pt x="1274" y="643"/>
                    <a:pt x="1417" y="762"/>
                  </a:cubicBezTo>
                  <a:cubicBezTo>
                    <a:pt x="1453" y="798"/>
                    <a:pt x="1500" y="822"/>
                    <a:pt x="1548" y="822"/>
                  </a:cubicBezTo>
                  <a:cubicBezTo>
                    <a:pt x="1619" y="822"/>
                    <a:pt x="1679" y="762"/>
                    <a:pt x="1703" y="679"/>
                  </a:cubicBezTo>
                  <a:cubicBezTo>
                    <a:pt x="1750" y="560"/>
                    <a:pt x="1727" y="381"/>
                    <a:pt x="1572" y="238"/>
                  </a:cubicBezTo>
                  <a:cubicBezTo>
                    <a:pt x="1664" y="146"/>
                    <a:pt x="1778" y="96"/>
                    <a:pt x="1895" y="96"/>
                  </a:cubicBezTo>
                  <a:close/>
                  <a:moveTo>
                    <a:pt x="1893" y="0"/>
                  </a:moveTo>
                  <a:cubicBezTo>
                    <a:pt x="1750" y="0"/>
                    <a:pt x="1619" y="72"/>
                    <a:pt x="1500" y="179"/>
                  </a:cubicBezTo>
                  <a:cubicBezTo>
                    <a:pt x="1441" y="131"/>
                    <a:pt x="1358" y="96"/>
                    <a:pt x="1274" y="72"/>
                  </a:cubicBezTo>
                  <a:cubicBezTo>
                    <a:pt x="1179" y="39"/>
                    <a:pt x="1096" y="22"/>
                    <a:pt x="1023" y="22"/>
                  </a:cubicBezTo>
                  <a:cubicBezTo>
                    <a:pt x="913" y="22"/>
                    <a:pt x="827" y="60"/>
                    <a:pt x="762" y="131"/>
                  </a:cubicBezTo>
                  <a:cubicBezTo>
                    <a:pt x="667" y="238"/>
                    <a:pt x="643" y="405"/>
                    <a:pt x="655" y="488"/>
                  </a:cubicBezTo>
                  <a:lnTo>
                    <a:pt x="572" y="488"/>
                  </a:lnTo>
                  <a:cubicBezTo>
                    <a:pt x="369" y="488"/>
                    <a:pt x="155" y="679"/>
                    <a:pt x="84" y="917"/>
                  </a:cubicBezTo>
                  <a:cubicBezTo>
                    <a:pt x="0" y="1155"/>
                    <a:pt x="60" y="1369"/>
                    <a:pt x="262" y="1524"/>
                  </a:cubicBezTo>
                  <a:cubicBezTo>
                    <a:pt x="381" y="1608"/>
                    <a:pt x="500" y="1667"/>
                    <a:pt x="631" y="1679"/>
                  </a:cubicBezTo>
                  <a:cubicBezTo>
                    <a:pt x="679" y="1881"/>
                    <a:pt x="846" y="2001"/>
                    <a:pt x="1072" y="2001"/>
                  </a:cubicBezTo>
                  <a:lnTo>
                    <a:pt x="1108" y="2001"/>
                  </a:lnTo>
                  <a:cubicBezTo>
                    <a:pt x="1417" y="2001"/>
                    <a:pt x="1655" y="1941"/>
                    <a:pt x="1810" y="1822"/>
                  </a:cubicBezTo>
                  <a:cubicBezTo>
                    <a:pt x="1834" y="1858"/>
                    <a:pt x="1870" y="1881"/>
                    <a:pt x="1893" y="1905"/>
                  </a:cubicBezTo>
                  <a:cubicBezTo>
                    <a:pt x="1965" y="1953"/>
                    <a:pt x="2036" y="1977"/>
                    <a:pt x="2131" y="1977"/>
                  </a:cubicBezTo>
                  <a:cubicBezTo>
                    <a:pt x="2429" y="1977"/>
                    <a:pt x="2798" y="1703"/>
                    <a:pt x="2941" y="1381"/>
                  </a:cubicBezTo>
                  <a:cubicBezTo>
                    <a:pt x="3036" y="1167"/>
                    <a:pt x="3013" y="977"/>
                    <a:pt x="2870" y="822"/>
                  </a:cubicBezTo>
                  <a:cubicBezTo>
                    <a:pt x="2774" y="715"/>
                    <a:pt x="2655" y="667"/>
                    <a:pt x="2536" y="655"/>
                  </a:cubicBezTo>
                  <a:cubicBezTo>
                    <a:pt x="2524" y="441"/>
                    <a:pt x="2393" y="227"/>
                    <a:pt x="2179" y="84"/>
                  </a:cubicBezTo>
                  <a:cubicBezTo>
                    <a:pt x="2084" y="36"/>
                    <a:pt x="1989" y="0"/>
                    <a:pt x="189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2" name="Google Shape;2312;p57"/>
            <p:cNvSpPr/>
            <p:nvPr/>
          </p:nvSpPr>
          <p:spPr>
            <a:xfrm>
              <a:off x="767004" y="2373723"/>
              <a:ext cx="103659" cy="58899"/>
            </a:xfrm>
            <a:custGeom>
              <a:avLst/>
              <a:gdLst/>
              <a:ahLst/>
              <a:cxnLst/>
              <a:rect l="l" t="t" r="r" b="b"/>
              <a:pathLst>
                <a:path w="3365" h="1912" extrusionOk="0">
                  <a:moveTo>
                    <a:pt x="2053" y="0"/>
                  </a:moveTo>
                  <a:cubicBezTo>
                    <a:pt x="1895" y="0"/>
                    <a:pt x="1754" y="86"/>
                    <a:pt x="1658" y="200"/>
                  </a:cubicBezTo>
                  <a:lnTo>
                    <a:pt x="1658" y="200"/>
                  </a:lnTo>
                  <a:cubicBezTo>
                    <a:pt x="1594" y="148"/>
                    <a:pt x="1511" y="101"/>
                    <a:pt x="1405" y="66"/>
                  </a:cubicBezTo>
                  <a:cubicBezTo>
                    <a:pt x="1316" y="36"/>
                    <a:pt x="1241" y="23"/>
                    <a:pt x="1177" y="23"/>
                  </a:cubicBezTo>
                  <a:cubicBezTo>
                    <a:pt x="783" y="23"/>
                    <a:pt x="845" y="518"/>
                    <a:pt x="845" y="518"/>
                  </a:cubicBezTo>
                  <a:cubicBezTo>
                    <a:pt x="804" y="492"/>
                    <a:pt x="759" y="481"/>
                    <a:pt x="714" y="481"/>
                  </a:cubicBezTo>
                  <a:cubicBezTo>
                    <a:pt x="381" y="481"/>
                    <a:pt x="0" y="1110"/>
                    <a:pt x="440" y="1435"/>
                  </a:cubicBezTo>
                  <a:cubicBezTo>
                    <a:pt x="574" y="1536"/>
                    <a:pt x="702" y="1583"/>
                    <a:pt x="812" y="1591"/>
                  </a:cubicBezTo>
                  <a:lnTo>
                    <a:pt x="812" y="1591"/>
                  </a:lnTo>
                  <a:cubicBezTo>
                    <a:pt x="849" y="1760"/>
                    <a:pt x="968" y="1907"/>
                    <a:pt x="1226" y="1911"/>
                  </a:cubicBezTo>
                  <a:cubicBezTo>
                    <a:pt x="1239" y="1911"/>
                    <a:pt x="1252" y="1911"/>
                    <a:pt x="1264" y="1911"/>
                  </a:cubicBezTo>
                  <a:cubicBezTo>
                    <a:pt x="1602" y="1911"/>
                    <a:pt x="1833" y="1832"/>
                    <a:pt x="1965" y="1715"/>
                  </a:cubicBezTo>
                  <a:lnTo>
                    <a:pt x="1965" y="1715"/>
                  </a:lnTo>
                  <a:cubicBezTo>
                    <a:pt x="1993" y="1754"/>
                    <a:pt x="2028" y="1792"/>
                    <a:pt x="2072" y="1828"/>
                  </a:cubicBezTo>
                  <a:cubicBezTo>
                    <a:pt x="2129" y="1873"/>
                    <a:pt x="2199" y="1894"/>
                    <a:pt x="2276" y="1894"/>
                  </a:cubicBezTo>
                  <a:cubicBezTo>
                    <a:pt x="2718" y="1894"/>
                    <a:pt x="3364" y="1212"/>
                    <a:pt x="2988" y="816"/>
                  </a:cubicBezTo>
                  <a:cubicBezTo>
                    <a:pt x="2883" y="702"/>
                    <a:pt x="2770" y="659"/>
                    <a:pt x="2665" y="659"/>
                  </a:cubicBezTo>
                  <a:cubicBezTo>
                    <a:pt x="2656" y="659"/>
                    <a:pt x="2648" y="659"/>
                    <a:pt x="2639" y="659"/>
                  </a:cubicBezTo>
                  <a:lnTo>
                    <a:pt x="2639" y="659"/>
                  </a:lnTo>
                  <a:cubicBezTo>
                    <a:pt x="2646" y="463"/>
                    <a:pt x="2550" y="236"/>
                    <a:pt x="2310" y="78"/>
                  </a:cubicBezTo>
                  <a:cubicBezTo>
                    <a:pt x="2222" y="23"/>
                    <a:pt x="2135" y="0"/>
                    <a:pt x="205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3" name="Google Shape;2313;p57"/>
            <p:cNvSpPr/>
            <p:nvPr/>
          </p:nvSpPr>
          <p:spPr>
            <a:xfrm>
              <a:off x="771748" y="2372059"/>
              <a:ext cx="93555" cy="62010"/>
            </a:xfrm>
            <a:custGeom>
              <a:avLst/>
              <a:gdLst/>
              <a:ahLst/>
              <a:cxnLst/>
              <a:rect l="l" t="t" r="r" b="b"/>
              <a:pathLst>
                <a:path w="3037" h="2013" extrusionOk="0">
                  <a:moveTo>
                    <a:pt x="1513" y="322"/>
                  </a:moveTo>
                  <a:cubicBezTo>
                    <a:pt x="1632" y="429"/>
                    <a:pt x="1656" y="572"/>
                    <a:pt x="1620" y="655"/>
                  </a:cubicBezTo>
                  <a:cubicBezTo>
                    <a:pt x="1605" y="707"/>
                    <a:pt x="1577" y="731"/>
                    <a:pt x="1541" y="731"/>
                  </a:cubicBezTo>
                  <a:cubicBezTo>
                    <a:pt x="1518" y="731"/>
                    <a:pt x="1493" y="721"/>
                    <a:pt x="1465" y="703"/>
                  </a:cubicBezTo>
                  <a:cubicBezTo>
                    <a:pt x="1382" y="632"/>
                    <a:pt x="1406" y="465"/>
                    <a:pt x="1513" y="322"/>
                  </a:cubicBezTo>
                  <a:close/>
                  <a:moveTo>
                    <a:pt x="2429" y="763"/>
                  </a:moveTo>
                  <a:lnTo>
                    <a:pt x="2429" y="763"/>
                  </a:lnTo>
                  <a:cubicBezTo>
                    <a:pt x="2418" y="929"/>
                    <a:pt x="2310" y="1048"/>
                    <a:pt x="2179" y="1072"/>
                  </a:cubicBezTo>
                  <a:lnTo>
                    <a:pt x="2156" y="1072"/>
                  </a:lnTo>
                  <a:cubicBezTo>
                    <a:pt x="2120" y="1072"/>
                    <a:pt x="2120" y="1060"/>
                    <a:pt x="2120" y="1048"/>
                  </a:cubicBezTo>
                  <a:cubicBezTo>
                    <a:pt x="2120" y="977"/>
                    <a:pt x="2251" y="810"/>
                    <a:pt x="2429" y="763"/>
                  </a:cubicBezTo>
                  <a:close/>
                  <a:moveTo>
                    <a:pt x="846" y="1179"/>
                  </a:moveTo>
                  <a:cubicBezTo>
                    <a:pt x="870" y="1179"/>
                    <a:pt x="882" y="1203"/>
                    <a:pt x="894" y="1215"/>
                  </a:cubicBezTo>
                  <a:cubicBezTo>
                    <a:pt x="965" y="1298"/>
                    <a:pt x="977" y="1394"/>
                    <a:pt x="941" y="1465"/>
                  </a:cubicBezTo>
                  <a:cubicBezTo>
                    <a:pt x="905" y="1548"/>
                    <a:pt x="810" y="1596"/>
                    <a:pt x="691" y="1596"/>
                  </a:cubicBezTo>
                  <a:cubicBezTo>
                    <a:pt x="679" y="1453"/>
                    <a:pt x="715" y="1286"/>
                    <a:pt x="775" y="1215"/>
                  </a:cubicBezTo>
                  <a:cubicBezTo>
                    <a:pt x="798" y="1191"/>
                    <a:pt x="822" y="1179"/>
                    <a:pt x="846" y="1179"/>
                  </a:cubicBezTo>
                  <a:close/>
                  <a:moveTo>
                    <a:pt x="1846" y="1310"/>
                  </a:moveTo>
                  <a:cubicBezTo>
                    <a:pt x="1858" y="1310"/>
                    <a:pt x="1870" y="1334"/>
                    <a:pt x="1882" y="1370"/>
                  </a:cubicBezTo>
                  <a:cubicBezTo>
                    <a:pt x="1918" y="1501"/>
                    <a:pt x="1906" y="1608"/>
                    <a:pt x="1822" y="1703"/>
                  </a:cubicBezTo>
                  <a:cubicBezTo>
                    <a:pt x="1751" y="1572"/>
                    <a:pt x="1763" y="1441"/>
                    <a:pt x="1798" y="1358"/>
                  </a:cubicBezTo>
                  <a:cubicBezTo>
                    <a:pt x="1822" y="1322"/>
                    <a:pt x="1834" y="1310"/>
                    <a:pt x="1846" y="1310"/>
                  </a:cubicBezTo>
                  <a:close/>
                  <a:moveTo>
                    <a:pt x="1896" y="97"/>
                  </a:moveTo>
                  <a:cubicBezTo>
                    <a:pt x="1973" y="97"/>
                    <a:pt x="2049" y="120"/>
                    <a:pt x="2120" y="167"/>
                  </a:cubicBezTo>
                  <a:cubicBezTo>
                    <a:pt x="2310" y="286"/>
                    <a:pt x="2429" y="477"/>
                    <a:pt x="2441" y="667"/>
                  </a:cubicBezTo>
                  <a:cubicBezTo>
                    <a:pt x="2203" y="715"/>
                    <a:pt x="2025" y="917"/>
                    <a:pt x="2025" y="1048"/>
                  </a:cubicBezTo>
                  <a:cubicBezTo>
                    <a:pt x="2037" y="1096"/>
                    <a:pt x="2060" y="1156"/>
                    <a:pt x="2156" y="1156"/>
                  </a:cubicBezTo>
                  <a:lnTo>
                    <a:pt x="2191" y="1156"/>
                  </a:lnTo>
                  <a:cubicBezTo>
                    <a:pt x="2370" y="1132"/>
                    <a:pt x="2501" y="965"/>
                    <a:pt x="2525" y="751"/>
                  </a:cubicBezTo>
                  <a:cubicBezTo>
                    <a:pt x="2632" y="763"/>
                    <a:pt x="2715" y="810"/>
                    <a:pt x="2799" y="894"/>
                  </a:cubicBezTo>
                  <a:cubicBezTo>
                    <a:pt x="2941" y="1048"/>
                    <a:pt x="2918" y="1227"/>
                    <a:pt x="2858" y="1346"/>
                  </a:cubicBezTo>
                  <a:cubicBezTo>
                    <a:pt x="2739" y="1644"/>
                    <a:pt x="2382" y="1894"/>
                    <a:pt x="2132" y="1894"/>
                  </a:cubicBezTo>
                  <a:cubicBezTo>
                    <a:pt x="2060" y="1894"/>
                    <a:pt x="2001" y="1882"/>
                    <a:pt x="1953" y="1846"/>
                  </a:cubicBezTo>
                  <a:cubicBezTo>
                    <a:pt x="1918" y="1822"/>
                    <a:pt x="1894" y="1798"/>
                    <a:pt x="1870" y="1775"/>
                  </a:cubicBezTo>
                  <a:cubicBezTo>
                    <a:pt x="1989" y="1656"/>
                    <a:pt x="2025" y="1501"/>
                    <a:pt x="1977" y="1346"/>
                  </a:cubicBezTo>
                  <a:cubicBezTo>
                    <a:pt x="1941" y="1239"/>
                    <a:pt x="1882" y="1215"/>
                    <a:pt x="1846" y="1215"/>
                  </a:cubicBezTo>
                  <a:cubicBezTo>
                    <a:pt x="1798" y="1215"/>
                    <a:pt x="1751" y="1251"/>
                    <a:pt x="1715" y="1322"/>
                  </a:cubicBezTo>
                  <a:cubicBezTo>
                    <a:pt x="1667" y="1429"/>
                    <a:pt x="1656" y="1596"/>
                    <a:pt x="1751" y="1763"/>
                  </a:cubicBezTo>
                  <a:cubicBezTo>
                    <a:pt x="1656" y="1834"/>
                    <a:pt x="1465" y="1918"/>
                    <a:pt x="1108" y="1918"/>
                  </a:cubicBezTo>
                  <a:lnTo>
                    <a:pt x="1072" y="1918"/>
                  </a:lnTo>
                  <a:cubicBezTo>
                    <a:pt x="858" y="1918"/>
                    <a:pt x="763" y="1798"/>
                    <a:pt x="715" y="1691"/>
                  </a:cubicBezTo>
                  <a:cubicBezTo>
                    <a:pt x="858" y="1679"/>
                    <a:pt x="977" y="1608"/>
                    <a:pt x="1025" y="1513"/>
                  </a:cubicBezTo>
                  <a:cubicBezTo>
                    <a:pt x="1072" y="1406"/>
                    <a:pt x="1060" y="1275"/>
                    <a:pt x="965" y="1167"/>
                  </a:cubicBezTo>
                  <a:cubicBezTo>
                    <a:pt x="917" y="1108"/>
                    <a:pt x="870" y="1084"/>
                    <a:pt x="834" y="1084"/>
                  </a:cubicBezTo>
                  <a:cubicBezTo>
                    <a:pt x="798" y="1084"/>
                    <a:pt x="751" y="1120"/>
                    <a:pt x="703" y="1167"/>
                  </a:cubicBezTo>
                  <a:cubicBezTo>
                    <a:pt x="644" y="1251"/>
                    <a:pt x="584" y="1417"/>
                    <a:pt x="608" y="1596"/>
                  </a:cubicBezTo>
                  <a:cubicBezTo>
                    <a:pt x="513" y="1572"/>
                    <a:pt x="405" y="1525"/>
                    <a:pt x="310" y="1453"/>
                  </a:cubicBezTo>
                  <a:cubicBezTo>
                    <a:pt x="84" y="1286"/>
                    <a:pt x="132" y="1048"/>
                    <a:pt x="155" y="953"/>
                  </a:cubicBezTo>
                  <a:cubicBezTo>
                    <a:pt x="227" y="739"/>
                    <a:pt x="417" y="572"/>
                    <a:pt x="572" y="572"/>
                  </a:cubicBezTo>
                  <a:cubicBezTo>
                    <a:pt x="608" y="572"/>
                    <a:pt x="644" y="584"/>
                    <a:pt x="679" y="608"/>
                  </a:cubicBezTo>
                  <a:cubicBezTo>
                    <a:pt x="685" y="614"/>
                    <a:pt x="691" y="617"/>
                    <a:pt x="699" y="617"/>
                  </a:cubicBezTo>
                  <a:cubicBezTo>
                    <a:pt x="706" y="617"/>
                    <a:pt x="715" y="614"/>
                    <a:pt x="727" y="608"/>
                  </a:cubicBezTo>
                  <a:cubicBezTo>
                    <a:pt x="739" y="596"/>
                    <a:pt x="739" y="584"/>
                    <a:pt x="739" y="560"/>
                  </a:cubicBezTo>
                  <a:cubicBezTo>
                    <a:pt x="739" y="560"/>
                    <a:pt x="715" y="322"/>
                    <a:pt x="822" y="203"/>
                  </a:cubicBezTo>
                  <a:cubicBezTo>
                    <a:pt x="872" y="146"/>
                    <a:pt x="943" y="119"/>
                    <a:pt x="1032" y="119"/>
                  </a:cubicBezTo>
                  <a:cubicBezTo>
                    <a:pt x="1093" y="119"/>
                    <a:pt x="1162" y="131"/>
                    <a:pt x="1239" y="155"/>
                  </a:cubicBezTo>
                  <a:cubicBezTo>
                    <a:pt x="1322" y="191"/>
                    <a:pt x="1382" y="215"/>
                    <a:pt x="1441" y="263"/>
                  </a:cubicBezTo>
                  <a:cubicBezTo>
                    <a:pt x="1322" y="429"/>
                    <a:pt x="1275" y="655"/>
                    <a:pt x="1417" y="775"/>
                  </a:cubicBezTo>
                  <a:cubicBezTo>
                    <a:pt x="1453" y="810"/>
                    <a:pt x="1501" y="822"/>
                    <a:pt x="1537" y="822"/>
                  </a:cubicBezTo>
                  <a:cubicBezTo>
                    <a:pt x="1608" y="822"/>
                    <a:pt x="1679" y="775"/>
                    <a:pt x="1703" y="691"/>
                  </a:cubicBezTo>
                  <a:cubicBezTo>
                    <a:pt x="1751" y="572"/>
                    <a:pt x="1715" y="394"/>
                    <a:pt x="1572" y="251"/>
                  </a:cubicBezTo>
                  <a:cubicBezTo>
                    <a:pt x="1666" y="150"/>
                    <a:pt x="1781" y="97"/>
                    <a:pt x="1896" y="97"/>
                  </a:cubicBezTo>
                  <a:close/>
                  <a:moveTo>
                    <a:pt x="1894" y="1"/>
                  </a:moveTo>
                  <a:cubicBezTo>
                    <a:pt x="1751" y="1"/>
                    <a:pt x="1620" y="72"/>
                    <a:pt x="1501" y="191"/>
                  </a:cubicBezTo>
                  <a:cubicBezTo>
                    <a:pt x="1441" y="143"/>
                    <a:pt x="1358" y="108"/>
                    <a:pt x="1275" y="72"/>
                  </a:cubicBezTo>
                  <a:cubicBezTo>
                    <a:pt x="1182" y="40"/>
                    <a:pt x="1098" y="23"/>
                    <a:pt x="1025" y="23"/>
                  </a:cubicBezTo>
                  <a:cubicBezTo>
                    <a:pt x="910" y="23"/>
                    <a:pt x="821" y="63"/>
                    <a:pt x="763" y="143"/>
                  </a:cubicBezTo>
                  <a:cubicBezTo>
                    <a:pt x="667" y="251"/>
                    <a:pt x="644" y="405"/>
                    <a:pt x="644" y="501"/>
                  </a:cubicBezTo>
                  <a:cubicBezTo>
                    <a:pt x="620" y="489"/>
                    <a:pt x="596" y="489"/>
                    <a:pt x="572" y="489"/>
                  </a:cubicBezTo>
                  <a:cubicBezTo>
                    <a:pt x="370" y="489"/>
                    <a:pt x="155" y="679"/>
                    <a:pt x="72" y="917"/>
                  </a:cubicBezTo>
                  <a:cubicBezTo>
                    <a:pt x="1" y="1156"/>
                    <a:pt x="60" y="1382"/>
                    <a:pt x="251" y="1525"/>
                  </a:cubicBezTo>
                  <a:cubicBezTo>
                    <a:pt x="382" y="1620"/>
                    <a:pt x="501" y="1667"/>
                    <a:pt x="620" y="1691"/>
                  </a:cubicBezTo>
                  <a:cubicBezTo>
                    <a:pt x="679" y="1894"/>
                    <a:pt x="846" y="2001"/>
                    <a:pt x="1072" y="2013"/>
                  </a:cubicBezTo>
                  <a:lnTo>
                    <a:pt x="1108" y="2013"/>
                  </a:lnTo>
                  <a:cubicBezTo>
                    <a:pt x="1417" y="2013"/>
                    <a:pt x="1656" y="1953"/>
                    <a:pt x="1810" y="1834"/>
                  </a:cubicBezTo>
                  <a:cubicBezTo>
                    <a:pt x="1834" y="1858"/>
                    <a:pt x="1858" y="1882"/>
                    <a:pt x="1894" y="1906"/>
                  </a:cubicBezTo>
                  <a:cubicBezTo>
                    <a:pt x="1953" y="1965"/>
                    <a:pt x="2037" y="1989"/>
                    <a:pt x="2132" y="1989"/>
                  </a:cubicBezTo>
                  <a:cubicBezTo>
                    <a:pt x="2429" y="1989"/>
                    <a:pt x="2799" y="1703"/>
                    <a:pt x="2941" y="1382"/>
                  </a:cubicBezTo>
                  <a:cubicBezTo>
                    <a:pt x="3037" y="1179"/>
                    <a:pt x="3001" y="977"/>
                    <a:pt x="2870" y="834"/>
                  </a:cubicBezTo>
                  <a:cubicBezTo>
                    <a:pt x="2775" y="727"/>
                    <a:pt x="2656" y="667"/>
                    <a:pt x="2525" y="667"/>
                  </a:cubicBezTo>
                  <a:cubicBezTo>
                    <a:pt x="2525" y="441"/>
                    <a:pt x="2394" y="227"/>
                    <a:pt x="2179" y="96"/>
                  </a:cubicBezTo>
                  <a:cubicBezTo>
                    <a:pt x="2084" y="36"/>
                    <a:pt x="1989" y="1"/>
                    <a:pt x="189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4" name="Google Shape;2314;p57"/>
            <p:cNvSpPr/>
            <p:nvPr/>
          </p:nvSpPr>
          <p:spPr>
            <a:xfrm>
              <a:off x="720026" y="2175092"/>
              <a:ext cx="55418" cy="51013"/>
            </a:xfrm>
            <a:custGeom>
              <a:avLst/>
              <a:gdLst/>
              <a:ahLst/>
              <a:cxnLst/>
              <a:rect l="l" t="t" r="r" b="b"/>
              <a:pathLst>
                <a:path w="1799" h="1656" extrusionOk="0">
                  <a:moveTo>
                    <a:pt x="346" y="144"/>
                  </a:moveTo>
                  <a:cubicBezTo>
                    <a:pt x="787" y="251"/>
                    <a:pt x="1572" y="501"/>
                    <a:pt x="1692" y="596"/>
                  </a:cubicBezTo>
                  <a:cubicBezTo>
                    <a:pt x="1644" y="644"/>
                    <a:pt x="1489" y="703"/>
                    <a:pt x="1346" y="751"/>
                  </a:cubicBezTo>
                  <a:cubicBezTo>
                    <a:pt x="1049" y="561"/>
                    <a:pt x="632" y="311"/>
                    <a:pt x="346" y="144"/>
                  </a:cubicBezTo>
                  <a:close/>
                  <a:moveTo>
                    <a:pt x="168" y="239"/>
                  </a:moveTo>
                  <a:lnTo>
                    <a:pt x="168" y="239"/>
                  </a:lnTo>
                  <a:cubicBezTo>
                    <a:pt x="298" y="370"/>
                    <a:pt x="549" y="596"/>
                    <a:pt x="1025" y="1001"/>
                  </a:cubicBezTo>
                  <a:cubicBezTo>
                    <a:pt x="965" y="1239"/>
                    <a:pt x="894" y="1489"/>
                    <a:pt x="846" y="1561"/>
                  </a:cubicBezTo>
                  <a:cubicBezTo>
                    <a:pt x="739" y="1418"/>
                    <a:pt x="322" y="596"/>
                    <a:pt x="168" y="239"/>
                  </a:cubicBezTo>
                  <a:close/>
                  <a:moveTo>
                    <a:pt x="84" y="1"/>
                  </a:moveTo>
                  <a:cubicBezTo>
                    <a:pt x="72" y="1"/>
                    <a:pt x="60" y="13"/>
                    <a:pt x="48" y="13"/>
                  </a:cubicBezTo>
                  <a:cubicBezTo>
                    <a:pt x="37" y="13"/>
                    <a:pt x="37" y="25"/>
                    <a:pt x="37" y="25"/>
                  </a:cubicBezTo>
                  <a:lnTo>
                    <a:pt x="25" y="25"/>
                  </a:lnTo>
                  <a:cubicBezTo>
                    <a:pt x="1" y="49"/>
                    <a:pt x="1" y="84"/>
                    <a:pt x="96" y="287"/>
                  </a:cubicBezTo>
                  <a:cubicBezTo>
                    <a:pt x="132" y="394"/>
                    <a:pt x="715" y="1656"/>
                    <a:pt x="846" y="1656"/>
                  </a:cubicBezTo>
                  <a:cubicBezTo>
                    <a:pt x="882" y="1656"/>
                    <a:pt x="965" y="1656"/>
                    <a:pt x="1120" y="1001"/>
                  </a:cubicBezTo>
                  <a:cubicBezTo>
                    <a:pt x="1120" y="989"/>
                    <a:pt x="1120" y="965"/>
                    <a:pt x="1108" y="953"/>
                  </a:cubicBezTo>
                  <a:cubicBezTo>
                    <a:pt x="834" y="727"/>
                    <a:pt x="465" y="394"/>
                    <a:pt x="251" y="191"/>
                  </a:cubicBezTo>
                  <a:lnTo>
                    <a:pt x="251" y="191"/>
                  </a:lnTo>
                  <a:cubicBezTo>
                    <a:pt x="513" y="346"/>
                    <a:pt x="1001" y="632"/>
                    <a:pt x="1322" y="834"/>
                  </a:cubicBezTo>
                  <a:cubicBezTo>
                    <a:pt x="1328" y="840"/>
                    <a:pt x="1334" y="843"/>
                    <a:pt x="1340" y="843"/>
                  </a:cubicBezTo>
                  <a:cubicBezTo>
                    <a:pt x="1346" y="843"/>
                    <a:pt x="1352" y="840"/>
                    <a:pt x="1358" y="834"/>
                  </a:cubicBezTo>
                  <a:cubicBezTo>
                    <a:pt x="1453" y="811"/>
                    <a:pt x="1739" y="727"/>
                    <a:pt x="1787" y="608"/>
                  </a:cubicBezTo>
                  <a:cubicBezTo>
                    <a:pt x="1799" y="596"/>
                    <a:pt x="1799" y="572"/>
                    <a:pt x="1787" y="549"/>
                  </a:cubicBezTo>
                  <a:cubicBezTo>
                    <a:pt x="1692" y="418"/>
                    <a:pt x="275" y="1"/>
                    <a:pt x="8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5" name="Google Shape;2315;p57"/>
            <p:cNvSpPr/>
            <p:nvPr/>
          </p:nvSpPr>
          <p:spPr>
            <a:xfrm>
              <a:off x="749753" y="2198565"/>
              <a:ext cx="12846" cy="20947"/>
            </a:xfrm>
            <a:custGeom>
              <a:avLst/>
              <a:gdLst/>
              <a:ahLst/>
              <a:cxnLst/>
              <a:rect l="l" t="t" r="r" b="b"/>
              <a:pathLst>
                <a:path w="417" h="680" extrusionOk="0">
                  <a:moveTo>
                    <a:pt x="381" y="1"/>
                  </a:moveTo>
                  <a:cubicBezTo>
                    <a:pt x="357" y="1"/>
                    <a:pt x="334" y="25"/>
                    <a:pt x="334" y="49"/>
                  </a:cubicBezTo>
                  <a:cubicBezTo>
                    <a:pt x="310" y="263"/>
                    <a:pt x="274" y="525"/>
                    <a:pt x="250" y="584"/>
                  </a:cubicBezTo>
                  <a:cubicBezTo>
                    <a:pt x="226" y="561"/>
                    <a:pt x="143" y="489"/>
                    <a:pt x="84" y="418"/>
                  </a:cubicBezTo>
                  <a:cubicBezTo>
                    <a:pt x="77" y="404"/>
                    <a:pt x="61" y="398"/>
                    <a:pt x="48" y="398"/>
                  </a:cubicBezTo>
                  <a:cubicBezTo>
                    <a:pt x="38" y="398"/>
                    <a:pt x="29" y="401"/>
                    <a:pt x="24" y="406"/>
                  </a:cubicBezTo>
                  <a:cubicBezTo>
                    <a:pt x="0" y="418"/>
                    <a:pt x="0" y="453"/>
                    <a:pt x="12" y="465"/>
                  </a:cubicBezTo>
                  <a:cubicBezTo>
                    <a:pt x="60" y="525"/>
                    <a:pt x="179" y="668"/>
                    <a:pt x="262" y="680"/>
                  </a:cubicBezTo>
                  <a:cubicBezTo>
                    <a:pt x="286" y="680"/>
                    <a:pt x="298" y="668"/>
                    <a:pt x="310" y="656"/>
                  </a:cubicBezTo>
                  <a:cubicBezTo>
                    <a:pt x="346" y="632"/>
                    <a:pt x="381" y="418"/>
                    <a:pt x="417" y="49"/>
                  </a:cubicBezTo>
                  <a:cubicBezTo>
                    <a:pt x="417" y="25"/>
                    <a:pt x="405" y="1"/>
                    <a:pt x="38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6" name="Google Shape;2316;p57"/>
            <p:cNvSpPr/>
            <p:nvPr/>
          </p:nvSpPr>
          <p:spPr>
            <a:xfrm>
              <a:off x="1243773" y="1993558"/>
              <a:ext cx="55418" cy="51013"/>
            </a:xfrm>
            <a:custGeom>
              <a:avLst/>
              <a:gdLst/>
              <a:ahLst/>
              <a:cxnLst/>
              <a:rect l="l" t="t" r="r" b="b"/>
              <a:pathLst>
                <a:path w="1799" h="1656" extrusionOk="0">
                  <a:moveTo>
                    <a:pt x="1442" y="143"/>
                  </a:moveTo>
                  <a:lnTo>
                    <a:pt x="1442" y="143"/>
                  </a:lnTo>
                  <a:cubicBezTo>
                    <a:pt x="1168" y="298"/>
                    <a:pt x="739" y="560"/>
                    <a:pt x="441" y="750"/>
                  </a:cubicBezTo>
                  <a:cubicBezTo>
                    <a:pt x="299" y="703"/>
                    <a:pt x="144" y="643"/>
                    <a:pt x="96" y="596"/>
                  </a:cubicBezTo>
                  <a:cubicBezTo>
                    <a:pt x="227" y="500"/>
                    <a:pt x="1013" y="250"/>
                    <a:pt x="1442" y="143"/>
                  </a:cubicBezTo>
                  <a:close/>
                  <a:moveTo>
                    <a:pt x="1632" y="227"/>
                  </a:moveTo>
                  <a:lnTo>
                    <a:pt x="1632" y="227"/>
                  </a:lnTo>
                  <a:cubicBezTo>
                    <a:pt x="1477" y="596"/>
                    <a:pt x="1061" y="1417"/>
                    <a:pt x="942" y="1560"/>
                  </a:cubicBezTo>
                  <a:cubicBezTo>
                    <a:pt x="894" y="1489"/>
                    <a:pt x="822" y="1227"/>
                    <a:pt x="775" y="1001"/>
                  </a:cubicBezTo>
                  <a:cubicBezTo>
                    <a:pt x="1239" y="596"/>
                    <a:pt x="1501" y="358"/>
                    <a:pt x="1632" y="227"/>
                  </a:cubicBezTo>
                  <a:close/>
                  <a:moveTo>
                    <a:pt x="1715" y="0"/>
                  </a:moveTo>
                  <a:cubicBezTo>
                    <a:pt x="1525" y="0"/>
                    <a:pt x="108" y="405"/>
                    <a:pt x="13" y="548"/>
                  </a:cubicBezTo>
                  <a:cubicBezTo>
                    <a:pt x="1" y="572"/>
                    <a:pt x="1" y="584"/>
                    <a:pt x="1" y="608"/>
                  </a:cubicBezTo>
                  <a:cubicBezTo>
                    <a:pt x="49" y="727"/>
                    <a:pt x="346" y="810"/>
                    <a:pt x="441" y="834"/>
                  </a:cubicBezTo>
                  <a:cubicBezTo>
                    <a:pt x="445" y="838"/>
                    <a:pt x="449" y="839"/>
                    <a:pt x="453" y="839"/>
                  </a:cubicBezTo>
                  <a:cubicBezTo>
                    <a:pt x="461" y="839"/>
                    <a:pt x="469" y="834"/>
                    <a:pt x="477" y="834"/>
                  </a:cubicBezTo>
                  <a:cubicBezTo>
                    <a:pt x="799" y="631"/>
                    <a:pt x="1287" y="334"/>
                    <a:pt x="1549" y="191"/>
                  </a:cubicBezTo>
                  <a:lnTo>
                    <a:pt x="1549" y="191"/>
                  </a:lnTo>
                  <a:cubicBezTo>
                    <a:pt x="1346" y="381"/>
                    <a:pt x="953" y="727"/>
                    <a:pt x="692" y="953"/>
                  </a:cubicBezTo>
                  <a:cubicBezTo>
                    <a:pt x="680" y="965"/>
                    <a:pt x="680" y="977"/>
                    <a:pt x="680" y="1001"/>
                  </a:cubicBezTo>
                  <a:cubicBezTo>
                    <a:pt x="822" y="1655"/>
                    <a:pt x="918" y="1655"/>
                    <a:pt x="942" y="1655"/>
                  </a:cubicBezTo>
                  <a:cubicBezTo>
                    <a:pt x="1073" y="1643"/>
                    <a:pt x="1668" y="369"/>
                    <a:pt x="1704" y="286"/>
                  </a:cubicBezTo>
                  <a:cubicBezTo>
                    <a:pt x="1799" y="72"/>
                    <a:pt x="1787" y="48"/>
                    <a:pt x="1763" y="24"/>
                  </a:cubicBezTo>
                  <a:cubicBezTo>
                    <a:pt x="1763" y="24"/>
                    <a:pt x="1763" y="12"/>
                    <a:pt x="1751" y="12"/>
                  </a:cubicBezTo>
                  <a:cubicBezTo>
                    <a:pt x="1739" y="0"/>
                    <a:pt x="1727" y="0"/>
                    <a:pt x="171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7" name="Google Shape;2317;p57"/>
            <p:cNvSpPr/>
            <p:nvPr/>
          </p:nvSpPr>
          <p:spPr>
            <a:xfrm>
              <a:off x="1256249" y="2017031"/>
              <a:ext cx="12876" cy="20578"/>
            </a:xfrm>
            <a:custGeom>
              <a:avLst/>
              <a:gdLst/>
              <a:ahLst/>
              <a:cxnLst/>
              <a:rect l="l" t="t" r="r" b="b"/>
              <a:pathLst>
                <a:path w="418" h="668" extrusionOk="0">
                  <a:moveTo>
                    <a:pt x="36" y="0"/>
                  </a:moveTo>
                  <a:cubicBezTo>
                    <a:pt x="13" y="0"/>
                    <a:pt x="1" y="24"/>
                    <a:pt x="1" y="48"/>
                  </a:cubicBezTo>
                  <a:cubicBezTo>
                    <a:pt x="36" y="417"/>
                    <a:pt x="72" y="620"/>
                    <a:pt x="108" y="655"/>
                  </a:cubicBezTo>
                  <a:cubicBezTo>
                    <a:pt x="120" y="667"/>
                    <a:pt x="132" y="667"/>
                    <a:pt x="156" y="667"/>
                  </a:cubicBezTo>
                  <a:cubicBezTo>
                    <a:pt x="239" y="667"/>
                    <a:pt x="358" y="524"/>
                    <a:pt x="406" y="465"/>
                  </a:cubicBezTo>
                  <a:cubicBezTo>
                    <a:pt x="417" y="453"/>
                    <a:pt x="417" y="417"/>
                    <a:pt x="394" y="405"/>
                  </a:cubicBezTo>
                  <a:cubicBezTo>
                    <a:pt x="388" y="399"/>
                    <a:pt x="376" y="396"/>
                    <a:pt x="364" y="396"/>
                  </a:cubicBezTo>
                  <a:cubicBezTo>
                    <a:pt x="352" y="396"/>
                    <a:pt x="340" y="399"/>
                    <a:pt x="334" y="405"/>
                  </a:cubicBezTo>
                  <a:cubicBezTo>
                    <a:pt x="275" y="489"/>
                    <a:pt x="203" y="560"/>
                    <a:pt x="167" y="584"/>
                  </a:cubicBezTo>
                  <a:cubicBezTo>
                    <a:pt x="144" y="512"/>
                    <a:pt x="108" y="262"/>
                    <a:pt x="84" y="48"/>
                  </a:cubicBezTo>
                  <a:cubicBezTo>
                    <a:pt x="84" y="24"/>
                    <a:pt x="60" y="0"/>
                    <a:pt x="3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8" name="Google Shape;2318;p57"/>
            <p:cNvSpPr/>
            <p:nvPr/>
          </p:nvSpPr>
          <p:spPr>
            <a:xfrm>
              <a:off x="784224" y="2082677"/>
              <a:ext cx="78060" cy="108834"/>
            </a:xfrm>
            <a:custGeom>
              <a:avLst/>
              <a:gdLst/>
              <a:ahLst/>
              <a:cxnLst/>
              <a:rect l="l" t="t" r="r" b="b"/>
              <a:pathLst>
                <a:path w="2534" h="3533" extrusionOk="0">
                  <a:moveTo>
                    <a:pt x="2349" y="1"/>
                  </a:moveTo>
                  <a:cubicBezTo>
                    <a:pt x="2348" y="1"/>
                    <a:pt x="2347" y="1"/>
                    <a:pt x="2346" y="1"/>
                  </a:cubicBezTo>
                  <a:cubicBezTo>
                    <a:pt x="1882" y="13"/>
                    <a:pt x="1703" y="1048"/>
                    <a:pt x="1703" y="1048"/>
                  </a:cubicBezTo>
                  <a:cubicBezTo>
                    <a:pt x="1703" y="1048"/>
                    <a:pt x="1509" y="724"/>
                    <a:pt x="1377" y="724"/>
                  </a:cubicBezTo>
                  <a:cubicBezTo>
                    <a:pt x="1370" y="724"/>
                    <a:pt x="1364" y="725"/>
                    <a:pt x="1358" y="727"/>
                  </a:cubicBezTo>
                  <a:cubicBezTo>
                    <a:pt x="1227" y="763"/>
                    <a:pt x="1084" y="1013"/>
                    <a:pt x="1084" y="1013"/>
                  </a:cubicBezTo>
                  <a:cubicBezTo>
                    <a:pt x="1084" y="1013"/>
                    <a:pt x="1096" y="822"/>
                    <a:pt x="881" y="691"/>
                  </a:cubicBezTo>
                  <a:cubicBezTo>
                    <a:pt x="861" y="679"/>
                    <a:pt x="840" y="674"/>
                    <a:pt x="820" y="674"/>
                  </a:cubicBezTo>
                  <a:cubicBezTo>
                    <a:pt x="679" y="674"/>
                    <a:pt x="560" y="929"/>
                    <a:pt x="560" y="929"/>
                  </a:cubicBezTo>
                  <a:cubicBezTo>
                    <a:pt x="560" y="929"/>
                    <a:pt x="526" y="727"/>
                    <a:pt x="402" y="727"/>
                  </a:cubicBezTo>
                  <a:cubicBezTo>
                    <a:pt x="378" y="727"/>
                    <a:pt x="352" y="734"/>
                    <a:pt x="322" y="751"/>
                  </a:cubicBezTo>
                  <a:cubicBezTo>
                    <a:pt x="131" y="846"/>
                    <a:pt x="0" y="1929"/>
                    <a:pt x="36" y="2132"/>
                  </a:cubicBezTo>
                  <a:cubicBezTo>
                    <a:pt x="60" y="2322"/>
                    <a:pt x="334" y="2560"/>
                    <a:pt x="310" y="2620"/>
                  </a:cubicBezTo>
                  <a:cubicBezTo>
                    <a:pt x="298" y="2691"/>
                    <a:pt x="215" y="3096"/>
                    <a:pt x="358" y="3501"/>
                  </a:cubicBezTo>
                  <a:cubicBezTo>
                    <a:pt x="364" y="3523"/>
                    <a:pt x="408" y="3533"/>
                    <a:pt x="474" y="3533"/>
                  </a:cubicBezTo>
                  <a:cubicBezTo>
                    <a:pt x="767" y="3533"/>
                    <a:pt x="1501" y="3352"/>
                    <a:pt x="1501" y="3275"/>
                  </a:cubicBezTo>
                  <a:cubicBezTo>
                    <a:pt x="1489" y="3168"/>
                    <a:pt x="1548" y="2763"/>
                    <a:pt x="1703" y="2644"/>
                  </a:cubicBezTo>
                  <a:cubicBezTo>
                    <a:pt x="2525" y="2025"/>
                    <a:pt x="2191" y="1203"/>
                    <a:pt x="2191" y="1203"/>
                  </a:cubicBezTo>
                  <a:cubicBezTo>
                    <a:pt x="2191" y="1203"/>
                    <a:pt x="2533" y="1"/>
                    <a:pt x="2349" y="1"/>
                  </a:cubicBezTo>
                  <a:close/>
                </a:path>
              </a:pathLst>
            </a:custGeom>
            <a:solidFill>
              <a:srgbClr val="E584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9" name="Google Shape;2319;p57"/>
            <p:cNvSpPr/>
            <p:nvPr/>
          </p:nvSpPr>
          <p:spPr>
            <a:xfrm>
              <a:off x="901960" y="2224565"/>
              <a:ext cx="215327" cy="230421"/>
            </a:xfrm>
            <a:custGeom>
              <a:avLst/>
              <a:gdLst/>
              <a:ahLst/>
              <a:cxnLst/>
              <a:rect l="l" t="t" r="r" b="b"/>
              <a:pathLst>
                <a:path w="6990" h="7480" extrusionOk="0">
                  <a:moveTo>
                    <a:pt x="2832" y="1"/>
                  </a:moveTo>
                  <a:cubicBezTo>
                    <a:pt x="2450" y="1"/>
                    <a:pt x="1612" y="15"/>
                    <a:pt x="1393" y="133"/>
                  </a:cubicBezTo>
                  <a:cubicBezTo>
                    <a:pt x="1108" y="300"/>
                    <a:pt x="0" y="7479"/>
                    <a:pt x="0" y="7479"/>
                  </a:cubicBezTo>
                  <a:lnTo>
                    <a:pt x="6882" y="7479"/>
                  </a:lnTo>
                  <a:cubicBezTo>
                    <a:pt x="6882" y="7479"/>
                    <a:pt x="6989" y="574"/>
                    <a:pt x="6656" y="324"/>
                  </a:cubicBezTo>
                  <a:cubicBezTo>
                    <a:pt x="6494" y="198"/>
                    <a:pt x="6207" y="161"/>
                    <a:pt x="5929" y="161"/>
                  </a:cubicBezTo>
                  <a:cubicBezTo>
                    <a:pt x="5551" y="161"/>
                    <a:pt x="5191" y="229"/>
                    <a:pt x="5191" y="229"/>
                  </a:cubicBezTo>
                  <a:cubicBezTo>
                    <a:pt x="5191" y="229"/>
                    <a:pt x="4513" y="1419"/>
                    <a:pt x="3894" y="1705"/>
                  </a:cubicBezTo>
                  <a:cubicBezTo>
                    <a:pt x="3850" y="1726"/>
                    <a:pt x="3808" y="1735"/>
                    <a:pt x="3768" y="1735"/>
                  </a:cubicBezTo>
                  <a:cubicBezTo>
                    <a:pt x="3231" y="1735"/>
                    <a:pt x="3025" y="2"/>
                    <a:pt x="3025" y="2"/>
                  </a:cubicBezTo>
                  <a:cubicBezTo>
                    <a:pt x="3025" y="2"/>
                    <a:pt x="2950" y="1"/>
                    <a:pt x="28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0" name="Google Shape;2320;p57"/>
            <p:cNvSpPr/>
            <p:nvPr/>
          </p:nvSpPr>
          <p:spPr>
            <a:xfrm>
              <a:off x="782006" y="2109816"/>
              <a:ext cx="52492" cy="37890"/>
            </a:xfrm>
            <a:custGeom>
              <a:avLst/>
              <a:gdLst/>
              <a:ahLst/>
              <a:cxnLst/>
              <a:rect l="l" t="t" r="r" b="b"/>
              <a:pathLst>
                <a:path w="1704" h="1230" extrusionOk="0">
                  <a:moveTo>
                    <a:pt x="358" y="1"/>
                  </a:moveTo>
                  <a:cubicBezTo>
                    <a:pt x="358" y="1"/>
                    <a:pt x="1" y="1025"/>
                    <a:pt x="180" y="1037"/>
                  </a:cubicBezTo>
                  <a:cubicBezTo>
                    <a:pt x="181" y="1037"/>
                    <a:pt x="183" y="1037"/>
                    <a:pt x="184" y="1037"/>
                  </a:cubicBezTo>
                  <a:cubicBezTo>
                    <a:pt x="365" y="1037"/>
                    <a:pt x="739" y="346"/>
                    <a:pt x="739" y="346"/>
                  </a:cubicBezTo>
                  <a:lnTo>
                    <a:pt x="739" y="346"/>
                  </a:lnTo>
                  <a:cubicBezTo>
                    <a:pt x="739" y="346"/>
                    <a:pt x="406" y="1167"/>
                    <a:pt x="620" y="1215"/>
                  </a:cubicBezTo>
                  <a:cubicBezTo>
                    <a:pt x="625" y="1216"/>
                    <a:pt x="630" y="1216"/>
                    <a:pt x="635" y="1216"/>
                  </a:cubicBezTo>
                  <a:cubicBezTo>
                    <a:pt x="857" y="1216"/>
                    <a:pt x="1119" y="432"/>
                    <a:pt x="1120" y="429"/>
                  </a:cubicBezTo>
                  <a:lnTo>
                    <a:pt x="1120" y="429"/>
                  </a:lnTo>
                  <a:cubicBezTo>
                    <a:pt x="1119" y="432"/>
                    <a:pt x="871" y="1179"/>
                    <a:pt x="1156" y="1227"/>
                  </a:cubicBezTo>
                  <a:cubicBezTo>
                    <a:pt x="1164" y="1229"/>
                    <a:pt x="1172" y="1229"/>
                    <a:pt x="1180" y="1229"/>
                  </a:cubicBezTo>
                  <a:cubicBezTo>
                    <a:pt x="1467" y="1229"/>
                    <a:pt x="1704" y="215"/>
                    <a:pt x="1704" y="215"/>
                  </a:cubicBezTo>
                  <a:lnTo>
                    <a:pt x="358" y="1"/>
                  </a:lnTo>
                  <a:close/>
                </a:path>
              </a:pathLst>
            </a:custGeom>
            <a:solidFill>
              <a:srgbClr val="E584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1" name="Google Shape;2321;p57"/>
            <p:cNvSpPr/>
            <p:nvPr/>
          </p:nvSpPr>
          <p:spPr>
            <a:xfrm>
              <a:off x="782375" y="2108214"/>
              <a:ext cx="53601" cy="40878"/>
            </a:xfrm>
            <a:custGeom>
              <a:avLst/>
              <a:gdLst/>
              <a:ahLst/>
              <a:cxnLst/>
              <a:rect l="l" t="t" r="r" b="b"/>
              <a:pathLst>
                <a:path w="1740" h="1327" extrusionOk="0">
                  <a:moveTo>
                    <a:pt x="351" y="0"/>
                  </a:moveTo>
                  <a:cubicBezTo>
                    <a:pt x="334" y="0"/>
                    <a:pt x="319" y="11"/>
                    <a:pt x="310" y="29"/>
                  </a:cubicBezTo>
                  <a:cubicBezTo>
                    <a:pt x="251" y="184"/>
                    <a:pt x="1" y="934"/>
                    <a:pt x="108" y="1089"/>
                  </a:cubicBezTo>
                  <a:cubicBezTo>
                    <a:pt x="120" y="1112"/>
                    <a:pt x="144" y="1124"/>
                    <a:pt x="168" y="1124"/>
                  </a:cubicBezTo>
                  <a:cubicBezTo>
                    <a:pt x="171" y="1125"/>
                    <a:pt x="174" y="1125"/>
                    <a:pt x="178" y="1125"/>
                  </a:cubicBezTo>
                  <a:cubicBezTo>
                    <a:pt x="285" y="1125"/>
                    <a:pt x="433" y="952"/>
                    <a:pt x="549" y="779"/>
                  </a:cubicBezTo>
                  <a:lnTo>
                    <a:pt x="549" y="779"/>
                  </a:lnTo>
                  <a:cubicBezTo>
                    <a:pt x="501" y="958"/>
                    <a:pt x="465" y="1148"/>
                    <a:pt x="513" y="1243"/>
                  </a:cubicBezTo>
                  <a:cubicBezTo>
                    <a:pt x="537" y="1279"/>
                    <a:pt x="560" y="1303"/>
                    <a:pt x="596" y="1303"/>
                  </a:cubicBezTo>
                  <a:cubicBezTo>
                    <a:pt x="604" y="1304"/>
                    <a:pt x="612" y="1305"/>
                    <a:pt x="620" y="1305"/>
                  </a:cubicBezTo>
                  <a:cubicBezTo>
                    <a:pt x="743" y="1305"/>
                    <a:pt x="865" y="1135"/>
                    <a:pt x="965" y="934"/>
                  </a:cubicBezTo>
                  <a:lnTo>
                    <a:pt x="965" y="934"/>
                  </a:lnTo>
                  <a:cubicBezTo>
                    <a:pt x="953" y="1053"/>
                    <a:pt x="965" y="1160"/>
                    <a:pt x="1013" y="1243"/>
                  </a:cubicBezTo>
                  <a:cubicBezTo>
                    <a:pt x="1037" y="1291"/>
                    <a:pt x="1084" y="1315"/>
                    <a:pt x="1144" y="1327"/>
                  </a:cubicBezTo>
                  <a:lnTo>
                    <a:pt x="1168" y="1327"/>
                  </a:lnTo>
                  <a:cubicBezTo>
                    <a:pt x="1465" y="1327"/>
                    <a:pt x="1692" y="457"/>
                    <a:pt x="1727" y="279"/>
                  </a:cubicBezTo>
                  <a:cubicBezTo>
                    <a:pt x="1739" y="255"/>
                    <a:pt x="1715" y="231"/>
                    <a:pt x="1692" y="219"/>
                  </a:cubicBezTo>
                  <a:cubicBezTo>
                    <a:pt x="1668" y="219"/>
                    <a:pt x="1644" y="231"/>
                    <a:pt x="1644" y="255"/>
                  </a:cubicBezTo>
                  <a:cubicBezTo>
                    <a:pt x="1551" y="675"/>
                    <a:pt x="1331" y="1244"/>
                    <a:pt x="1166" y="1244"/>
                  </a:cubicBezTo>
                  <a:cubicBezTo>
                    <a:pt x="1162" y="1244"/>
                    <a:pt x="1159" y="1244"/>
                    <a:pt x="1156" y="1243"/>
                  </a:cubicBezTo>
                  <a:cubicBezTo>
                    <a:pt x="1120" y="1231"/>
                    <a:pt x="1108" y="1219"/>
                    <a:pt x="1084" y="1196"/>
                  </a:cubicBezTo>
                  <a:cubicBezTo>
                    <a:pt x="1001" y="1041"/>
                    <a:pt x="1096" y="636"/>
                    <a:pt x="1144" y="493"/>
                  </a:cubicBezTo>
                  <a:cubicBezTo>
                    <a:pt x="1156" y="469"/>
                    <a:pt x="1144" y="446"/>
                    <a:pt x="1120" y="434"/>
                  </a:cubicBezTo>
                  <a:cubicBezTo>
                    <a:pt x="1114" y="430"/>
                    <a:pt x="1107" y="429"/>
                    <a:pt x="1101" y="429"/>
                  </a:cubicBezTo>
                  <a:cubicBezTo>
                    <a:pt x="1084" y="429"/>
                    <a:pt x="1069" y="440"/>
                    <a:pt x="1061" y="457"/>
                  </a:cubicBezTo>
                  <a:cubicBezTo>
                    <a:pt x="945" y="828"/>
                    <a:pt x="739" y="1220"/>
                    <a:pt x="629" y="1220"/>
                  </a:cubicBezTo>
                  <a:cubicBezTo>
                    <a:pt x="626" y="1220"/>
                    <a:pt x="623" y="1220"/>
                    <a:pt x="620" y="1219"/>
                  </a:cubicBezTo>
                  <a:cubicBezTo>
                    <a:pt x="608" y="1219"/>
                    <a:pt x="596" y="1219"/>
                    <a:pt x="596" y="1208"/>
                  </a:cubicBezTo>
                  <a:cubicBezTo>
                    <a:pt x="537" y="1089"/>
                    <a:pt x="668" y="660"/>
                    <a:pt x="775" y="410"/>
                  </a:cubicBezTo>
                  <a:cubicBezTo>
                    <a:pt x="775" y="386"/>
                    <a:pt x="763" y="362"/>
                    <a:pt x="751" y="350"/>
                  </a:cubicBezTo>
                  <a:cubicBezTo>
                    <a:pt x="727" y="350"/>
                    <a:pt x="703" y="350"/>
                    <a:pt x="691" y="374"/>
                  </a:cubicBezTo>
                  <a:cubicBezTo>
                    <a:pt x="513" y="696"/>
                    <a:pt x="275" y="1041"/>
                    <a:pt x="179" y="1041"/>
                  </a:cubicBezTo>
                  <a:cubicBezTo>
                    <a:pt x="120" y="993"/>
                    <a:pt x="227" y="541"/>
                    <a:pt x="394" y="65"/>
                  </a:cubicBezTo>
                  <a:cubicBezTo>
                    <a:pt x="406" y="41"/>
                    <a:pt x="382" y="17"/>
                    <a:pt x="370" y="5"/>
                  </a:cubicBezTo>
                  <a:cubicBezTo>
                    <a:pt x="364" y="2"/>
                    <a:pt x="357" y="0"/>
                    <a:pt x="35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2" name="Google Shape;2322;p57"/>
            <p:cNvSpPr/>
            <p:nvPr/>
          </p:nvSpPr>
          <p:spPr>
            <a:xfrm>
              <a:off x="803662" y="2122046"/>
              <a:ext cx="42573" cy="38044"/>
            </a:xfrm>
            <a:custGeom>
              <a:avLst/>
              <a:gdLst/>
              <a:ahLst/>
              <a:cxnLst/>
              <a:rect l="l" t="t" r="r" b="b"/>
              <a:pathLst>
                <a:path w="1382" h="1235" extrusionOk="0">
                  <a:moveTo>
                    <a:pt x="459" y="0"/>
                  </a:moveTo>
                  <a:cubicBezTo>
                    <a:pt x="408" y="0"/>
                    <a:pt x="371" y="13"/>
                    <a:pt x="358" y="44"/>
                  </a:cubicBezTo>
                  <a:cubicBezTo>
                    <a:pt x="274" y="235"/>
                    <a:pt x="762" y="425"/>
                    <a:pt x="786" y="449"/>
                  </a:cubicBezTo>
                  <a:cubicBezTo>
                    <a:pt x="822" y="461"/>
                    <a:pt x="0" y="580"/>
                    <a:pt x="703" y="1235"/>
                  </a:cubicBezTo>
                  <a:lnTo>
                    <a:pt x="1382" y="342"/>
                  </a:lnTo>
                  <a:cubicBezTo>
                    <a:pt x="1382" y="342"/>
                    <a:pt x="723" y="0"/>
                    <a:pt x="459" y="0"/>
                  </a:cubicBezTo>
                  <a:close/>
                </a:path>
              </a:pathLst>
            </a:custGeom>
            <a:solidFill>
              <a:srgbClr val="E584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3" name="Google Shape;2323;p57"/>
            <p:cNvSpPr/>
            <p:nvPr/>
          </p:nvSpPr>
          <p:spPr>
            <a:xfrm>
              <a:off x="810993" y="2120814"/>
              <a:ext cx="37089" cy="40755"/>
            </a:xfrm>
            <a:custGeom>
              <a:avLst/>
              <a:gdLst/>
              <a:ahLst/>
              <a:cxnLst/>
              <a:rect l="l" t="t" r="r" b="b"/>
              <a:pathLst>
                <a:path w="1204" h="1323" extrusionOk="0">
                  <a:moveTo>
                    <a:pt x="223" y="1"/>
                  </a:moveTo>
                  <a:cubicBezTo>
                    <a:pt x="192" y="1"/>
                    <a:pt x="165" y="4"/>
                    <a:pt x="143" y="13"/>
                  </a:cubicBezTo>
                  <a:cubicBezTo>
                    <a:pt x="108" y="25"/>
                    <a:pt x="84" y="48"/>
                    <a:pt x="84" y="72"/>
                  </a:cubicBezTo>
                  <a:cubicBezTo>
                    <a:pt x="1" y="251"/>
                    <a:pt x="274" y="406"/>
                    <a:pt x="441" y="477"/>
                  </a:cubicBezTo>
                  <a:cubicBezTo>
                    <a:pt x="334" y="525"/>
                    <a:pt x="167" y="596"/>
                    <a:pt x="143" y="751"/>
                  </a:cubicBezTo>
                  <a:cubicBezTo>
                    <a:pt x="108" y="906"/>
                    <a:pt x="203" y="1096"/>
                    <a:pt x="429" y="1311"/>
                  </a:cubicBezTo>
                  <a:cubicBezTo>
                    <a:pt x="441" y="1311"/>
                    <a:pt x="453" y="1322"/>
                    <a:pt x="465" y="1322"/>
                  </a:cubicBezTo>
                  <a:cubicBezTo>
                    <a:pt x="465" y="1322"/>
                    <a:pt x="489" y="1311"/>
                    <a:pt x="489" y="1311"/>
                  </a:cubicBezTo>
                  <a:cubicBezTo>
                    <a:pt x="513" y="1287"/>
                    <a:pt x="513" y="1263"/>
                    <a:pt x="489" y="1239"/>
                  </a:cubicBezTo>
                  <a:cubicBezTo>
                    <a:pt x="286" y="1061"/>
                    <a:pt x="203" y="894"/>
                    <a:pt x="227" y="775"/>
                  </a:cubicBezTo>
                  <a:cubicBezTo>
                    <a:pt x="251" y="632"/>
                    <a:pt x="441" y="572"/>
                    <a:pt x="524" y="549"/>
                  </a:cubicBezTo>
                  <a:cubicBezTo>
                    <a:pt x="560" y="537"/>
                    <a:pt x="584" y="525"/>
                    <a:pt x="596" y="489"/>
                  </a:cubicBezTo>
                  <a:cubicBezTo>
                    <a:pt x="596" y="477"/>
                    <a:pt x="584" y="453"/>
                    <a:pt x="572" y="453"/>
                  </a:cubicBezTo>
                  <a:cubicBezTo>
                    <a:pt x="572" y="441"/>
                    <a:pt x="548" y="441"/>
                    <a:pt x="536" y="429"/>
                  </a:cubicBezTo>
                  <a:cubicBezTo>
                    <a:pt x="179" y="263"/>
                    <a:pt x="132" y="156"/>
                    <a:pt x="155" y="108"/>
                  </a:cubicBezTo>
                  <a:cubicBezTo>
                    <a:pt x="155" y="108"/>
                    <a:pt x="155" y="96"/>
                    <a:pt x="167" y="96"/>
                  </a:cubicBezTo>
                  <a:cubicBezTo>
                    <a:pt x="181" y="91"/>
                    <a:pt x="198" y="89"/>
                    <a:pt x="219" y="89"/>
                  </a:cubicBezTo>
                  <a:cubicBezTo>
                    <a:pt x="409" y="89"/>
                    <a:pt x="863" y="278"/>
                    <a:pt x="1132" y="418"/>
                  </a:cubicBezTo>
                  <a:cubicBezTo>
                    <a:pt x="1135" y="421"/>
                    <a:pt x="1140" y="422"/>
                    <a:pt x="1145" y="422"/>
                  </a:cubicBezTo>
                  <a:cubicBezTo>
                    <a:pt x="1161" y="422"/>
                    <a:pt x="1182" y="411"/>
                    <a:pt x="1191" y="394"/>
                  </a:cubicBezTo>
                  <a:cubicBezTo>
                    <a:pt x="1203" y="370"/>
                    <a:pt x="1191" y="346"/>
                    <a:pt x="1167" y="334"/>
                  </a:cubicBezTo>
                  <a:cubicBezTo>
                    <a:pt x="1092" y="302"/>
                    <a:pt x="498" y="1"/>
                    <a:pt x="22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4" name="Google Shape;2324;p57"/>
            <p:cNvSpPr/>
            <p:nvPr/>
          </p:nvSpPr>
          <p:spPr>
            <a:xfrm>
              <a:off x="1067476" y="2415556"/>
              <a:ext cx="91984" cy="48918"/>
            </a:xfrm>
            <a:custGeom>
              <a:avLst/>
              <a:gdLst/>
              <a:ahLst/>
              <a:cxnLst/>
              <a:rect l="l" t="t" r="r" b="b"/>
              <a:pathLst>
                <a:path w="2986" h="1588" extrusionOk="0">
                  <a:moveTo>
                    <a:pt x="1461" y="1"/>
                  </a:moveTo>
                  <a:cubicBezTo>
                    <a:pt x="1106" y="1"/>
                    <a:pt x="528" y="62"/>
                    <a:pt x="176" y="422"/>
                  </a:cubicBezTo>
                  <a:cubicBezTo>
                    <a:pt x="1" y="593"/>
                    <a:pt x="55" y="651"/>
                    <a:pt x="210" y="651"/>
                  </a:cubicBezTo>
                  <a:cubicBezTo>
                    <a:pt x="541" y="651"/>
                    <a:pt x="1330" y="387"/>
                    <a:pt x="1331" y="386"/>
                  </a:cubicBezTo>
                  <a:lnTo>
                    <a:pt x="1331" y="386"/>
                  </a:lnTo>
                  <a:cubicBezTo>
                    <a:pt x="1330" y="387"/>
                    <a:pt x="140" y="875"/>
                    <a:pt x="223" y="1101"/>
                  </a:cubicBezTo>
                  <a:cubicBezTo>
                    <a:pt x="238" y="1138"/>
                    <a:pt x="282" y="1153"/>
                    <a:pt x="346" y="1153"/>
                  </a:cubicBezTo>
                  <a:cubicBezTo>
                    <a:pt x="649" y="1153"/>
                    <a:pt x="1390" y="803"/>
                    <a:pt x="1390" y="803"/>
                  </a:cubicBezTo>
                  <a:lnTo>
                    <a:pt x="1390" y="803"/>
                  </a:lnTo>
                  <a:cubicBezTo>
                    <a:pt x="1390" y="803"/>
                    <a:pt x="354" y="1315"/>
                    <a:pt x="414" y="1529"/>
                  </a:cubicBezTo>
                  <a:cubicBezTo>
                    <a:pt x="423" y="1570"/>
                    <a:pt x="463" y="1587"/>
                    <a:pt x="526" y="1587"/>
                  </a:cubicBezTo>
                  <a:cubicBezTo>
                    <a:pt x="790" y="1587"/>
                    <a:pt x="1444" y="1291"/>
                    <a:pt x="1771" y="1291"/>
                  </a:cubicBezTo>
                  <a:cubicBezTo>
                    <a:pt x="2176" y="1291"/>
                    <a:pt x="2986" y="386"/>
                    <a:pt x="1771" y="17"/>
                  </a:cubicBezTo>
                  <a:cubicBezTo>
                    <a:pt x="1771" y="17"/>
                    <a:pt x="1647" y="1"/>
                    <a:pt x="1461" y="1"/>
                  </a:cubicBezTo>
                  <a:close/>
                </a:path>
              </a:pathLst>
            </a:custGeom>
            <a:solidFill>
              <a:srgbClr val="E584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5" name="Google Shape;2325;p57"/>
            <p:cNvSpPr/>
            <p:nvPr/>
          </p:nvSpPr>
          <p:spPr>
            <a:xfrm>
              <a:off x="979712" y="2223148"/>
              <a:ext cx="90259" cy="77413"/>
            </a:xfrm>
            <a:custGeom>
              <a:avLst/>
              <a:gdLst/>
              <a:ahLst/>
              <a:cxnLst/>
              <a:rect l="l" t="t" r="r" b="b"/>
              <a:pathLst>
                <a:path w="2930" h="2513" extrusionOk="0">
                  <a:moveTo>
                    <a:pt x="96" y="1"/>
                  </a:moveTo>
                  <a:cubicBezTo>
                    <a:pt x="60" y="1"/>
                    <a:pt x="48" y="24"/>
                    <a:pt x="48" y="48"/>
                  </a:cubicBezTo>
                  <a:cubicBezTo>
                    <a:pt x="48" y="144"/>
                    <a:pt x="0" y="2370"/>
                    <a:pt x="1060" y="2501"/>
                  </a:cubicBezTo>
                  <a:cubicBezTo>
                    <a:pt x="1096" y="2513"/>
                    <a:pt x="1120" y="2513"/>
                    <a:pt x="1155" y="2513"/>
                  </a:cubicBezTo>
                  <a:cubicBezTo>
                    <a:pt x="2167" y="2513"/>
                    <a:pt x="2894" y="453"/>
                    <a:pt x="2929" y="358"/>
                  </a:cubicBezTo>
                  <a:cubicBezTo>
                    <a:pt x="2929" y="346"/>
                    <a:pt x="2917" y="310"/>
                    <a:pt x="2894" y="310"/>
                  </a:cubicBezTo>
                  <a:cubicBezTo>
                    <a:pt x="2887" y="307"/>
                    <a:pt x="2881" y="306"/>
                    <a:pt x="2875" y="306"/>
                  </a:cubicBezTo>
                  <a:cubicBezTo>
                    <a:pt x="2859" y="306"/>
                    <a:pt x="2846" y="317"/>
                    <a:pt x="2846" y="334"/>
                  </a:cubicBezTo>
                  <a:cubicBezTo>
                    <a:pt x="2834" y="357"/>
                    <a:pt x="2093" y="2423"/>
                    <a:pt x="1157" y="2423"/>
                  </a:cubicBezTo>
                  <a:cubicBezTo>
                    <a:pt x="1129" y="2423"/>
                    <a:pt x="1100" y="2421"/>
                    <a:pt x="1072" y="2418"/>
                  </a:cubicBezTo>
                  <a:cubicBezTo>
                    <a:pt x="96" y="2287"/>
                    <a:pt x="131" y="72"/>
                    <a:pt x="131" y="48"/>
                  </a:cubicBezTo>
                  <a:cubicBezTo>
                    <a:pt x="131" y="24"/>
                    <a:pt x="120" y="1"/>
                    <a:pt x="9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6" name="Google Shape;2326;p57"/>
            <p:cNvSpPr/>
            <p:nvPr/>
          </p:nvSpPr>
          <p:spPr>
            <a:xfrm>
              <a:off x="757824" y="1902776"/>
              <a:ext cx="194041" cy="177190"/>
            </a:xfrm>
            <a:custGeom>
              <a:avLst/>
              <a:gdLst/>
              <a:ahLst/>
              <a:cxnLst/>
              <a:rect l="l" t="t" r="r" b="b"/>
              <a:pathLst>
                <a:path w="6299" h="5752" extrusionOk="0">
                  <a:moveTo>
                    <a:pt x="3149" y="1"/>
                  </a:moveTo>
                  <a:cubicBezTo>
                    <a:pt x="2414" y="1"/>
                    <a:pt x="1679" y="280"/>
                    <a:pt x="1119" y="840"/>
                  </a:cubicBezTo>
                  <a:cubicBezTo>
                    <a:pt x="0" y="1971"/>
                    <a:pt x="0" y="3793"/>
                    <a:pt x="1119" y="4912"/>
                  </a:cubicBezTo>
                  <a:cubicBezTo>
                    <a:pt x="1679" y="5472"/>
                    <a:pt x="2414" y="5751"/>
                    <a:pt x="3149" y="5751"/>
                  </a:cubicBezTo>
                  <a:cubicBezTo>
                    <a:pt x="3885" y="5751"/>
                    <a:pt x="4620" y="5472"/>
                    <a:pt x="5179" y="4912"/>
                  </a:cubicBezTo>
                  <a:cubicBezTo>
                    <a:pt x="6299" y="3793"/>
                    <a:pt x="6299" y="1971"/>
                    <a:pt x="5179" y="840"/>
                  </a:cubicBezTo>
                  <a:cubicBezTo>
                    <a:pt x="4620" y="280"/>
                    <a:pt x="3885" y="1"/>
                    <a:pt x="31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7" name="Google Shape;2327;p57"/>
            <p:cNvSpPr/>
            <p:nvPr/>
          </p:nvSpPr>
          <p:spPr>
            <a:xfrm>
              <a:off x="838133" y="1902221"/>
              <a:ext cx="30096" cy="177930"/>
            </a:xfrm>
            <a:custGeom>
              <a:avLst/>
              <a:gdLst/>
              <a:ahLst/>
              <a:cxnLst/>
              <a:rect l="l" t="t" r="r" b="b"/>
              <a:pathLst>
                <a:path w="977" h="5776" extrusionOk="0">
                  <a:moveTo>
                    <a:pt x="929" y="1"/>
                  </a:moveTo>
                  <a:cubicBezTo>
                    <a:pt x="906" y="1"/>
                    <a:pt x="882" y="25"/>
                    <a:pt x="882" y="48"/>
                  </a:cubicBezTo>
                  <a:cubicBezTo>
                    <a:pt x="882" y="84"/>
                    <a:pt x="679" y="3954"/>
                    <a:pt x="13" y="5716"/>
                  </a:cubicBezTo>
                  <a:cubicBezTo>
                    <a:pt x="1" y="5740"/>
                    <a:pt x="13" y="5763"/>
                    <a:pt x="36" y="5763"/>
                  </a:cubicBezTo>
                  <a:cubicBezTo>
                    <a:pt x="36" y="5775"/>
                    <a:pt x="48" y="5775"/>
                    <a:pt x="48" y="5775"/>
                  </a:cubicBezTo>
                  <a:cubicBezTo>
                    <a:pt x="72" y="5775"/>
                    <a:pt x="84" y="5763"/>
                    <a:pt x="96" y="5740"/>
                  </a:cubicBezTo>
                  <a:cubicBezTo>
                    <a:pt x="763" y="3977"/>
                    <a:pt x="965" y="84"/>
                    <a:pt x="965" y="48"/>
                  </a:cubicBezTo>
                  <a:cubicBezTo>
                    <a:pt x="977" y="25"/>
                    <a:pt x="953" y="1"/>
                    <a:pt x="929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8" name="Google Shape;2328;p57"/>
            <p:cNvSpPr/>
            <p:nvPr/>
          </p:nvSpPr>
          <p:spPr>
            <a:xfrm>
              <a:off x="788629" y="1906626"/>
              <a:ext cx="44051" cy="144537"/>
            </a:xfrm>
            <a:custGeom>
              <a:avLst/>
              <a:gdLst/>
              <a:ahLst/>
              <a:cxnLst/>
              <a:rect l="l" t="t" r="r" b="b"/>
              <a:pathLst>
                <a:path w="1430" h="4692" extrusionOk="0">
                  <a:moveTo>
                    <a:pt x="1155" y="1"/>
                  </a:moveTo>
                  <a:cubicBezTo>
                    <a:pt x="1131" y="13"/>
                    <a:pt x="1119" y="24"/>
                    <a:pt x="1119" y="60"/>
                  </a:cubicBezTo>
                  <a:cubicBezTo>
                    <a:pt x="1119" y="96"/>
                    <a:pt x="1429" y="3513"/>
                    <a:pt x="24" y="4620"/>
                  </a:cubicBezTo>
                  <a:cubicBezTo>
                    <a:pt x="0" y="4632"/>
                    <a:pt x="0" y="4656"/>
                    <a:pt x="12" y="4680"/>
                  </a:cubicBezTo>
                  <a:cubicBezTo>
                    <a:pt x="24" y="4692"/>
                    <a:pt x="36" y="4692"/>
                    <a:pt x="48" y="4692"/>
                  </a:cubicBezTo>
                  <a:cubicBezTo>
                    <a:pt x="60" y="4692"/>
                    <a:pt x="72" y="4692"/>
                    <a:pt x="72" y="4680"/>
                  </a:cubicBezTo>
                  <a:cubicBezTo>
                    <a:pt x="679" y="4215"/>
                    <a:pt x="1060" y="3287"/>
                    <a:pt x="1191" y="1929"/>
                  </a:cubicBezTo>
                  <a:cubicBezTo>
                    <a:pt x="1286" y="929"/>
                    <a:pt x="1215" y="60"/>
                    <a:pt x="1203" y="48"/>
                  </a:cubicBezTo>
                  <a:cubicBezTo>
                    <a:pt x="1203" y="24"/>
                    <a:pt x="1179" y="1"/>
                    <a:pt x="115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9" name="Google Shape;2329;p57"/>
            <p:cNvSpPr/>
            <p:nvPr/>
          </p:nvSpPr>
          <p:spPr>
            <a:xfrm>
              <a:off x="880305" y="1932903"/>
              <a:ext cx="39646" cy="133663"/>
            </a:xfrm>
            <a:custGeom>
              <a:avLst/>
              <a:gdLst/>
              <a:ahLst/>
              <a:cxnLst/>
              <a:rect l="l" t="t" r="r" b="b"/>
              <a:pathLst>
                <a:path w="1287" h="4339" extrusionOk="0">
                  <a:moveTo>
                    <a:pt x="1242" y="0"/>
                  </a:moveTo>
                  <a:cubicBezTo>
                    <a:pt x="1222" y="0"/>
                    <a:pt x="1200" y="11"/>
                    <a:pt x="1191" y="29"/>
                  </a:cubicBezTo>
                  <a:cubicBezTo>
                    <a:pt x="1180" y="52"/>
                    <a:pt x="1" y="2612"/>
                    <a:pt x="715" y="4315"/>
                  </a:cubicBezTo>
                  <a:cubicBezTo>
                    <a:pt x="727" y="4327"/>
                    <a:pt x="739" y="4339"/>
                    <a:pt x="763" y="4339"/>
                  </a:cubicBezTo>
                  <a:lnTo>
                    <a:pt x="775" y="4339"/>
                  </a:lnTo>
                  <a:cubicBezTo>
                    <a:pt x="799" y="4327"/>
                    <a:pt x="810" y="4303"/>
                    <a:pt x="799" y="4279"/>
                  </a:cubicBezTo>
                  <a:cubicBezTo>
                    <a:pt x="108" y="2624"/>
                    <a:pt x="1263" y="88"/>
                    <a:pt x="1275" y="64"/>
                  </a:cubicBezTo>
                  <a:cubicBezTo>
                    <a:pt x="1287" y="41"/>
                    <a:pt x="1275" y="17"/>
                    <a:pt x="1263" y="5"/>
                  </a:cubicBezTo>
                  <a:cubicBezTo>
                    <a:pt x="1257" y="2"/>
                    <a:pt x="1249" y="0"/>
                    <a:pt x="124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0" name="Google Shape;2330;p57"/>
            <p:cNvSpPr/>
            <p:nvPr/>
          </p:nvSpPr>
          <p:spPr>
            <a:xfrm>
              <a:off x="764046" y="1973720"/>
              <a:ext cx="180486" cy="22796"/>
            </a:xfrm>
            <a:custGeom>
              <a:avLst/>
              <a:gdLst/>
              <a:ahLst/>
              <a:cxnLst/>
              <a:rect l="l" t="t" r="r" b="b"/>
              <a:pathLst>
                <a:path w="5859" h="740" extrusionOk="0">
                  <a:moveTo>
                    <a:pt x="312" y="0"/>
                  </a:moveTo>
                  <a:cubicBezTo>
                    <a:pt x="201" y="0"/>
                    <a:pt x="108" y="4"/>
                    <a:pt x="36" y="13"/>
                  </a:cubicBezTo>
                  <a:cubicBezTo>
                    <a:pt x="12" y="13"/>
                    <a:pt x="1" y="37"/>
                    <a:pt x="1" y="61"/>
                  </a:cubicBezTo>
                  <a:cubicBezTo>
                    <a:pt x="1" y="85"/>
                    <a:pt x="24" y="97"/>
                    <a:pt x="48" y="97"/>
                  </a:cubicBezTo>
                  <a:cubicBezTo>
                    <a:pt x="112" y="89"/>
                    <a:pt x="193" y="86"/>
                    <a:pt x="289" y="86"/>
                  </a:cubicBezTo>
                  <a:cubicBezTo>
                    <a:pt x="1613" y="86"/>
                    <a:pt x="5766" y="729"/>
                    <a:pt x="5811" y="740"/>
                  </a:cubicBezTo>
                  <a:lnTo>
                    <a:pt x="5823" y="740"/>
                  </a:lnTo>
                  <a:cubicBezTo>
                    <a:pt x="5835" y="740"/>
                    <a:pt x="5858" y="728"/>
                    <a:pt x="5858" y="704"/>
                  </a:cubicBezTo>
                  <a:cubicBezTo>
                    <a:pt x="5858" y="680"/>
                    <a:pt x="5847" y="656"/>
                    <a:pt x="5823" y="656"/>
                  </a:cubicBezTo>
                  <a:cubicBezTo>
                    <a:pt x="5636" y="623"/>
                    <a:pt x="1664" y="0"/>
                    <a:pt x="31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1" name="Google Shape;2331;p57"/>
            <p:cNvSpPr/>
            <p:nvPr/>
          </p:nvSpPr>
          <p:spPr>
            <a:xfrm>
              <a:off x="733981" y="1953789"/>
              <a:ext cx="111144" cy="66570"/>
            </a:xfrm>
            <a:custGeom>
              <a:avLst/>
              <a:gdLst/>
              <a:ahLst/>
              <a:cxnLst/>
              <a:rect l="l" t="t" r="r" b="b"/>
              <a:pathLst>
                <a:path w="3608" h="2161" extrusionOk="0">
                  <a:moveTo>
                    <a:pt x="966" y="0"/>
                  </a:moveTo>
                  <a:cubicBezTo>
                    <a:pt x="938" y="0"/>
                    <a:pt x="905" y="2"/>
                    <a:pt x="869" y="6"/>
                  </a:cubicBezTo>
                  <a:cubicBezTo>
                    <a:pt x="846" y="6"/>
                    <a:pt x="834" y="17"/>
                    <a:pt x="834" y="53"/>
                  </a:cubicBezTo>
                  <a:cubicBezTo>
                    <a:pt x="834" y="77"/>
                    <a:pt x="846" y="89"/>
                    <a:pt x="881" y="89"/>
                  </a:cubicBezTo>
                  <a:lnTo>
                    <a:pt x="1060" y="89"/>
                  </a:lnTo>
                  <a:cubicBezTo>
                    <a:pt x="1084" y="89"/>
                    <a:pt x="1096" y="77"/>
                    <a:pt x="1096" y="53"/>
                  </a:cubicBezTo>
                  <a:cubicBezTo>
                    <a:pt x="1096" y="29"/>
                    <a:pt x="1084" y="6"/>
                    <a:pt x="1060" y="6"/>
                  </a:cubicBezTo>
                  <a:cubicBezTo>
                    <a:pt x="1060" y="6"/>
                    <a:pt x="1023" y="0"/>
                    <a:pt x="966" y="0"/>
                  </a:cubicBezTo>
                  <a:close/>
                  <a:moveTo>
                    <a:pt x="704" y="14"/>
                  </a:moveTo>
                  <a:cubicBezTo>
                    <a:pt x="700" y="14"/>
                    <a:pt x="695" y="15"/>
                    <a:pt x="691" y="17"/>
                  </a:cubicBezTo>
                  <a:cubicBezTo>
                    <a:pt x="631" y="17"/>
                    <a:pt x="572" y="29"/>
                    <a:pt x="512" y="41"/>
                  </a:cubicBezTo>
                  <a:cubicBezTo>
                    <a:pt x="488" y="53"/>
                    <a:pt x="477" y="77"/>
                    <a:pt x="477" y="101"/>
                  </a:cubicBezTo>
                  <a:cubicBezTo>
                    <a:pt x="477" y="113"/>
                    <a:pt x="500" y="136"/>
                    <a:pt x="524" y="136"/>
                  </a:cubicBezTo>
                  <a:cubicBezTo>
                    <a:pt x="524" y="136"/>
                    <a:pt x="524" y="136"/>
                    <a:pt x="536" y="125"/>
                  </a:cubicBezTo>
                  <a:cubicBezTo>
                    <a:pt x="584" y="113"/>
                    <a:pt x="643" y="113"/>
                    <a:pt x="703" y="101"/>
                  </a:cubicBezTo>
                  <a:cubicBezTo>
                    <a:pt x="727" y="101"/>
                    <a:pt x="750" y="77"/>
                    <a:pt x="738" y="53"/>
                  </a:cubicBezTo>
                  <a:cubicBezTo>
                    <a:pt x="738" y="34"/>
                    <a:pt x="723" y="14"/>
                    <a:pt x="704" y="14"/>
                  </a:cubicBezTo>
                  <a:close/>
                  <a:moveTo>
                    <a:pt x="353" y="96"/>
                  </a:moveTo>
                  <a:cubicBezTo>
                    <a:pt x="346" y="96"/>
                    <a:pt x="340" y="98"/>
                    <a:pt x="334" y="101"/>
                  </a:cubicBezTo>
                  <a:cubicBezTo>
                    <a:pt x="262" y="125"/>
                    <a:pt x="215" y="148"/>
                    <a:pt x="167" y="184"/>
                  </a:cubicBezTo>
                  <a:cubicBezTo>
                    <a:pt x="143" y="196"/>
                    <a:pt x="143" y="232"/>
                    <a:pt x="155" y="244"/>
                  </a:cubicBezTo>
                  <a:cubicBezTo>
                    <a:pt x="167" y="256"/>
                    <a:pt x="179" y="267"/>
                    <a:pt x="191" y="267"/>
                  </a:cubicBezTo>
                  <a:cubicBezTo>
                    <a:pt x="203" y="267"/>
                    <a:pt x="215" y="267"/>
                    <a:pt x="215" y="256"/>
                  </a:cubicBezTo>
                  <a:cubicBezTo>
                    <a:pt x="262" y="232"/>
                    <a:pt x="310" y="196"/>
                    <a:pt x="369" y="184"/>
                  </a:cubicBezTo>
                  <a:cubicBezTo>
                    <a:pt x="393" y="172"/>
                    <a:pt x="405" y="148"/>
                    <a:pt x="393" y="125"/>
                  </a:cubicBezTo>
                  <a:cubicBezTo>
                    <a:pt x="384" y="107"/>
                    <a:pt x="369" y="96"/>
                    <a:pt x="353" y="96"/>
                  </a:cubicBezTo>
                  <a:close/>
                  <a:moveTo>
                    <a:pt x="75" y="310"/>
                  </a:moveTo>
                  <a:cubicBezTo>
                    <a:pt x="59" y="310"/>
                    <a:pt x="44" y="319"/>
                    <a:pt x="36" y="327"/>
                  </a:cubicBezTo>
                  <a:cubicBezTo>
                    <a:pt x="12" y="387"/>
                    <a:pt x="0" y="446"/>
                    <a:pt x="0" y="506"/>
                  </a:cubicBezTo>
                  <a:lnTo>
                    <a:pt x="0" y="529"/>
                  </a:lnTo>
                  <a:cubicBezTo>
                    <a:pt x="0" y="553"/>
                    <a:pt x="12" y="577"/>
                    <a:pt x="36" y="577"/>
                  </a:cubicBezTo>
                  <a:cubicBezTo>
                    <a:pt x="36" y="577"/>
                    <a:pt x="36" y="577"/>
                    <a:pt x="36" y="565"/>
                  </a:cubicBezTo>
                  <a:cubicBezTo>
                    <a:pt x="60" y="565"/>
                    <a:pt x="84" y="553"/>
                    <a:pt x="84" y="517"/>
                  </a:cubicBezTo>
                  <a:lnTo>
                    <a:pt x="84" y="506"/>
                  </a:lnTo>
                  <a:cubicBezTo>
                    <a:pt x="84" y="458"/>
                    <a:pt x="96" y="410"/>
                    <a:pt x="119" y="375"/>
                  </a:cubicBezTo>
                  <a:cubicBezTo>
                    <a:pt x="131" y="351"/>
                    <a:pt x="119" y="327"/>
                    <a:pt x="96" y="315"/>
                  </a:cubicBezTo>
                  <a:cubicBezTo>
                    <a:pt x="89" y="312"/>
                    <a:pt x="82" y="310"/>
                    <a:pt x="75" y="310"/>
                  </a:cubicBezTo>
                  <a:close/>
                  <a:moveTo>
                    <a:pt x="107" y="641"/>
                  </a:moveTo>
                  <a:cubicBezTo>
                    <a:pt x="98" y="641"/>
                    <a:pt x="89" y="644"/>
                    <a:pt x="84" y="648"/>
                  </a:cubicBezTo>
                  <a:cubicBezTo>
                    <a:pt x="60" y="660"/>
                    <a:pt x="60" y="696"/>
                    <a:pt x="72" y="708"/>
                  </a:cubicBezTo>
                  <a:cubicBezTo>
                    <a:pt x="107" y="756"/>
                    <a:pt x="155" y="803"/>
                    <a:pt x="203" y="851"/>
                  </a:cubicBezTo>
                  <a:lnTo>
                    <a:pt x="238" y="851"/>
                  </a:lnTo>
                  <a:cubicBezTo>
                    <a:pt x="250" y="851"/>
                    <a:pt x="262" y="851"/>
                    <a:pt x="274" y="839"/>
                  </a:cubicBezTo>
                  <a:cubicBezTo>
                    <a:pt x="286" y="815"/>
                    <a:pt x="286" y="791"/>
                    <a:pt x="262" y="779"/>
                  </a:cubicBezTo>
                  <a:cubicBezTo>
                    <a:pt x="215" y="732"/>
                    <a:pt x="167" y="696"/>
                    <a:pt x="143" y="660"/>
                  </a:cubicBezTo>
                  <a:cubicBezTo>
                    <a:pt x="136" y="646"/>
                    <a:pt x="121" y="641"/>
                    <a:pt x="107" y="641"/>
                  </a:cubicBezTo>
                  <a:close/>
                  <a:moveTo>
                    <a:pt x="384" y="870"/>
                  </a:moveTo>
                  <a:cubicBezTo>
                    <a:pt x="368" y="870"/>
                    <a:pt x="354" y="878"/>
                    <a:pt x="346" y="887"/>
                  </a:cubicBezTo>
                  <a:cubicBezTo>
                    <a:pt x="322" y="910"/>
                    <a:pt x="334" y="934"/>
                    <a:pt x="357" y="958"/>
                  </a:cubicBezTo>
                  <a:cubicBezTo>
                    <a:pt x="405" y="982"/>
                    <a:pt x="453" y="1018"/>
                    <a:pt x="512" y="1041"/>
                  </a:cubicBezTo>
                  <a:cubicBezTo>
                    <a:pt x="512" y="1053"/>
                    <a:pt x="524" y="1053"/>
                    <a:pt x="536" y="1053"/>
                  </a:cubicBezTo>
                  <a:cubicBezTo>
                    <a:pt x="548" y="1053"/>
                    <a:pt x="560" y="1041"/>
                    <a:pt x="572" y="1029"/>
                  </a:cubicBezTo>
                  <a:cubicBezTo>
                    <a:pt x="584" y="1006"/>
                    <a:pt x="572" y="982"/>
                    <a:pt x="560" y="970"/>
                  </a:cubicBezTo>
                  <a:cubicBezTo>
                    <a:pt x="500" y="934"/>
                    <a:pt x="453" y="910"/>
                    <a:pt x="405" y="875"/>
                  </a:cubicBezTo>
                  <a:cubicBezTo>
                    <a:pt x="398" y="871"/>
                    <a:pt x="391" y="870"/>
                    <a:pt x="384" y="870"/>
                  </a:cubicBezTo>
                  <a:close/>
                  <a:moveTo>
                    <a:pt x="696" y="1049"/>
                  </a:moveTo>
                  <a:cubicBezTo>
                    <a:pt x="679" y="1049"/>
                    <a:pt x="664" y="1060"/>
                    <a:pt x="655" y="1077"/>
                  </a:cubicBezTo>
                  <a:cubicBezTo>
                    <a:pt x="643" y="1101"/>
                    <a:pt x="643" y="1125"/>
                    <a:pt x="667" y="1137"/>
                  </a:cubicBezTo>
                  <a:cubicBezTo>
                    <a:pt x="715" y="1160"/>
                    <a:pt x="774" y="1184"/>
                    <a:pt x="834" y="1220"/>
                  </a:cubicBezTo>
                  <a:lnTo>
                    <a:pt x="846" y="1220"/>
                  </a:lnTo>
                  <a:cubicBezTo>
                    <a:pt x="869" y="1220"/>
                    <a:pt x="881" y="1208"/>
                    <a:pt x="893" y="1196"/>
                  </a:cubicBezTo>
                  <a:cubicBezTo>
                    <a:pt x="905" y="1172"/>
                    <a:pt x="893" y="1149"/>
                    <a:pt x="869" y="1137"/>
                  </a:cubicBezTo>
                  <a:cubicBezTo>
                    <a:pt x="810" y="1113"/>
                    <a:pt x="762" y="1077"/>
                    <a:pt x="715" y="1053"/>
                  </a:cubicBezTo>
                  <a:cubicBezTo>
                    <a:pt x="708" y="1050"/>
                    <a:pt x="702" y="1049"/>
                    <a:pt x="696" y="1049"/>
                  </a:cubicBezTo>
                  <a:close/>
                  <a:moveTo>
                    <a:pt x="1010" y="1203"/>
                  </a:moveTo>
                  <a:cubicBezTo>
                    <a:pt x="995" y="1203"/>
                    <a:pt x="973" y="1214"/>
                    <a:pt x="965" y="1232"/>
                  </a:cubicBezTo>
                  <a:cubicBezTo>
                    <a:pt x="965" y="1256"/>
                    <a:pt x="965" y="1279"/>
                    <a:pt x="988" y="1291"/>
                  </a:cubicBezTo>
                  <a:cubicBezTo>
                    <a:pt x="1048" y="1315"/>
                    <a:pt x="1096" y="1339"/>
                    <a:pt x="1155" y="1363"/>
                  </a:cubicBezTo>
                  <a:lnTo>
                    <a:pt x="1179" y="1363"/>
                  </a:lnTo>
                  <a:cubicBezTo>
                    <a:pt x="1191" y="1363"/>
                    <a:pt x="1215" y="1363"/>
                    <a:pt x="1215" y="1339"/>
                  </a:cubicBezTo>
                  <a:cubicBezTo>
                    <a:pt x="1227" y="1315"/>
                    <a:pt x="1215" y="1291"/>
                    <a:pt x="1191" y="1279"/>
                  </a:cubicBezTo>
                  <a:cubicBezTo>
                    <a:pt x="1131" y="1256"/>
                    <a:pt x="1084" y="1232"/>
                    <a:pt x="1024" y="1208"/>
                  </a:cubicBezTo>
                  <a:cubicBezTo>
                    <a:pt x="1021" y="1205"/>
                    <a:pt x="1016" y="1203"/>
                    <a:pt x="1010" y="1203"/>
                  </a:cubicBezTo>
                  <a:close/>
                  <a:moveTo>
                    <a:pt x="1339" y="1346"/>
                  </a:moveTo>
                  <a:cubicBezTo>
                    <a:pt x="1322" y="1346"/>
                    <a:pt x="1307" y="1357"/>
                    <a:pt x="1298" y="1375"/>
                  </a:cubicBezTo>
                  <a:cubicBezTo>
                    <a:pt x="1286" y="1399"/>
                    <a:pt x="1298" y="1422"/>
                    <a:pt x="1322" y="1434"/>
                  </a:cubicBezTo>
                  <a:cubicBezTo>
                    <a:pt x="1381" y="1458"/>
                    <a:pt x="1441" y="1482"/>
                    <a:pt x="1489" y="1506"/>
                  </a:cubicBezTo>
                  <a:lnTo>
                    <a:pt x="1512" y="1506"/>
                  </a:lnTo>
                  <a:cubicBezTo>
                    <a:pt x="1524" y="1506"/>
                    <a:pt x="1548" y="1494"/>
                    <a:pt x="1548" y="1482"/>
                  </a:cubicBezTo>
                  <a:cubicBezTo>
                    <a:pt x="1560" y="1458"/>
                    <a:pt x="1548" y="1422"/>
                    <a:pt x="1524" y="1422"/>
                  </a:cubicBezTo>
                  <a:lnTo>
                    <a:pt x="1358" y="1351"/>
                  </a:lnTo>
                  <a:cubicBezTo>
                    <a:pt x="1351" y="1348"/>
                    <a:pt x="1345" y="1346"/>
                    <a:pt x="1339" y="1346"/>
                  </a:cubicBezTo>
                  <a:close/>
                  <a:moveTo>
                    <a:pt x="1672" y="1477"/>
                  </a:moveTo>
                  <a:cubicBezTo>
                    <a:pt x="1655" y="1477"/>
                    <a:pt x="1640" y="1488"/>
                    <a:pt x="1631" y="1506"/>
                  </a:cubicBezTo>
                  <a:cubicBezTo>
                    <a:pt x="1631" y="1530"/>
                    <a:pt x="1631" y="1553"/>
                    <a:pt x="1655" y="1565"/>
                  </a:cubicBezTo>
                  <a:cubicBezTo>
                    <a:pt x="1715" y="1589"/>
                    <a:pt x="1774" y="1601"/>
                    <a:pt x="1834" y="1625"/>
                  </a:cubicBezTo>
                  <a:lnTo>
                    <a:pt x="1846" y="1625"/>
                  </a:lnTo>
                  <a:cubicBezTo>
                    <a:pt x="1858" y="1625"/>
                    <a:pt x="1881" y="1613"/>
                    <a:pt x="1893" y="1601"/>
                  </a:cubicBezTo>
                  <a:cubicBezTo>
                    <a:pt x="1893" y="1577"/>
                    <a:pt x="1881" y="1553"/>
                    <a:pt x="1858" y="1541"/>
                  </a:cubicBezTo>
                  <a:cubicBezTo>
                    <a:pt x="1810" y="1518"/>
                    <a:pt x="1750" y="1506"/>
                    <a:pt x="1691" y="1482"/>
                  </a:cubicBezTo>
                  <a:cubicBezTo>
                    <a:pt x="1685" y="1479"/>
                    <a:pt x="1678" y="1477"/>
                    <a:pt x="1672" y="1477"/>
                  </a:cubicBezTo>
                  <a:close/>
                  <a:moveTo>
                    <a:pt x="2005" y="1596"/>
                  </a:moveTo>
                  <a:cubicBezTo>
                    <a:pt x="1989" y="1596"/>
                    <a:pt x="1973" y="1607"/>
                    <a:pt x="1965" y="1625"/>
                  </a:cubicBezTo>
                  <a:cubicBezTo>
                    <a:pt x="1965" y="1649"/>
                    <a:pt x="1977" y="1672"/>
                    <a:pt x="2001" y="1684"/>
                  </a:cubicBezTo>
                  <a:cubicBezTo>
                    <a:pt x="2048" y="1708"/>
                    <a:pt x="2108" y="1732"/>
                    <a:pt x="2167" y="1744"/>
                  </a:cubicBezTo>
                  <a:lnTo>
                    <a:pt x="2179" y="1744"/>
                  </a:lnTo>
                  <a:cubicBezTo>
                    <a:pt x="2203" y="1744"/>
                    <a:pt x="2215" y="1744"/>
                    <a:pt x="2227" y="1720"/>
                  </a:cubicBezTo>
                  <a:cubicBezTo>
                    <a:pt x="2227" y="1696"/>
                    <a:pt x="2215" y="1672"/>
                    <a:pt x="2191" y="1660"/>
                  </a:cubicBezTo>
                  <a:cubicBezTo>
                    <a:pt x="2143" y="1649"/>
                    <a:pt x="2084" y="1625"/>
                    <a:pt x="2024" y="1601"/>
                  </a:cubicBezTo>
                  <a:cubicBezTo>
                    <a:pt x="2018" y="1598"/>
                    <a:pt x="2012" y="1596"/>
                    <a:pt x="2005" y="1596"/>
                  </a:cubicBezTo>
                  <a:close/>
                  <a:moveTo>
                    <a:pt x="2339" y="1715"/>
                  </a:moveTo>
                  <a:cubicBezTo>
                    <a:pt x="2323" y="1715"/>
                    <a:pt x="2310" y="1726"/>
                    <a:pt x="2310" y="1744"/>
                  </a:cubicBezTo>
                  <a:cubicBezTo>
                    <a:pt x="2298" y="1768"/>
                    <a:pt x="2310" y="1791"/>
                    <a:pt x="2334" y="1803"/>
                  </a:cubicBezTo>
                  <a:cubicBezTo>
                    <a:pt x="2393" y="1827"/>
                    <a:pt x="2453" y="1839"/>
                    <a:pt x="2501" y="1863"/>
                  </a:cubicBezTo>
                  <a:lnTo>
                    <a:pt x="2524" y="1863"/>
                  </a:lnTo>
                  <a:cubicBezTo>
                    <a:pt x="2536" y="1863"/>
                    <a:pt x="2560" y="1851"/>
                    <a:pt x="2560" y="1827"/>
                  </a:cubicBezTo>
                  <a:cubicBezTo>
                    <a:pt x="2572" y="1803"/>
                    <a:pt x="2560" y="1780"/>
                    <a:pt x="2536" y="1780"/>
                  </a:cubicBezTo>
                  <a:cubicBezTo>
                    <a:pt x="2477" y="1756"/>
                    <a:pt x="2417" y="1744"/>
                    <a:pt x="2358" y="1720"/>
                  </a:cubicBezTo>
                  <a:cubicBezTo>
                    <a:pt x="2351" y="1717"/>
                    <a:pt x="2345" y="1715"/>
                    <a:pt x="2339" y="1715"/>
                  </a:cubicBezTo>
                  <a:close/>
                  <a:moveTo>
                    <a:pt x="2703" y="1827"/>
                  </a:moveTo>
                  <a:cubicBezTo>
                    <a:pt x="2679" y="1827"/>
                    <a:pt x="2655" y="1839"/>
                    <a:pt x="2643" y="1863"/>
                  </a:cubicBezTo>
                  <a:cubicBezTo>
                    <a:pt x="2643" y="1887"/>
                    <a:pt x="2655" y="1911"/>
                    <a:pt x="2679" y="1911"/>
                  </a:cubicBezTo>
                  <a:cubicBezTo>
                    <a:pt x="2739" y="1934"/>
                    <a:pt x="2798" y="1958"/>
                    <a:pt x="2846" y="1970"/>
                  </a:cubicBezTo>
                  <a:lnTo>
                    <a:pt x="2858" y="1970"/>
                  </a:lnTo>
                  <a:cubicBezTo>
                    <a:pt x="2882" y="1970"/>
                    <a:pt x="2905" y="1958"/>
                    <a:pt x="2905" y="1934"/>
                  </a:cubicBezTo>
                  <a:cubicBezTo>
                    <a:pt x="2917" y="1911"/>
                    <a:pt x="2905" y="1887"/>
                    <a:pt x="2882" y="1887"/>
                  </a:cubicBezTo>
                  <a:cubicBezTo>
                    <a:pt x="2822" y="1863"/>
                    <a:pt x="2763" y="1851"/>
                    <a:pt x="2703" y="1827"/>
                  </a:cubicBezTo>
                  <a:close/>
                  <a:moveTo>
                    <a:pt x="3048" y="1934"/>
                  </a:moveTo>
                  <a:cubicBezTo>
                    <a:pt x="3024" y="1934"/>
                    <a:pt x="3001" y="1946"/>
                    <a:pt x="2989" y="1970"/>
                  </a:cubicBezTo>
                  <a:cubicBezTo>
                    <a:pt x="2989" y="1994"/>
                    <a:pt x="3001" y="2018"/>
                    <a:pt x="3024" y="2018"/>
                  </a:cubicBezTo>
                  <a:cubicBezTo>
                    <a:pt x="3084" y="2041"/>
                    <a:pt x="3144" y="2053"/>
                    <a:pt x="3191" y="2065"/>
                  </a:cubicBezTo>
                  <a:cubicBezTo>
                    <a:pt x="3203" y="2077"/>
                    <a:pt x="3203" y="2077"/>
                    <a:pt x="3203" y="2077"/>
                  </a:cubicBezTo>
                  <a:cubicBezTo>
                    <a:pt x="3227" y="2077"/>
                    <a:pt x="3251" y="2053"/>
                    <a:pt x="3251" y="2041"/>
                  </a:cubicBezTo>
                  <a:cubicBezTo>
                    <a:pt x="3263" y="2018"/>
                    <a:pt x="3239" y="1994"/>
                    <a:pt x="3215" y="1982"/>
                  </a:cubicBezTo>
                  <a:cubicBezTo>
                    <a:pt x="3167" y="1970"/>
                    <a:pt x="3108" y="1958"/>
                    <a:pt x="3048" y="1934"/>
                  </a:cubicBezTo>
                  <a:close/>
                  <a:moveTo>
                    <a:pt x="3394" y="2030"/>
                  </a:moveTo>
                  <a:cubicBezTo>
                    <a:pt x="3370" y="2030"/>
                    <a:pt x="3346" y="2041"/>
                    <a:pt x="3334" y="2065"/>
                  </a:cubicBezTo>
                  <a:cubicBezTo>
                    <a:pt x="3334" y="2089"/>
                    <a:pt x="3346" y="2113"/>
                    <a:pt x="3370" y="2113"/>
                  </a:cubicBezTo>
                  <a:cubicBezTo>
                    <a:pt x="3441" y="2137"/>
                    <a:pt x="3501" y="2149"/>
                    <a:pt x="3548" y="2161"/>
                  </a:cubicBezTo>
                  <a:lnTo>
                    <a:pt x="3560" y="2161"/>
                  </a:lnTo>
                  <a:cubicBezTo>
                    <a:pt x="3572" y="2161"/>
                    <a:pt x="3596" y="2149"/>
                    <a:pt x="3596" y="2125"/>
                  </a:cubicBezTo>
                  <a:cubicBezTo>
                    <a:pt x="3608" y="2101"/>
                    <a:pt x="3584" y="2077"/>
                    <a:pt x="3560" y="2077"/>
                  </a:cubicBezTo>
                  <a:cubicBezTo>
                    <a:pt x="3513" y="2065"/>
                    <a:pt x="3465" y="2053"/>
                    <a:pt x="3394" y="203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2" name="Google Shape;2332;p57"/>
            <p:cNvSpPr/>
            <p:nvPr/>
          </p:nvSpPr>
          <p:spPr>
            <a:xfrm>
              <a:off x="740943" y="1991556"/>
              <a:ext cx="80001" cy="46423"/>
            </a:xfrm>
            <a:custGeom>
              <a:avLst/>
              <a:gdLst/>
              <a:ahLst/>
              <a:cxnLst/>
              <a:rect l="l" t="t" r="r" b="b"/>
              <a:pathLst>
                <a:path w="2597" h="1507" extrusionOk="0">
                  <a:moveTo>
                    <a:pt x="75" y="1"/>
                  </a:moveTo>
                  <a:cubicBezTo>
                    <a:pt x="59" y="1"/>
                    <a:pt x="45" y="9"/>
                    <a:pt x="36" y="18"/>
                  </a:cubicBezTo>
                  <a:cubicBezTo>
                    <a:pt x="12" y="65"/>
                    <a:pt x="0" y="125"/>
                    <a:pt x="0" y="173"/>
                  </a:cubicBezTo>
                  <a:cubicBezTo>
                    <a:pt x="0" y="184"/>
                    <a:pt x="0" y="208"/>
                    <a:pt x="12" y="220"/>
                  </a:cubicBezTo>
                  <a:cubicBezTo>
                    <a:pt x="12" y="244"/>
                    <a:pt x="36" y="256"/>
                    <a:pt x="48" y="256"/>
                  </a:cubicBezTo>
                  <a:lnTo>
                    <a:pt x="60" y="256"/>
                  </a:lnTo>
                  <a:cubicBezTo>
                    <a:pt x="84" y="256"/>
                    <a:pt x="96" y="232"/>
                    <a:pt x="96" y="208"/>
                  </a:cubicBezTo>
                  <a:cubicBezTo>
                    <a:pt x="96" y="196"/>
                    <a:pt x="96" y="184"/>
                    <a:pt x="96" y="173"/>
                  </a:cubicBezTo>
                  <a:cubicBezTo>
                    <a:pt x="96" y="137"/>
                    <a:pt x="96" y="101"/>
                    <a:pt x="120" y="65"/>
                  </a:cubicBezTo>
                  <a:cubicBezTo>
                    <a:pt x="131" y="42"/>
                    <a:pt x="120" y="18"/>
                    <a:pt x="96" y="6"/>
                  </a:cubicBezTo>
                  <a:cubicBezTo>
                    <a:pt x="89" y="2"/>
                    <a:pt x="82" y="1"/>
                    <a:pt x="75" y="1"/>
                  </a:cubicBezTo>
                  <a:close/>
                  <a:moveTo>
                    <a:pt x="125" y="331"/>
                  </a:moveTo>
                  <a:cubicBezTo>
                    <a:pt x="115" y="331"/>
                    <a:pt x="106" y="334"/>
                    <a:pt x="96" y="339"/>
                  </a:cubicBezTo>
                  <a:cubicBezTo>
                    <a:pt x="84" y="351"/>
                    <a:pt x="72" y="375"/>
                    <a:pt x="96" y="399"/>
                  </a:cubicBezTo>
                  <a:cubicBezTo>
                    <a:pt x="120" y="446"/>
                    <a:pt x="167" y="494"/>
                    <a:pt x="215" y="542"/>
                  </a:cubicBezTo>
                  <a:cubicBezTo>
                    <a:pt x="227" y="542"/>
                    <a:pt x="239" y="554"/>
                    <a:pt x="251" y="554"/>
                  </a:cubicBezTo>
                  <a:cubicBezTo>
                    <a:pt x="262" y="554"/>
                    <a:pt x="274" y="542"/>
                    <a:pt x="274" y="530"/>
                  </a:cubicBezTo>
                  <a:cubicBezTo>
                    <a:pt x="298" y="518"/>
                    <a:pt x="298" y="482"/>
                    <a:pt x="274" y="470"/>
                  </a:cubicBezTo>
                  <a:cubicBezTo>
                    <a:pt x="227" y="434"/>
                    <a:pt x="191" y="387"/>
                    <a:pt x="167" y="351"/>
                  </a:cubicBezTo>
                  <a:cubicBezTo>
                    <a:pt x="153" y="337"/>
                    <a:pt x="139" y="331"/>
                    <a:pt x="125" y="331"/>
                  </a:cubicBezTo>
                  <a:close/>
                  <a:moveTo>
                    <a:pt x="382" y="570"/>
                  </a:moveTo>
                  <a:cubicBezTo>
                    <a:pt x="368" y="570"/>
                    <a:pt x="353" y="575"/>
                    <a:pt x="346" y="589"/>
                  </a:cubicBezTo>
                  <a:cubicBezTo>
                    <a:pt x="334" y="613"/>
                    <a:pt x="334" y="637"/>
                    <a:pt x="358" y="649"/>
                  </a:cubicBezTo>
                  <a:cubicBezTo>
                    <a:pt x="405" y="685"/>
                    <a:pt x="453" y="720"/>
                    <a:pt x="512" y="756"/>
                  </a:cubicBezTo>
                  <a:lnTo>
                    <a:pt x="536" y="756"/>
                  </a:lnTo>
                  <a:cubicBezTo>
                    <a:pt x="548" y="756"/>
                    <a:pt x="572" y="744"/>
                    <a:pt x="572" y="732"/>
                  </a:cubicBezTo>
                  <a:cubicBezTo>
                    <a:pt x="584" y="708"/>
                    <a:pt x="584" y="685"/>
                    <a:pt x="560" y="673"/>
                  </a:cubicBezTo>
                  <a:cubicBezTo>
                    <a:pt x="501" y="637"/>
                    <a:pt x="453" y="613"/>
                    <a:pt x="405" y="577"/>
                  </a:cubicBezTo>
                  <a:cubicBezTo>
                    <a:pt x="400" y="572"/>
                    <a:pt x="391" y="570"/>
                    <a:pt x="382" y="570"/>
                  </a:cubicBezTo>
                  <a:close/>
                  <a:moveTo>
                    <a:pt x="696" y="751"/>
                  </a:moveTo>
                  <a:cubicBezTo>
                    <a:pt x="679" y="751"/>
                    <a:pt x="664" y="762"/>
                    <a:pt x="655" y="780"/>
                  </a:cubicBezTo>
                  <a:cubicBezTo>
                    <a:pt x="643" y="804"/>
                    <a:pt x="655" y="827"/>
                    <a:pt x="679" y="839"/>
                  </a:cubicBezTo>
                  <a:cubicBezTo>
                    <a:pt x="727" y="863"/>
                    <a:pt x="786" y="887"/>
                    <a:pt x="834" y="923"/>
                  </a:cubicBezTo>
                  <a:lnTo>
                    <a:pt x="858" y="923"/>
                  </a:lnTo>
                  <a:cubicBezTo>
                    <a:pt x="870" y="923"/>
                    <a:pt x="893" y="911"/>
                    <a:pt x="893" y="899"/>
                  </a:cubicBezTo>
                  <a:cubicBezTo>
                    <a:pt x="905" y="875"/>
                    <a:pt x="893" y="851"/>
                    <a:pt x="870" y="839"/>
                  </a:cubicBezTo>
                  <a:cubicBezTo>
                    <a:pt x="822" y="815"/>
                    <a:pt x="762" y="780"/>
                    <a:pt x="715" y="756"/>
                  </a:cubicBezTo>
                  <a:cubicBezTo>
                    <a:pt x="708" y="753"/>
                    <a:pt x="702" y="751"/>
                    <a:pt x="696" y="751"/>
                  </a:cubicBezTo>
                  <a:close/>
                  <a:moveTo>
                    <a:pt x="1017" y="906"/>
                  </a:moveTo>
                  <a:cubicBezTo>
                    <a:pt x="1001" y="906"/>
                    <a:pt x="985" y="917"/>
                    <a:pt x="977" y="935"/>
                  </a:cubicBezTo>
                  <a:cubicBezTo>
                    <a:pt x="965" y="958"/>
                    <a:pt x="977" y="982"/>
                    <a:pt x="1001" y="994"/>
                  </a:cubicBezTo>
                  <a:cubicBezTo>
                    <a:pt x="1060" y="1018"/>
                    <a:pt x="1108" y="1042"/>
                    <a:pt x="1167" y="1066"/>
                  </a:cubicBezTo>
                  <a:lnTo>
                    <a:pt x="1179" y="1066"/>
                  </a:lnTo>
                  <a:cubicBezTo>
                    <a:pt x="1203" y="1066"/>
                    <a:pt x="1215" y="1054"/>
                    <a:pt x="1227" y="1042"/>
                  </a:cubicBezTo>
                  <a:cubicBezTo>
                    <a:pt x="1227" y="1018"/>
                    <a:pt x="1215" y="982"/>
                    <a:pt x="1203" y="982"/>
                  </a:cubicBezTo>
                  <a:cubicBezTo>
                    <a:pt x="1143" y="958"/>
                    <a:pt x="1084" y="935"/>
                    <a:pt x="1036" y="911"/>
                  </a:cubicBezTo>
                  <a:cubicBezTo>
                    <a:pt x="1030" y="908"/>
                    <a:pt x="1024" y="906"/>
                    <a:pt x="1017" y="906"/>
                  </a:cubicBezTo>
                  <a:close/>
                  <a:moveTo>
                    <a:pt x="1370" y="1042"/>
                  </a:moveTo>
                  <a:cubicBezTo>
                    <a:pt x="1346" y="1042"/>
                    <a:pt x="1322" y="1042"/>
                    <a:pt x="1310" y="1066"/>
                  </a:cubicBezTo>
                  <a:cubicBezTo>
                    <a:pt x="1298" y="1089"/>
                    <a:pt x="1310" y="1125"/>
                    <a:pt x="1334" y="1125"/>
                  </a:cubicBezTo>
                  <a:cubicBezTo>
                    <a:pt x="1394" y="1149"/>
                    <a:pt x="1453" y="1173"/>
                    <a:pt x="1501" y="1196"/>
                  </a:cubicBezTo>
                  <a:lnTo>
                    <a:pt x="1524" y="1196"/>
                  </a:lnTo>
                  <a:cubicBezTo>
                    <a:pt x="1536" y="1196"/>
                    <a:pt x="1548" y="1185"/>
                    <a:pt x="1560" y="1161"/>
                  </a:cubicBezTo>
                  <a:cubicBezTo>
                    <a:pt x="1572" y="1137"/>
                    <a:pt x="1560" y="1113"/>
                    <a:pt x="1536" y="1101"/>
                  </a:cubicBezTo>
                  <a:cubicBezTo>
                    <a:pt x="1477" y="1089"/>
                    <a:pt x="1429" y="1066"/>
                    <a:pt x="1370" y="1042"/>
                  </a:cubicBezTo>
                  <a:close/>
                  <a:moveTo>
                    <a:pt x="1703" y="1161"/>
                  </a:moveTo>
                  <a:cubicBezTo>
                    <a:pt x="1679" y="1161"/>
                    <a:pt x="1655" y="1173"/>
                    <a:pt x="1644" y="1196"/>
                  </a:cubicBezTo>
                  <a:cubicBezTo>
                    <a:pt x="1644" y="1220"/>
                    <a:pt x="1655" y="1244"/>
                    <a:pt x="1679" y="1256"/>
                  </a:cubicBezTo>
                  <a:cubicBezTo>
                    <a:pt x="1727" y="1268"/>
                    <a:pt x="1786" y="1292"/>
                    <a:pt x="1846" y="1304"/>
                  </a:cubicBezTo>
                  <a:lnTo>
                    <a:pt x="1858" y="1304"/>
                  </a:lnTo>
                  <a:cubicBezTo>
                    <a:pt x="1870" y="1304"/>
                    <a:pt x="1894" y="1292"/>
                    <a:pt x="1894" y="1280"/>
                  </a:cubicBezTo>
                  <a:cubicBezTo>
                    <a:pt x="1905" y="1256"/>
                    <a:pt x="1894" y="1232"/>
                    <a:pt x="1870" y="1220"/>
                  </a:cubicBezTo>
                  <a:cubicBezTo>
                    <a:pt x="1822" y="1208"/>
                    <a:pt x="1763" y="1185"/>
                    <a:pt x="1703" y="1161"/>
                  </a:cubicBezTo>
                  <a:close/>
                  <a:moveTo>
                    <a:pt x="2028" y="1275"/>
                  </a:moveTo>
                  <a:cubicBezTo>
                    <a:pt x="2008" y="1275"/>
                    <a:pt x="1989" y="1286"/>
                    <a:pt x="1989" y="1304"/>
                  </a:cubicBezTo>
                  <a:cubicBezTo>
                    <a:pt x="1977" y="1327"/>
                    <a:pt x="1989" y="1351"/>
                    <a:pt x="2013" y="1363"/>
                  </a:cubicBezTo>
                  <a:cubicBezTo>
                    <a:pt x="2072" y="1387"/>
                    <a:pt x="2132" y="1399"/>
                    <a:pt x="2191" y="1411"/>
                  </a:cubicBezTo>
                  <a:lnTo>
                    <a:pt x="2203" y="1411"/>
                  </a:lnTo>
                  <a:cubicBezTo>
                    <a:pt x="2215" y="1411"/>
                    <a:pt x="2239" y="1399"/>
                    <a:pt x="2239" y="1387"/>
                  </a:cubicBezTo>
                  <a:cubicBezTo>
                    <a:pt x="2251" y="1363"/>
                    <a:pt x="2239" y="1339"/>
                    <a:pt x="2215" y="1327"/>
                  </a:cubicBezTo>
                  <a:cubicBezTo>
                    <a:pt x="2167" y="1316"/>
                    <a:pt x="2108" y="1292"/>
                    <a:pt x="2048" y="1280"/>
                  </a:cubicBezTo>
                  <a:cubicBezTo>
                    <a:pt x="2042" y="1277"/>
                    <a:pt x="2035" y="1275"/>
                    <a:pt x="2028" y="1275"/>
                  </a:cubicBezTo>
                  <a:close/>
                  <a:moveTo>
                    <a:pt x="2382" y="1375"/>
                  </a:moveTo>
                  <a:cubicBezTo>
                    <a:pt x="2358" y="1375"/>
                    <a:pt x="2334" y="1387"/>
                    <a:pt x="2334" y="1411"/>
                  </a:cubicBezTo>
                  <a:cubicBezTo>
                    <a:pt x="2322" y="1435"/>
                    <a:pt x="2334" y="1458"/>
                    <a:pt x="2358" y="1458"/>
                  </a:cubicBezTo>
                  <a:cubicBezTo>
                    <a:pt x="2477" y="1494"/>
                    <a:pt x="2537" y="1506"/>
                    <a:pt x="2537" y="1506"/>
                  </a:cubicBezTo>
                  <a:lnTo>
                    <a:pt x="2548" y="1506"/>
                  </a:lnTo>
                  <a:cubicBezTo>
                    <a:pt x="2572" y="1506"/>
                    <a:pt x="2584" y="1494"/>
                    <a:pt x="2596" y="1470"/>
                  </a:cubicBezTo>
                  <a:cubicBezTo>
                    <a:pt x="2596" y="1447"/>
                    <a:pt x="2584" y="1423"/>
                    <a:pt x="2560" y="1423"/>
                  </a:cubicBezTo>
                  <a:cubicBezTo>
                    <a:pt x="2560" y="1423"/>
                    <a:pt x="2489" y="1411"/>
                    <a:pt x="2382" y="1375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3" name="Google Shape;2333;p57"/>
            <p:cNvSpPr/>
            <p:nvPr/>
          </p:nvSpPr>
          <p:spPr>
            <a:xfrm>
              <a:off x="875191" y="2010655"/>
              <a:ext cx="100147" cy="37582"/>
            </a:xfrm>
            <a:custGeom>
              <a:avLst/>
              <a:gdLst/>
              <a:ahLst/>
              <a:cxnLst/>
              <a:rect l="l" t="t" r="r" b="b"/>
              <a:pathLst>
                <a:path w="3251" h="1220" extrusionOk="0">
                  <a:moveTo>
                    <a:pt x="2386" y="0"/>
                  </a:moveTo>
                  <a:cubicBezTo>
                    <a:pt x="2370" y="0"/>
                    <a:pt x="2354" y="11"/>
                    <a:pt x="2346" y="29"/>
                  </a:cubicBezTo>
                  <a:cubicBezTo>
                    <a:pt x="2334" y="53"/>
                    <a:pt x="2346" y="76"/>
                    <a:pt x="2370" y="88"/>
                  </a:cubicBezTo>
                  <a:cubicBezTo>
                    <a:pt x="2370" y="88"/>
                    <a:pt x="2441" y="112"/>
                    <a:pt x="2536" y="160"/>
                  </a:cubicBezTo>
                  <a:lnTo>
                    <a:pt x="2548" y="160"/>
                  </a:lnTo>
                  <a:cubicBezTo>
                    <a:pt x="2572" y="160"/>
                    <a:pt x="2584" y="148"/>
                    <a:pt x="2596" y="136"/>
                  </a:cubicBezTo>
                  <a:cubicBezTo>
                    <a:pt x="2608" y="112"/>
                    <a:pt x="2596" y="88"/>
                    <a:pt x="2572" y="76"/>
                  </a:cubicBezTo>
                  <a:cubicBezTo>
                    <a:pt x="2477" y="29"/>
                    <a:pt x="2405" y="5"/>
                    <a:pt x="2405" y="5"/>
                  </a:cubicBezTo>
                  <a:cubicBezTo>
                    <a:pt x="2399" y="2"/>
                    <a:pt x="2392" y="0"/>
                    <a:pt x="2386" y="0"/>
                  </a:cubicBezTo>
                  <a:close/>
                  <a:moveTo>
                    <a:pt x="2713" y="155"/>
                  </a:moveTo>
                  <a:cubicBezTo>
                    <a:pt x="2697" y="155"/>
                    <a:pt x="2676" y="166"/>
                    <a:pt x="2667" y="184"/>
                  </a:cubicBezTo>
                  <a:cubicBezTo>
                    <a:pt x="2655" y="207"/>
                    <a:pt x="2667" y="231"/>
                    <a:pt x="2691" y="243"/>
                  </a:cubicBezTo>
                  <a:cubicBezTo>
                    <a:pt x="2739" y="267"/>
                    <a:pt x="2786" y="303"/>
                    <a:pt x="2834" y="338"/>
                  </a:cubicBezTo>
                  <a:lnTo>
                    <a:pt x="2858" y="338"/>
                  </a:lnTo>
                  <a:cubicBezTo>
                    <a:pt x="2881" y="338"/>
                    <a:pt x="2893" y="338"/>
                    <a:pt x="2893" y="326"/>
                  </a:cubicBezTo>
                  <a:cubicBezTo>
                    <a:pt x="2905" y="303"/>
                    <a:pt x="2905" y="279"/>
                    <a:pt x="2881" y="255"/>
                  </a:cubicBezTo>
                  <a:cubicBezTo>
                    <a:pt x="2834" y="231"/>
                    <a:pt x="2786" y="195"/>
                    <a:pt x="2727" y="160"/>
                  </a:cubicBezTo>
                  <a:cubicBezTo>
                    <a:pt x="2723" y="157"/>
                    <a:pt x="2719" y="155"/>
                    <a:pt x="2713" y="155"/>
                  </a:cubicBezTo>
                  <a:close/>
                  <a:moveTo>
                    <a:pt x="3001" y="365"/>
                  </a:moveTo>
                  <a:cubicBezTo>
                    <a:pt x="2989" y="365"/>
                    <a:pt x="2977" y="368"/>
                    <a:pt x="2965" y="374"/>
                  </a:cubicBezTo>
                  <a:cubicBezTo>
                    <a:pt x="2953" y="398"/>
                    <a:pt x="2953" y="422"/>
                    <a:pt x="2977" y="446"/>
                  </a:cubicBezTo>
                  <a:cubicBezTo>
                    <a:pt x="3024" y="481"/>
                    <a:pt x="3060" y="529"/>
                    <a:pt x="3096" y="565"/>
                  </a:cubicBezTo>
                  <a:cubicBezTo>
                    <a:pt x="3096" y="576"/>
                    <a:pt x="3108" y="576"/>
                    <a:pt x="3132" y="576"/>
                  </a:cubicBezTo>
                  <a:lnTo>
                    <a:pt x="3155" y="576"/>
                  </a:lnTo>
                  <a:cubicBezTo>
                    <a:pt x="3167" y="565"/>
                    <a:pt x="3179" y="529"/>
                    <a:pt x="3155" y="517"/>
                  </a:cubicBezTo>
                  <a:cubicBezTo>
                    <a:pt x="3132" y="469"/>
                    <a:pt x="3084" y="422"/>
                    <a:pt x="3036" y="374"/>
                  </a:cubicBezTo>
                  <a:cubicBezTo>
                    <a:pt x="3024" y="368"/>
                    <a:pt x="3012" y="365"/>
                    <a:pt x="3001" y="365"/>
                  </a:cubicBezTo>
                  <a:close/>
                  <a:moveTo>
                    <a:pt x="3204" y="657"/>
                  </a:moveTo>
                  <a:cubicBezTo>
                    <a:pt x="3200" y="657"/>
                    <a:pt x="3195" y="658"/>
                    <a:pt x="3191" y="660"/>
                  </a:cubicBezTo>
                  <a:cubicBezTo>
                    <a:pt x="3167" y="660"/>
                    <a:pt x="3155" y="684"/>
                    <a:pt x="3155" y="707"/>
                  </a:cubicBezTo>
                  <a:cubicBezTo>
                    <a:pt x="3155" y="719"/>
                    <a:pt x="3155" y="719"/>
                    <a:pt x="3155" y="731"/>
                  </a:cubicBezTo>
                  <a:cubicBezTo>
                    <a:pt x="3155" y="779"/>
                    <a:pt x="3143" y="815"/>
                    <a:pt x="3120" y="850"/>
                  </a:cubicBezTo>
                  <a:cubicBezTo>
                    <a:pt x="3108" y="862"/>
                    <a:pt x="3120" y="898"/>
                    <a:pt x="3132" y="910"/>
                  </a:cubicBezTo>
                  <a:lnTo>
                    <a:pt x="3155" y="910"/>
                  </a:lnTo>
                  <a:cubicBezTo>
                    <a:pt x="3179" y="910"/>
                    <a:pt x="3191" y="910"/>
                    <a:pt x="3191" y="898"/>
                  </a:cubicBezTo>
                  <a:cubicBezTo>
                    <a:pt x="3227" y="838"/>
                    <a:pt x="3251" y="791"/>
                    <a:pt x="3251" y="731"/>
                  </a:cubicBezTo>
                  <a:cubicBezTo>
                    <a:pt x="3251" y="719"/>
                    <a:pt x="3251" y="707"/>
                    <a:pt x="3239" y="696"/>
                  </a:cubicBezTo>
                  <a:cubicBezTo>
                    <a:pt x="3239" y="676"/>
                    <a:pt x="3223" y="657"/>
                    <a:pt x="3204" y="657"/>
                  </a:cubicBezTo>
                  <a:close/>
                  <a:moveTo>
                    <a:pt x="47" y="811"/>
                  </a:moveTo>
                  <a:cubicBezTo>
                    <a:pt x="28" y="811"/>
                    <a:pt x="12" y="831"/>
                    <a:pt x="12" y="850"/>
                  </a:cubicBezTo>
                  <a:cubicBezTo>
                    <a:pt x="0" y="874"/>
                    <a:pt x="24" y="898"/>
                    <a:pt x="48" y="898"/>
                  </a:cubicBezTo>
                  <a:cubicBezTo>
                    <a:pt x="84" y="910"/>
                    <a:pt x="143" y="922"/>
                    <a:pt x="214" y="946"/>
                  </a:cubicBezTo>
                  <a:lnTo>
                    <a:pt x="226" y="946"/>
                  </a:lnTo>
                  <a:cubicBezTo>
                    <a:pt x="250" y="946"/>
                    <a:pt x="262" y="934"/>
                    <a:pt x="274" y="910"/>
                  </a:cubicBezTo>
                  <a:cubicBezTo>
                    <a:pt x="274" y="886"/>
                    <a:pt x="262" y="862"/>
                    <a:pt x="238" y="850"/>
                  </a:cubicBezTo>
                  <a:cubicBezTo>
                    <a:pt x="167" y="838"/>
                    <a:pt x="107" y="827"/>
                    <a:pt x="60" y="815"/>
                  </a:cubicBezTo>
                  <a:cubicBezTo>
                    <a:pt x="55" y="812"/>
                    <a:pt x="51" y="811"/>
                    <a:pt x="47" y="811"/>
                  </a:cubicBezTo>
                  <a:close/>
                  <a:moveTo>
                    <a:pt x="394" y="893"/>
                  </a:moveTo>
                  <a:cubicBezTo>
                    <a:pt x="375" y="893"/>
                    <a:pt x="366" y="907"/>
                    <a:pt x="357" y="934"/>
                  </a:cubicBezTo>
                  <a:cubicBezTo>
                    <a:pt x="357" y="957"/>
                    <a:pt x="369" y="981"/>
                    <a:pt x="393" y="981"/>
                  </a:cubicBezTo>
                  <a:cubicBezTo>
                    <a:pt x="453" y="993"/>
                    <a:pt x="512" y="1005"/>
                    <a:pt x="572" y="1017"/>
                  </a:cubicBezTo>
                  <a:cubicBezTo>
                    <a:pt x="595" y="1017"/>
                    <a:pt x="619" y="1005"/>
                    <a:pt x="619" y="981"/>
                  </a:cubicBezTo>
                  <a:cubicBezTo>
                    <a:pt x="631" y="957"/>
                    <a:pt x="607" y="934"/>
                    <a:pt x="584" y="934"/>
                  </a:cubicBezTo>
                  <a:cubicBezTo>
                    <a:pt x="524" y="922"/>
                    <a:pt x="465" y="910"/>
                    <a:pt x="417" y="898"/>
                  </a:cubicBezTo>
                  <a:cubicBezTo>
                    <a:pt x="408" y="895"/>
                    <a:pt x="401" y="893"/>
                    <a:pt x="394" y="893"/>
                  </a:cubicBezTo>
                  <a:close/>
                  <a:moveTo>
                    <a:pt x="749" y="966"/>
                  </a:moveTo>
                  <a:cubicBezTo>
                    <a:pt x="730" y="966"/>
                    <a:pt x="712" y="986"/>
                    <a:pt x="703" y="1005"/>
                  </a:cubicBezTo>
                  <a:cubicBezTo>
                    <a:pt x="703" y="1029"/>
                    <a:pt x="715" y="1053"/>
                    <a:pt x="738" y="1053"/>
                  </a:cubicBezTo>
                  <a:cubicBezTo>
                    <a:pt x="798" y="1065"/>
                    <a:pt x="857" y="1077"/>
                    <a:pt x="917" y="1088"/>
                  </a:cubicBezTo>
                  <a:lnTo>
                    <a:pt x="929" y="1088"/>
                  </a:lnTo>
                  <a:cubicBezTo>
                    <a:pt x="953" y="1088"/>
                    <a:pt x="965" y="1077"/>
                    <a:pt x="976" y="1053"/>
                  </a:cubicBezTo>
                  <a:cubicBezTo>
                    <a:pt x="976" y="1029"/>
                    <a:pt x="965" y="1005"/>
                    <a:pt x="941" y="993"/>
                  </a:cubicBezTo>
                  <a:cubicBezTo>
                    <a:pt x="869" y="981"/>
                    <a:pt x="810" y="969"/>
                    <a:pt x="762" y="969"/>
                  </a:cubicBezTo>
                  <a:cubicBezTo>
                    <a:pt x="758" y="967"/>
                    <a:pt x="753" y="966"/>
                    <a:pt x="749" y="966"/>
                  </a:cubicBezTo>
                  <a:close/>
                  <a:moveTo>
                    <a:pt x="3030" y="950"/>
                  </a:moveTo>
                  <a:cubicBezTo>
                    <a:pt x="3020" y="950"/>
                    <a:pt x="3010" y="953"/>
                    <a:pt x="3001" y="957"/>
                  </a:cubicBezTo>
                  <a:cubicBezTo>
                    <a:pt x="2989" y="969"/>
                    <a:pt x="2977" y="981"/>
                    <a:pt x="2965" y="981"/>
                  </a:cubicBezTo>
                  <a:cubicBezTo>
                    <a:pt x="2929" y="1005"/>
                    <a:pt x="2893" y="1017"/>
                    <a:pt x="2858" y="1041"/>
                  </a:cubicBezTo>
                  <a:cubicBezTo>
                    <a:pt x="2834" y="1041"/>
                    <a:pt x="2822" y="1077"/>
                    <a:pt x="2834" y="1088"/>
                  </a:cubicBezTo>
                  <a:cubicBezTo>
                    <a:pt x="2846" y="1112"/>
                    <a:pt x="2858" y="1124"/>
                    <a:pt x="2881" y="1124"/>
                  </a:cubicBezTo>
                  <a:lnTo>
                    <a:pt x="2893" y="1124"/>
                  </a:lnTo>
                  <a:cubicBezTo>
                    <a:pt x="2929" y="1100"/>
                    <a:pt x="2977" y="1077"/>
                    <a:pt x="3012" y="1065"/>
                  </a:cubicBezTo>
                  <a:cubicBezTo>
                    <a:pt x="3024" y="1053"/>
                    <a:pt x="3048" y="1041"/>
                    <a:pt x="3060" y="1029"/>
                  </a:cubicBezTo>
                  <a:cubicBezTo>
                    <a:pt x="3072" y="1017"/>
                    <a:pt x="3084" y="993"/>
                    <a:pt x="3072" y="969"/>
                  </a:cubicBezTo>
                  <a:cubicBezTo>
                    <a:pt x="3058" y="955"/>
                    <a:pt x="3044" y="950"/>
                    <a:pt x="3030" y="950"/>
                  </a:cubicBezTo>
                  <a:close/>
                  <a:moveTo>
                    <a:pt x="1107" y="1029"/>
                  </a:moveTo>
                  <a:cubicBezTo>
                    <a:pt x="1084" y="1029"/>
                    <a:pt x="1072" y="1041"/>
                    <a:pt x="1060" y="1065"/>
                  </a:cubicBezTo>
                  <a:cubicBezTo>
                    <a:pt x="1060" y="1088"/>
                    <a:pt x="1072" y="1112"/>
                    <a:pt x="1096" y="1124"/>
                  </a:cubicBezTo>
                  <a:cubicBezTo>
                    <a:pt x="1155" y="1124"/>
                    <a:pt x="1215" y="1136"/>
                    <a:pt x="1274" y="1148"/>
                  </a:cubicBezTo>
                  <a:lnTo>
                    <a:pt x="1286" y="1148"/>
                  </a:lnTo>
                  <a:cubicBezTo>
                    <a:pt x="1298" y="1148"/>
                    <a:pt x="1322" y="1124"/>
                    <a:pt x="1322" y="1112"/>
                  </a:cubicBezTo>
                  <a:cubicBezTo>
                    <a:pt x="1334" y="1088"/>
                    <a:pt x="1310" y="1065"/>
                    <a:pt x="1286" y="1053"/>
                  </a:cubicBezTo>
                  <a:cubicBezTo>
                    <a:pt x="1227" y="1053"/>
                    <a:pt x="1167" y="1041"/>
                    <a:pt x="1107" y="1029"/>
                  </a:cubicBezTo>
                  <a:close/>
                  <a:moveTo>
                    <a:pt x="1465" y="1077"/>
                  </a:moveTo>
                  <a:cubicBezTo>
                    <a:pt x="1441" y="1077"/>
                    <a:pt x="1417" y="1100"/>
                    <a:pt x="1417" y="1124"/>
                  </a:cubicBezTo>
                  <a:cubicBezTo>
                    <a:pt x="1417" y="1148"/>
                    <a:pt x="1429" y="1172"/>
                    <a:pt x="1453" y="1172"/>
                  </a:cubicBezTo>
                  <a:cubicBezTo>
                    <a:pt x="1512" y="1172"/>
                    <a:pt x="1572" y="1184"/>
                    <a:pt x="1631" y="1196"/>
                  </a:cubicBezTo>
                  <a:cubicBezTo>
                    <a:pt x="1655" y="1196"/>
                    <a:pt x="1679" y="1172"/>
                    <a:pt x="1679" y="1148"/>
                  </a:cubicBezTo>
                  <a:cubicBezTo>
                    <a:pt x="1679" y="1124"/>
                    <a:pt x="1667" y="1100"/>
                    <a:pt x="1643" y="1100"/>
                  </a:cubicBezTo>
                  <a:cubicBezTo>
                    <a:pt x="1584" y="1100"/>
                    <a:pt x="1524" y="1088"/>
                    <a:pt x="1465" y="1077"/>
                  </a:cubicBezTo>
                  <a:close/>
                  <a:moveTo>
                    <a:pt x="2704" y="1085"/>
                  </a:moveTo>
                  <a:cubicBezTo>
                    <a:pt x="2700" y="1085"/>
                    <a:pt x="2695" y="1086"/>
                    <a:pt x="2691" y="1088"/>
                  </a:cubicBezTo>
                  <a:cubicBezTo>
                    <a:pt x="2643" y="1100"/>
                    <a:pt x="2584" y="1112"/>
                    <a:pt x="2524" y="1112"/>
                  </a:cubicBezTo>
                  <a:cubicBezTo>
                    <a:pt x="2500" y="1112"/>
                    <a:pt x="2477" y="1136"/>
                    <a:pt x="2489" y="1160"/>
                  </a:cubicBezTo>
                  <a:cubicBezTo>
                    <a:pt x="2489" y="1184"/>
                    <a:pt x="2512" y="1208"/>
                    <a:pt x="2524" y="1208"/>
                  </a:cubicBezTo>
                  <a:lnTo>
                    <a:pt x="2536" y="1208"/>
                  </a:lnTo>
                  <a:cubicBezTo>
                    <a:pt x="2596" y="1196"/>
                    <a:pt x="2655" y="1184"/>
                    <a:pt x="2715" y="1172"/>
                  </a:cubicBezTo>
                  <a:cubicBezTo>
                    <a:pt x="2739" y="1172"/>
                    <a:pt x="2751" y="1148"/>
                    <a:pt x="2751" y="1124"/>
                  </a:cubicBezTo>
                  <a:cubicBezTo>
                    <a:pt x="2741" y="1105"/>
                    <a:pt x="2723" y="1085"/>
                    <a:pt x="2704" y="1085"/>
                  </a:cubicBezTo>
                  <a:close/>
                  <a:moveTo>
                    <a:pt x="1822" y="1112"/>
                  </a:moveTo>
                  <a:cubicBezTo>
                    <a:pt x="1798" y="1112"/>
                    <a:pt x="1774" y="1136"/>
                    <a:pt x="1774" y="1160"/>
                  </a:cubicBezTo>
                  <a:cubicBezTo>
                    <a:pt x="1774" y="1184"/>
                    <a:pt x="1786" y="1208"/>
                    <a:pt x="1810" y="1208"/>
                  </a:cubicBezTo>
                  <a:cubicBezTo>
                    <a:pt x="1869" y="1208"/>
                    <a:pt x="1929" y="1208"/>
                    <a:pt x="1989" y="1219"/>
                  </a:cubicBezTo>
                  <a:cubicBezTo>
                    <a:pt x="2012" y="1219"/>
                    <a:pt x="2036" y="1196"/>
                    <a:pt x="2036" y="1172"/>
                  </a:cubicBezTo>
                  <a:cubicBezTo>
                    <a:pt x="2036" y="1148"/>
                    <a:pt x="2024" y="1124"/>
                    <a:pt x="2000" y="1124"/>
                  </a:cubicBezTo>
                  <a:cubicBezTo>
                    <a:pt x="1941" y="1124"/>
                    <a:pt x="1881" y="1124"/>
                    <a:pt x="1822" y="1112"/>
                  </a:cubicBezTo>
                  <a:close/>
                  <a:moveTo>
                    <a:pt x="2346" y="1124"/>
                  </a:moveTo>
                  <a:cubicBezTo>
                    <a:pt x="2298" y="1124"/>
                    <a:pt x="2239" y="1136"/>
                    <a:pt x="2191" y="1136"/>
                  </a:cubicBezTo>
                  <a:lnTo>
                    <a:pt x="2167" y="1136"/>
                  </a:lnTo>
                  <a:cubicBezTo>
                    <a:pt x="2143" y="1136"/>
                    <a:pt x="2131" y="1148"/>
                    <a:pt x="2131" y="1172"/>
                  </a:cubicBezTo>
                  <a:cubicBezTo>
                    <a:pt x="2131" y="1196"/>
                    <a:pt x="2143" y="1219"/>
                    <a:pt x="2167" y="1219"/>
                  </a:cubicBezTo>
                  <a:lnTo>
                    <a:pt x="2358" y="1219"/>
                  </a:lnTo>
                  <a:cubicBezTo>
                    <a:pt x="2381" y="1219"/>
                    <a:pt x="2393" y="1196"/>
                    <a:pt x="2393" y="1172"/>
                  </a:cubicBezTo>
                  <a:cubicBezTo>
                    <a:pt x="2393" y="1148"/>
                    <a:pt x="2370" y="1124"/>
                    <a:pt x="2346" y="1124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4" name="Google Shape;2334;p57"/>
            <p:cNvSpPr/>
            <p:nvPr/>
          </p:nvSpPr>
          <p:spPr>
            <a:xfrm>
              <a:off x="956978" y="1926126"/>
              <a:ext cx="253032" cy="166871"/>
            </a:xfrm>
            <a:custGeom>
              <a:avLst/>
              <a:gdLst/>
              <a:ahLst/>
              <a:cxnLst/>
              <a:rect l="l" t="t" r="r" b="b"/>
              <a:pathLst>
                <a:path w="8214" h="5417" extrusionOk="0">
                  <a:moveTo>
                    <a:pt x="4392" y="1"/>
                  </a:moveTo>
                  <a:cubicBezTo>
                    <a:pt x="4010" y="1"/>
                    <a:pt x="3670" y="279"/>
                    <a:pt x="3496" y="553"/>
                  </a:cubicBezTo>
                  <a:lnTo>
                    <a:pt x="3496" y="553"/>
                  </a:lnTo>
                  <a:cubicBezTo>
                    <a:pt x="3400" y="488"/>
                    <a:pt x="3269" y="434"/>
                    <a:pt x="3096" y="403"/>
                  </a:cubicBezTo>
                  <a:cubicBezTo>
                    <a:pt x="3020" y="389"/>
                    <a:pt x="2949" y="382"/>
                    <a:pt x="2883" y="382"/>
                  </a:cubicBezTo>
                  <a:cubicBezTo>
                    <a:pt x="2413" y="382"/>
                    <a:pt x="2202" y="733"/>
                    <a:pt x="2149" y="1061"/>
                  </a:cubicBezTo>
                  <a:lnTo>
                    <a:pt x="2149" y="1061"/>
                  </a:lnTo>
                  <a:cubicBezTo>
                    <a:pt x="2062" y="1014"/>
                    <a:pt x="1954" y="984"/>
                    <a:pt x="1826" y="984"/>
                  </a:cubicBezTo>
                  <a:cubicBezTo>
                    <a:pt x="1759" y="984"/>
                    <a:pt x="1686" y="992"/>
                    <a:pt x="1608" y="1011"/>
                  </a:cubicBezTo>
                  <a:cubicBezTo>
                    <a:pt x="1188" y="1111"/>
                    <a:pt x="1003" y="1475"/>
                    <a:pt x="963" y="1791"/>
                  </a:cubicBezTo>
                  <a:lnTo>
                    <a:pt x="963" y="1791"/>
                  </a:lnTo>
                  <a:cubicBezTo>
                    <a:pt x="852" y="1828"/>
                    <a:pt x="719" y="1926"/>
                    <a:pt x="572" y="2118"/>
                  </a:cubicBezTo>
                  <a:cubicBezTo>
                    <a:pt x="0" y="2892"/>
                    <a:pt x="917" y="3428"/>
                    <a:pt x="917" y="3428"/>
                  </a:cubicBezTo>
                  <a:lnTo>
                    <a:pt x="7275" y="5237"/>
                  </a:lnTo>
                  <a:cubicBezTo>
                    <a:pt x="7435" y="5363"/>
                    <a:pt x="7578" y="5416"/>
                    <a:pt x="7700" y="5416"/>
                  </a:cubicBezTo>
                  <a:cubicBezTo>
                    <a:pt x="8049" y="5416"/>
                    <a:pt x="8214" y="4977"/>
                    <a:pt x="8037" y="4571"/>
                  </a:cubicBezTo>
                  <a:cubicBezTo>
                    <a:pt x="7990" y="4462"/>
                    <a:pt x="7932" y="4370"/>
                    <a:pt x="7871" y="4296"/>
                  </a:cubicBezTo>
                  <a:lnTo>
                    <a:pt x="7871" y="4296"/>
                  </a:lnTo>
                  <a:cubicBezTo>
                    <a:pt x="8004" y="4087"/>
                    <a:pt x="8060" y="3753"/>
                    <a:pt x="7846" y="3380"/>
                  </a:cubicBezTo>
                  <a:cubicBezTo>
                    <a:pt x="7734" y="3179"/>
                    <a:pt x="7604" y="3065"/>
                    <a:pt x="7478" y="3010"/>
                  </a:cubicBezTo>
                  <a:lnTo>
                    <a:pt x="7478" y="3010"/>
                  </a:lnTo>
                  <a:cubicBezTo>
                    <a:pt x="7579" y="2793"/>
                    <a:pt x="7594" y="2493"/>
                    <a:pt x="7406" y="2177"/>
                  </a:cubicBezTo>
                  <a:cubicBezTo>
                    <a:pt x="7223" y="1878"/>
                    <a:pt x="6937" y="1748"/>
                    <a:pt x="6670" y="1724"/>
                  </a:cubicBezTo>
                  <a:lnTo>
                    <a:pt x="6670" y="1724"/>
                  </a:lnTo>
                  <a:cubicBezTo>
                    <a:pt x="6727" y="1425"/>
                    <a:pt x="6636" y="1065"/>
                    <a:pt x="6227" y="820"/>
                  </a:cubicBezTo>
                  <a:cubicBezTo>
                    <a:pt x="5978" y="674"/>
                    <a:pt x="5749" y="614"/>
                    <a:pt x="5553" y="614"/>
                  </a:cubicBezTo>
                  <a:cubicBezTo>
                    <a:pt x="5418" y="614"/>
                    <a:pt x="5298" y="642"/>
                    <a:pt x="5196" y="689"/>
                  </a:cubicBezTo>
                  <a:lnTo>
                    <a:pt x="5196" y="689"/>
                  </a:lnTo>
                  <a:cubicBezTo>
                    <a:pt x="5156" y="489"/>
                    <a:pt x="5060" y="294"/>
                    <a:pt x="4882" y="165"/>
                  </a:cubicBezTo>
                  <a:cubicBezTo>
                    <a:pt x="4717" y="49"/>
                    <a:pt x="4551" y="1"/>
                    <a:pt x="43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5" name="Google Shape;2335;p57"/>
            <p:cNvSpPr/>
            <p:nvPr/>
          </p:nvSpPr>
          <p:spPr>
            <a:xfrm>
              <a:off x="966497" y="1924771"/>
              <a:ext cx="243575" cy="169674"/>
            </a:xfrm>
            <a:custGeom>
              <a:avLst/>
              <a:gdLst/>
              <a:ahLst/>
              <a:cxnLst/>
              <a:rect l="l" t="t" r="r" b="b"/>
              <a:pathLst>
                <a:path w="7907" h="5508" extrusionOk="0">
                  <a:moveTo>
                    <a:pt x="3204" y="662"/>
                  </a:moveTo>
                  <a:cubicBezTo>
                    <a:pt x="3299" y="745"/>
                    <a:pt x="3346" y="828"/>
                    <a:pt x="3358" y="912"/>
                  </a:cubicBezTo>
                  <a:cubicBezTo>
                    <a:pt x="3382" y="995"/>
                    <a:pt x="3358" y="1067"/>
                    <a:pt x="3311" y="1090"/>
                  </a:cubicBezTo>
                  <a:cubicBezTo>
                    <a:pt x="3298" y="1099"/>
                    <a:pt x="3282" y="1103"/>
                    <a:pt x="3265" y="1103"/>
                  </a:cubicBezTo>
                  <a:cubicBezTo>
                    <a:pt x="3234" y="1103"/>
                    <a:pt x="3199" y="1090"/>
                    <a:pt x="3168" y="1067"/>
                  </a:cubicBezTo>
                  <a:cubicBezTo>
                    <a:pt x="3085" y="1007"/>
                    <a:pt x="3096" y="840"/>
                    <a:pt x="3204" y="662"/>
                  </a:cubicBezTo>
                  <a:close/>
                  <a:moveTo>
                    <a:pt x="4859" y="805"/>
                  </a:moveTo>
                  <a:cubicBezTo>
                    <a:pt x="4870" y="948"/>
                    <a:pt x="4870" y="1102"/>
                    <a:pt x="4835" y="1233"/>
                  </a:cubicBezTo>
                  <a:cubicBezTo>
                    <a:pt x="4799" y="1388"/>
                    <a:pt x="4740" y="1471"/>
                    <a:pt x="4692" y="1471"/>
                  </a:cubicBezTo>
                  <a:cubicBezTo>
                    <a:pt x="4689" y="1473"/>
                    <a:pt x="4687" y="1473"/>
                    <a:pt x="4684" y="1473"/>
                  </a:cubicBezTo>
                  <a:cubicBezTo>
                    <a:pt x="4661" y="1473"/>
                    <a:pt x="4631" y="1433"/>
                    <a:pt x="4620" y="1412"/>
                  </a:cubicBezTo>
                  <a:cubicBezTo>
                    <a:pt x="4525" y="1257"/>
                    <a:pt x="4561" y="1055"/>
                    <a:pt x="4716" y="912"/>
                  </a:cubicBezTo>
                  <a:cubicBezTo>
                    <a:pt x="4751" y="864"/>
                    <a:pt x="4799" y="828"/>
                    <a:pt x="4859" y="805"/>
                  </a:cubicBezTo>
                  <a:close/>
                  <a:moveTo>
                    <a:pt x="1870" y="1186"/>
                  </a:moveTo>
                  <a:cubicBezTo>
                    <a:pt x="1918" y="1221"/>
                    <a:pt x="1942" y="1245"/>
                    <a:pt x="1965" y="1269"/>
                  </a:cubicBezTo>
                  <a:cubicBezTo>
                    <a:pt x="2061" y="1388"/>
                    <a:pt x="2084" y="1507"/>
                    <a:pt x="2061" y="1579"/>
                  </a:cubicBezTo>
                  <a:cubicBezTo>
                    <a:pt x="2049" y="1602"/>
                    <a:pt x="2025" y="1614"/>
                    <a:pt x="1989" y="1626"/>
                  </a:cubicBezTo>
                  <a:cubicBezTo>
                    <a:pt x="1965" y="1626"/>
                    <a:pt x="1942" y="1590"/>
                    <a:pt x="1930" y="1567"/>
                  </a:cubicBezTo>
                  <a:cubicBezTo>
                    <a:pt x="1882" y="1483"/>
                    <a:pt x="1858" y="1340"/>
                    <a:pt x="1870" y="1186"/>
                  </a:cubicBezTo>
                  <a:close/>
                  <a:moveTo>
                    <a:pt x="6311" y="1817"/>
                  </a:moveTo>
                  <a:cubicBezTo>
                    <a:pt x="6252" y="2043"/>
                    <a:pt x="6097" y="2221"/>
                    <a:pt x="5966" y="2257"/>
                  </a:cubicBezTo>
                  <a:cubicBezTo>
                    <a:pt x="5943" y="2265"/>
                    <a:pt x="5922" y="2269"/>
                    <a:pt x="5902" y="2269"/>
                  </a:cubicBezTo>
                  <a:cubicBezTo>
                    <a:pt x="5858" y="2269"/>
                    <a:pt x="5820" y="2250"/>
                    <a:pt x="5787" y="2210"/>
                  </a:cubicBezTo>
                  <a:cubicBezTo>
                    <a:pt x="5728" y="2150"/>
                    <a:pt x="5716" y="2091"/>
                    <a:pt x="5740" y="2031"/>
                  </a:cubicBezTo>
                  <a:cubicBezTo>
                    <a:pt x="5787" y="1924"/>
                    <a:pt x="5966" y="1829"/>
                    <a:pt x="6192" y="1817"/>
                  </a:cubicBezTo>
                  <a:close/>
                  <a:moveTo>
                    <a:pt x="745" y="1867"/>
                  </a:moveTo>
                  <a:cubicBezTo>
                    <a:pt x="763" y="1867"/>
                    <a:pt x="781" y="1870"/>
                    <a:pt x="799" y="1876"/>
                  </a:cubicBezTo>
                  <a:cubicBezTo>
                    <a:pt x="894" y="1888"/>
                    <a:pt x="941" y="1983"/>
                    <a:pt x="953" y="2055"/>
                  </a:cubicBezTo>
                  <a:cubicBezTo>
                    <a:pt x="965" y="2126"/>
                    <a:pt x="941" y="2233"/>
                    <a:pt x="858" y="2293"/>
                  </a:cubicBezTo>
                  <a:cubicBezTo>
                    <a:pt x="843" y="2303"/>
                    <a:pt x="830" y="2307"/>
                    <a:pt x="819" y="2307"/>
                  </a:cubicBezTo>
                  <a:cubicBezTo>
                    <a:pt x="804" y="2307"/>
                    <a:pt x="794" y="2300"/>
                    <a:pt x="787" y="2293"/>
                  </a:cubicBezTo>
                  <a:cubicBezTo>
                    <a:pt x="715" y="2257"/>
                    <a:pt x="668" y="2079"/>
                    <a:pt x="691" y="1876"/>
                  </a:cubicBezTo>
                  <a:cubicBezTo>
                    <a:pt x="709" y="1870"/>
                    <a:pt x="727" y="1867"/>
                    <a:pt x="745" y="1867"/>
                  </a:cubicBezTo>
                  <a:close/>
                  <a:moveTo>
                    <a:pt x="6966" y="3055"/>
                  </a:moveTo>
                  <a:cubicBezTo>
                    <a:pt x="7002" y="3055"/>
                    <a:pt x="7049" y="3067"/>
                    <a:pt x="7109" y="3079"/>
                  </a:cubicBezTo>
                  <a:cubicBezTo>
                    <a:pt x="7085" y="3126"/>
                    <a:pt x="7049" y="3162"/>
                    <a:pt x="7026" y="3198"/>
                  </a:cubicBezTo>
                  <a:cubicBezTo>
                    <a:pt x="6937" y="3286"/>
                    <a:pt x="6842" y="3335"/>
                    <a:pt x="6760" y="3335"/>
                  </a:cubicBezTo>
                  <a:cubicBezTo>
                    <a:pt x="6732" y="3335"/>
                    <a:pt x="6705" y="3329"/>
                    <a:pt x="6680" y="3317"/>
                  </a:cubicBezTo>
                  <a:cubicBezTo>
                    <a:pt x="6633" y="3305"/>
                    <a:pt x="6633" y="3269"/>
                    <a:pt x="6633" y="3257"/>
                  </a:cubicBezTo>
                  <a:cubicBezTo>
                    <a:pt x="6645" y="3186"/>
                    <a:pt x="6740" y="3091"/>
                    <a:pt x="6883" y="3067"/>
                  </a:cubicBezTo>
                  <a:cubicBezTo>
                    <a:pt x="6906" y="3055"/>
                    <a:pt x="6930" y="3055"/>
                    <a:pt x="6966" y="3055"/>
                  </a:cubicBezTo>
                  <a:close/>
                  <a:moveTo>
                    <a:pt x="7216" y="4174"/>
                  </a:moveTo>
                  <a:cubicBezTo>
                    <a:pt x="7287" y="4174"/>
                    <a:pt x="7395" y="4234"/>
                    <a:pt x="7502" y="4341"/>
                  </a:cubicBezTo>
                  <a:cubicBezTo>
                    <a:pt x="7502" y="4353"/>
                    <a:pt x="7502" y="4353"/>
                    <a:pt x="7502" y="4353"/>
                  </a:cubicBezTo>
                  <a:cubicBezTo>
                    <a:pt x="7425" y="4462"/>
                    <a:pt x="7319" y="4521"/>
                    <a:pt x="7247" y="4521"/>
                  </a:cubicBezTo>
                  <a:cubicBezTo>
                    <a:pt x="7240" y="4521"/>
                    <a:pt x="7234" y="4520"/>
                    <a:pt x="7228" y="4519"/>
                  </a:cubicBezTo>
                  <a:cubicBezTo>
                    <a:pt x="7168" y="4507"/>
                    <a:pt x="7145" y="4448"/>
                    <a:pt x="7133" y="4400"/>
                  </a:cubicBezTo>
                  <a:cubicBezTo>
                    <a:pt x="7109" y="4269"/>
                    <a:pt x="7121" y="4198"/>
                    <a:pt x="7180" y="4174"/>
                  </a:cubicBezTo>
                  <a:close/>
                  <a:moveTo>
                    <a:pt x="4075" y="0"/>
                  </a:moveTo>
                  <a:cubicBezTo>
                    <a:pt x="3726" y="0"/>
                    <a:pt x="3403" y="216"/>
                    <a:pt x="3204" y="495"/>
                  </a:cubicBezTo>
                  <a:cubicBezTo>
                    <a:pt x="3192" y="507"/>
                    <a:pt x="3180" y="519"/>
                    <a:pt x="3168" y="531"/>
                  </a:cubicBezTo>
                  <a:cubicBezTo>
                    <a:pt x="3085" y="483"/>
                    <a:pt x="2954" y="436"/>
                    <a:pt x="2799" y="400"/>
                  </a:cubicBezTo>
                  <a:cubicBezTo>
                    <a:pt x="2721" y="386"/>
                    <a:pt x="2650" y="380"/>
                    <a:pt x="2584" y="380"/>
                  </a:cubicBezTo>
                  <a:cubicBezTo>
                    <a:pt x="2254" y="380"/>
                    <a:pt x="2063" y="537"/>
                    <a:pt x="1953" y="686"/>
                  </a:cubicBezTo>
                  <a:cubicBezTo>
                    <a:pt x="1882" y="793"/>
                    <a:pt x="1834" y="924"/>
                    <a:pt x="1799" y="1043"/>
                  </a:cubicBezTo>
                  <a:cubicBezTo>
                    <a:pt x="1723" y="1005"/>
                    <a:pt x="1629" y="982"/>
                    <a:pt x="1512" y="982"/>
                  </a:cubicBezTo>
                  <a:cubicBezTo>
                    <a:pt x="1445" y="982"/>
                    <a:pt x="1370" y="990"/>
                    <a:pt x="1287" y="1007"/>
                  </a:cubicBezTo>
                  <a:cubicBezTo>
                    <a:pt x="941" y="1090"/>
                    <a:pt x="691" y="1376"/>
                    <a:pt x="620" y="1769"/>
                  </a:cubicBezTo>
                  <a:cubicBezTo>
                    <a:pt x="620" y="1781"/>
                    <a:pt x="608" y="1793"/>
                    <a:pt x="608" y="1805"/>
                  </a:cubicBezTo>
                  <a:cubicBezTo>
                    <a:pt x="501" y="1840"/>
                    <a:pt x="370" y="1936"/>
                    <a:pt x="227" y="2138"/>
                  </a:cubicBezTo>
                  <a:cubicBezTo>
                    <a:pt x="60" y="2352"/>
                    <a:pt x="1" y="2591"/>
                    <a:pt x="37" y="2817"/>
                  </a:cubicBezTo>
                  <a:cubicBezTo>
                    <a:pt x="132" y="3234"/>
                    <a:pt x="560" y="3495"/>
                    <a:pt x="584" y="3507"/>
                  </a:cubicBezTo>
                  <a:cubicBezTo>
                    <a:pt x="589" y="3512"/>
                    <a:pt x="598" y="3515"/>
                    <a:pt x="608" y="3515"/>
                  </a:cubicBezTo>
                  <a:cubicBezTo>
                    <a:pt x="622" y="3515"/>
                    <a:pt x="637" y="3509"/>
                    <a:pt x="644" y="3495"/>
                  </a:cubicBezTo>
                  <a:cubicBezTo>
                    <a:pt x="656" y="3472"/>
                    <a:pt x="644" y="3448"/>
                    <a:pt x="620" y="3436"/>
                  </a:cubicBezTo>
                  <a:cubicBezTo>
                    <a:pt x="620" y="3436"/>
                    <a:pt x="203" y="3186"/>
                    <a:pt x="132" y="2793"/>
                  </a:cubicBezTo>
                  <a:cubicBezTo>
                    <a:pt x="96" y="2591"/>
                    <a:pt x="144" y="2388"/>
                    <a:pt x="298" y="2186"/>
                  </a:cubicBezTo>
                  <a:cubicBezTo>
                    <a:pt x="406" y="2055"/>
                    <a:pt x="501" y="1960"/>
                    <a:pt x="596" y="1900"/>
                  </a:cubicBezTo>
                  <a:lnTo>
                    <a:pt x="596" y="1900"/>
                  </a:lnTo>
                  <a:cubicBezTo>
                    <a:pt x="584" y="2114"/>
                    <a:pt x="632" y="2305"/>
                    <a:pt x="739" y="2364"/>
                  </a:cubicBezTo>
                  <a:cubicBezTo>
                    <a:pt x="763" y="2382"/>
                    <a:pt x="790" y="2391"/>
                    <a:pt x="818" y="2391"/>
                  </a:cubicBezTo>
                  <a:cubicBezTo>
                    <a:pt x="846" y="2391"/>
                    <a:pt x="876" y="2382"/>
                    <a:pt x="906" y="2364"/>
                  </a:cubicBezTo>
                  <a:cubicBezTo>
                    <a:pt x="1013" y="2293"/>
                    <a:pt x="1060" y="2162"/>
                    <a:pt x="1037" y="2031"/>
                  </a:cubicBezTo>
                  <a:cubicBezTo>
                    <a:pt x="1025" y="1912"/>
                    <a:pt x="930" y="1805"/>
                    <a:pt x="822" y="1781"/>
                  </a:cubicBezTo>
                  <a:cubicBezTo>
                    <a:pt x="804" y="1775"/>
                    <a:pt x="787" y="1772"/>
                    <a:pt x="767" y="1772"/>
                  </a:cubicBezTo>
                  <a:cubicBezTo>
                    <a:pt x="748" y="1772"/>
                    <a:pt x="727" y="1775"/>
                    <a:pt x="703" y="1781"/>
                  </a:cubicBezTo>
                  <a:cubicBezTo>
                    <a:pt x="739" y="1602"/>
                    <a:pt x="870" y="1198"/>
                    <a:pt x="1311" y="1102"/>
                  </a:cubicBezTo>
                  <a:cubicBezTo>
                    <a:pt x="1389" y="1085"/>
                    <a:pt x="1460" y="1077"/>
                    <a:pt x="1523" y="1077"/>
                  </a:cubicBezTo>
                  <a:cubicBezTo>
                    <a:pt x="1632" y="1077"/>
                    <a:pt x="1719" y="1100"/>
                    <a:pt x="1787" y="1138"/>
                  </a:cubicBezTo>
                  <a:cubicBezTo>
                    <a:pt x="1763" y="1329"/>
                    <a:pt x="1787" y="1507"/>
                    <a:pt x="1846" y="1614"/>
                  </a:cubicBezTo>
                  <a:cubicBezTo>
                    <a:pt x="1894" y="1698"/>
                    <a:pt x="1965" y="1710"/>
                    <a:pt x="2001" y="1710"/>
                  </a:cubicBezTo>
                  <a:cubicBezTo>
                    <a:pt x="2061" y="1698"/>
                    <a:pt x="2120" y="1674"/>
                    <a:pt x="2144" y="1602"/>
                  </a:cubicBezTo>
                  <a:cubicBezTo>
                    <a:pt x="2180" y="1507"/>
                    <a:pt x="2144" y="1340"/>
                    <a:pt x="2037" y="1209"/>
                  </a:cubicBezTo>
                  <a:cubicBezTo>
                    <a:pt x="2001" y="1174"/>
                    <a:pt x="1953" y="1126"/>
                    <a:pt x="1882" y="1090"/>
                  </a:cubicBezTo>
                  <a:cubicBezTo>
                    <a:pt x="1906" y="959"/>
                    <a:pt x="1953" y="840"/>
                    <a:pt x="2025" y="733"/>
                  </a:cubicBezTo>
                  <a:cubicBezTo>
                    <a:pt x="2155" y="566"/>
                    <a:pt x="2342" y="472"/>
                    <a:pt x="2576" y="472"/>
                  </a:cubicBezTo>
                  <a:cubicBezTo>
                    <a:pt x="2643" y="472"/>
                    <a:pt x="2713" y="479"/>
                    <a:pt x="2787" y="495"/>
                  </a:cubicBezTo>
                  <a:cubicBezTo>
                    <a:pt x="2930" y="519"/>
                    <a:pt x="3037" y="555"/>
                    <a:pt x="3120" y="614"/>
                  </a:cubicBezTo>
                  <a:cubicBezTo>
                    <a:pt x="3001" y="840"/>
                    <a:pt x="2989" y="1043"/>
                    <a:pt x="3108" y="1138"/>
                  </a:cubicBezTo>
                  <a:cubicBezTo>
                    <a:pt x="3157" y="1173"/>
                    <a:pt x="3209" y="1191"/>
                    <a:pt x="3259" y="1191"/>
                  </a:cubicBezTo>
                  <a:cubicBezTo>
                    <a:pt x="3295" y="1191"/>
                    <a:pt x="3329" y="1182"/>
                    <a:pt x="3358" y="1162"/>
                  </a:cubicBezTo>
                  <a:cubicBezTo>
                    <a:pt x="3442" y="1114"/>
                    <a:pt x="3477" y="1007"/>
                    <a:pt x="3454" y="900"/>
                  </a:cubicBezTo>
                  <a:cubicBezTo>
                    <a:pt x="3442" y="840"/>
                    <a:pt x="3406" y="709"/>
                    <a:pt x="3251" y="590"/>
                  </a:cubicBezTo>
                  <a:cubicBezTo>
                    <a:pt x="3251" y="578"/>
                    <a:pt x="3263" y="567"/>
                    <a:pt x="3275" y="555"/>
                  </a:cubicBezTo>
                  <a:cubicBezTo>
                    <a:pt x="3461" y="296"/>
                    <a:pt x="3762" y="92"/>
                    <a:pt x="4085" y="92"/>
                  </a:cubicBezTo>
                  <a:cubicBezTo>
                    <a:pt x="4238" y="92"/>
                    <a:pt x="4396" y="138"/>
                    <a:pt x="4549" y="245"/>
                  </a:cubicBezTo>
                  <a:cubicBezTo>
                    <a:pt x="4704" y="364"/>
                    <a:pt x="4787" y="531"/>
                    <a:pt x="4835" y="709"/>
                  </a:cubicBezTo>
                  <a:cubicBezTo>
                    <a:pt x="4763" y="745"/>
                    <a:pt x="4704" y="793"/>
                    <a:pt x="4644" y="840"/>
                  </a:cubicBezTo>
                  <a:cubicBezTo>
                    <a:pt x="4466" y="1019"/>
                    <a:pt x="4430" y="1269"/>
                    <a:pt x="4537" y="1459"/>
                  </a:cubicBezTo>
                  <a:cubicBezTo>
                    <a:pt x="4597" y="1555"/>
                    <a:pt x="4656" y="1567"/>
                    <a:pt x="4704" y="1567"/>
                  </a:cubicBezTo>
                  <a:cubicBezTo>
                    <a:pt x="4799" y="1543"/>
                    <a:pt x="4882" y="1436"/>
                    <a:pt x="4918" y="1245"/>
                  </a:cubicBezTo>
                  <a:cubicBezTo>
                    <a:pt x="4954" y="1102"/>
                    <a:pt x="4966" y="924"/>
                    <a:pt x="4930" y="757"/>
                  </a:cubicBezTo>
                  <a:cubicBezTo>
                    <a:pt x="5019" y="721"/>
                    <a:pt x="5120" y="701"/>
                    <a:pt x="5232" y="701"/>
                  </a:cubicBezTo>
                  <a:cubicBezTo>
                    <a:pt x="5421" y="701"/>
                    <a:pt x="5641" y="758"/>
                    <a:pt x="5894" y="900"/>
                  </a:cubicBezTo>
                  <a:cubicBezTo>
                    <a:pt x="6311" y="1162"/>
                    <a:pt x="6347" y="1519"/>
                    <a:pt x="6323" y="1698"/>
                  </a:cubicBezTo>
                  <a:cubicBezTo>
                    <a:pt x="6323" y="1710"/>
                    <a:pt x="6323" y="1710"/>
                    <a:pt x="6323" y="1721"/>
                  </a:cubicBezTo>
                  <a:lnTo>
                    <a:pt x="6180" y="1721"/>
                  </a:lnTo>
                  <a:cubicBezTo>
                    <a:pt x="5930" y="1745"/>
                    <a:pt x="5716" y="1852"/>
                    <a:pt x="5656" y="1995"/>
                  </a:cubicBezTo>
                  <a:cubicBezTo>
                    <a:pt x="5621" y="2091"/>
                    <a:pt x="5644" y="2174"/>
                    <a:pt x="5716" y="2257"/>
                  </a:cubicBezTo>
                  <a:cubicBezTo>
                    <a:pt x="5766" y="2325"/>
                    <a:pt x="5835" y="2356"/>
                    <a:pt x="5909" y="2356"/>
                  </a:cubicBezTo>
                  <a:cubicBezTo>
                    <a:pt x="5939" y="2356"/>
                    <a:pt x="5970" y="2351"/>
                    <a:pt x="6002" y="2341"/>
                  </a:cubicBezTo>
                  <a:cubicBezTo>
                    <a:pt x="6168" y="2293"/>
                    <a:pt x="6335" y="2067"/>
                    <a:pt x="6394" y="1817"/>
                  </a:cubicBezTo>
                  <a:cubicBezTo>
                    <a:pt x="6597" y="1840"/>
                    <a:pt x="6871" y="1936"/>
                    <a:pt x="7049" y="2245"/>
                  </a:cubicBezTo>
                  <a:cubicBezTo>
                    <a:pt x="7228" y="2531"/>
                    <a:pt x="7216" y="2793"/>
                    <a:pt x="7145" y="2995"/>
                  </a:cubicBezTo>
                  <a:cubicBezTo>
                    <a:pt x="7069" y="2973"/>
                    <a:pt x="6998" y="2964"/>
                    <a:pt x="6942" y="2964"/>
                  </a:cubicBezTo>
                  <a:cubicBezTo>
                    <a:pt x="6909" y="2964"/>
                    <a:pt x="6881" y="2967"/>
                    <a:pt x="6859" y="2972"/>
                  </a:cubicBezTo>
                  <a:cubicBezTo>
                    <a:pt x="6692" y="3007"/>
                    <a:pt x="6561" y="3126"/>
                    <a:pt x="6537" y="3245"/>
                  </a:cubicBezTo>
                  <a:cubicBezTo>
                    <a:pt x="6537" y="3317"/>
                    <a:pt x="6573" y="3364"/>
                    <a:pt x="6633" y="3400"/>
                  </a:cubicBezTo>
                  <a:cubicBezTo>
                    <a:pt x="6673" y="3420"/>
                    <a:pt x="6717" y="3430"/>
                    <a:pt x="6761" y="3430"/>
                  </a:cubicBezTo>
                  <a:cubicBezTo>
                    <a:pt x="6873" y="3430"/>
                    <a:pt x="6991" y="3368"/>
                    <a:pt x="7085" y="3257"/>
                  </a:cubicBezTo>
                  <a:cubicBezTo>
                    <a:pt x="7121" y="3210"/>
                    <a:pt x="7156" y="3162"/>
                    <a:pt x="7180" y="3114"/>
                  </a:cubicBezTo>
                  <a:cubicBezTo>
                    <a:pt x="7287" y="3162"/>
                    <a:pt x="7395" y="3269"/>
                    <a:pt x="7490" y="3448"/>
                  </a:cubicBezTo>
                  <a:cubicBezTo>
                    <a:pt x="7680" y="3769"/>
                    <a:pt x="7645" y="4067"/>
                    <a:pt x="7549" y="4269"/>
                  </a:cubicBezTo>
                  <a:cubicBezTo>
                    <a:pt x="7433" y="4144"/>
                    <a:pt x="7309" y="4081"/>
                    <a:pt x="7216" y="4081"/>
                  </a:cubicBezTo>
                  <a:cubicBezTo>
                    <a:pt x="7194" y="4081"/>
                    <a:pt x="7174" y="4084"/>
                    <a:pt x="7156" y="4091"/>
                  </a:cubicBezTo>
                  <a:cubicBezTo>
                    <a:pt x="7097" y="4103"/>
                    <a:pt x="6990" y="4174"/>
                    <a:pt x="7037" y="4412"/>
                  </a:cubicBezTo>
                  <a:cubicBezTo>
                    <a:pt x="7073" y="4555"/>
                    <a:pt x="7156" y="4591"/>
                    <a:pt x="7204" y="4603"/>
                  </a:cubicBezTo>
                  <a:cubicBezTo>
                    <a:pt x="7218" y="4606"/>
                    <a:pt x="7232" y="4607"/>
                    <a:pt x="7247" y="4607"/>
                  </a:cubicBezTo>
                  <a:cubicBezTo>
                    <a:pt x="7347" y="4607"/>
                    <a:pt x="7468" y="4537"/>
                    <a:pt x="7561" y="4412"/>
                  </a:cubicBezTo>
                  <a:cubicBezTo>
                    <a:pt x="7597" y="4472"/>
                    <a:pt x="7645" y="4555"/>
                    <a:pt x="7680" y="4627"/>
                  </a:cubicBezTo>
                  <a:cubicBezTo>
                    <a:pt x="7799" y="4900"/>
                    <a:pt x="7764" y="5210"/>
                    <a:pt x="7585" y="5353"/>
                  </a:cubicBezTo>
                  <a:cubicBezTo>
                    <a:pt x="7527" y="5393"/>
                    <a:pt x="7461" y="5413"/>
                    <a:pt x="7388" y="5413"/>
                  </a:cubicBezTo>
                  <a:cubicBezTo>
                    <a:pt x="7268" y="5413"/>
                    <a:pt x="7131" y="5357"/>
                    <a:pt x="6990" y="5246"/>
                  </a:cubicBezTo>
                  <a:cubicBezTo>
                    <a:pt x="6985" y="5241"/>
                    <a:pt x="6976" y="5238"/>
                    <a:pt x="6966" y="5238"/>
                  </a:cubicBezTo>
                  <a:cubicBezTo>
                    <a:pt x="6952" y="5238"/>
                    <a:pt x="6937" y="5244"/>
                    <a:pt x="6930" y="5258"/>
                  </a:cubicBezTo>
                  <a:cubicBezTo>
                    <a:pt x="6918" y="5269"/>
                    <a:pt x="6918" y="5305"/>
                    <a:pt x="6942" y="5317"/>
                  </a:cubicBezTo>
                  <a:cubicBezTo>
                    <a:pt x="7097" y="5436"/>
                    <a:pt x="7252" y="5508"/>
                    <a:pt x="7395" y="5508"/>
                  </a:cubicBezTo>
                  <a:cubicBezTo>
                    <a:pt x="7478" y="5508"/>
                    <a:pt x="7573" y="5472"/>
                    <a:pt x="7645" y="5412"/>
                  </a:cubicBezTo>
                  <a:cubicBezTo>
                    <a:pt x="7847" y="5258"/>
                    <a:pt x="7907" y="4900"/>
                    <a:pt x="7764" y="4591"/>
                  </a:cubicBezTo>
                  <a:cubicBezTo>
                    <a:pt x="7728" y="4496"/>
                    <a:pt x="7668" y="4400"/>
                    <a:pt x="7621" y="4329"/>
                  </a:cubicBezTo>
                  <a:cubicBezTo>
                    <a:pt x="7740" y="4115"/>
                    <a:pt x="7788" y="3769"/>
                    <a:pt x="7585" y="3400"/>
                  </a:cubicBezTo>
                  <a:cubicBezTo>
                    <a:pt x="7466" y="3198"/>
                    <a:pt x="7347" y="3091"/>
                    <a:pt x="7228" y="3031"/>
                  </a:cubicBezTo>
                  <a:cubicBezTo>
                    <a:pt x="7311" y="2817"/>
                    <a:pt x="7323" y="2519"/>
                    <a:pt x="7133" y="2198"/>
                  </a:cubicBezTo>
                  <a:cubicBezTo>
                    <a:pt x="6978" y="1936"/>
                    <a:pt x="6716" y="1769"/>
                    <a:pt x="6418" y="1721"/>
                  </a:cubicBezTo>
                  <a:cubicBezTo>
                    <a:pt x="6418" y="1721"/>
                    <a:pt x="6418" y="1721"/>
                    <a:pt x="6418" y="1710"/>
                  </a:cubicBezTo>
                  <a:cubicBezTo>
                    <a:pt x="6454" y="1352"/>
                    <a:pt x="6275" y="1031"/>
                    <a:pt x="5942" y="828"/>
                  </a:cubicBezTo>
                  <a:cubicBezTo>
                    <a:pt x="5679" y="678"/>
                    <a:pt x="5440" y="618"/>
                    <a:pt x="5236" y="618"/>
                  </a:cubicBezTo>
                  <a:cubicBezTo>
                    <a:pt x="5117" y="618"/>
                    <a:pt x="5010" y="639"/>
                    <a:pt x="4918" y="674"/>
                  </a:cubicBezTo>
                  <a:cubicBezTo>
                    <a:pt x="4870" y="483"/>
                    <a:pt x="4763" y="293"/>
                    <a:pt x="4597" y="174"/>
                  </a:cubicBezTo>
                  <a:cubicBezTo>
                    <a:pt x="4424" y="52"/>
                    <a:pt x="4247" y="0"/>
                    <a:pt x="407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6" name="Google Shape;2336;p57"/>
            <p:cNvSpPr/>
            <p:nvPr/>
          </p:nvSpPr>
          <p:spPr>
            <a:xfrm>
              <a:off x="949647" y="2017186"/>
              <a:ext cx="45006" cy="48302"/>
            </a:xfrm>
            <a:custGeom>
              <a:avLst/>
              <a:gdLst/>
              <a:ahLst/>
              <a:cxnLst/>
              <a:rect l="l" t="t" r="r" b="b"/>
              <a:pathLst>
                <a:path w="1461" h="1568" extrusionOk="0">
                  <a:moveTo>
                    <a:pt x="1095" y="1"/>
                  </a:moveTo>
                  <a:cubicBezTo>
                    <a:pt x="1013" y="1"/>
                    <a:pt x="912" y="41"/>
                    <a:pt x="786" y="138"/>
                  </a:cubicBezTo>
                  <a:cubicBezTo>
                    <a:pt x="95" y="674"/>
                    <a:pt x="0" y="1353"/>
                    <a:pt x="774" y="1567"/>
                  </a:cubicBezTo>
                  <a:cubicBezTo>
                    <a:pt x="774" y="1567"/>
                    <a:pt x="1024" y="996"/>
                    <a:pt x="1429" y="805"/>
                  </a:cubicBezTo>
                  <a:cubicBezTo>
                    <a:pt x="1429" y="805"/>
                    <a:pt x="1461" y="1"/>
                    <a:pt x="10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7" name="Google Shape;2337;p57"/>
            <p:cNvSpPr/>
            <p:nvPr/>
          </p:nvSpPr>
          <p:spPr>
            <a:xfrm>
              <a:off x="969454" y="2029723"/>
              <a:ext cx="16142" cy="27694"/>
            </a:xfrm>
            <a:custGeom>
              <a:avLst/>
              <a:gdLst/>
              <a:ahLst/>
              <a:cxnLst/>
              <a:rect l="l" t="t" r="r" b="b"/>
              <a:pathLst>
                <a:path w="524" h="899" extrusionOk="0">
                  <a:moveTo>
                    <a:pt x="291" y="0"/>
                  </a:moveTo>
                  <a:cubicBezTo>
                    <a:pt x="274" y="0"/>
                    <a:pt x="259" y="11"/>
                    <a:pt x="250" y="29"/>
                  </a:cubicBezTo>
                  <a:cubicBezTo>
                    <a:pt x="250" y="53"/>
                    <a:pt x="262" y="77"/>
                    <a:pt x="286" y="88"/>
                  </a:cubicBezTo>
                  <a:cubicBezTo>
                    <a:pt x="286" y="88"/>
                    <a:pt x="369" y="112"/>
                    <a:pt x="393" y="196"/>
                  </a:cubicBezTo>
                  <a:cubicBezTo>
                    <a:pt x="417" y="267"/>
                    <a:pt x="393" y="458"/>
                    <a:pt x="12" y="815"/>
                  </a:cubicBezTo>
                  <a:cubicBezTo>
                    <a:pt x="0" y="839"/>
                    <a:pt x="0" y="862"/>
                    <a:pt x="12" y="886"/>
                  </a:cubicBezTo>
                  <a:cubicBezTo>
                    <a:pt x="24" y="886"/>
                    <a:pt x="36" y="898"/>
                    <a:pt x="48" y="898"/>
                  </a:cubicBezTo>
                  <a:cubicBezTo>
                    <a:pt x="60" y="898"/>
                    <a:pt x="72" y="898"/>
                    <a:pt x="72" y="886"/>
                  </a:cubicBezTo>
                  <a:cubicBezTo>
                    <a:pt x="381" y="577"/>
                    <a:pt x="524" y="338"/>
                    <a:pt x="476" y="172"/>
                  </a:cubicBezTo>
                  <a:cubicBezTo>
                    <a:pt x="441" y="41"/>
                    <a:pt x="310" y="5"/>
                    <a:pt x="310" y="5"/>
                  </a:cubicBezTo>
                  <a:cubicBezTo>
                    <a:pt x="303" y="2"/>
                    <a:pt x="297" y="0"/>
                    <a:pt x="29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8" name="Google Shape;2338;p57"/>
            <p:cNvSpPr/>
            <p:nvPr/>
          </p:nvSpPr>
          <p:spPr>
            <a:xfrm>
              <a:off x="936924" y="1976153"/>
              <a:ext cx="238307" cy="214002"/>
            </a:xfrm>
            <a:custGeom>
              <a:avLst/>
              <a:gdLst/>
              <a:ahLst/>
              <a:cxnLst/>
              <a:rect l="l" t="t" r="r" b="b"/>
              <a:pathLst>
                <a:path w="7736" h="6947" extrusionOk="0">
                  <a:moveTo>
                    <a:pt x="4596" y="1"/>
                  </a:moveTo>
                  <a:cubicBezTo>
                    <a:pt x="4014" y="1"/>
                    <a:pt x="3365" y="257"/>
                    <a:pt x="2675" y="946"/>
                  </a:cubicBezTo>
                  <a:cubicBezTo>
                    <a:pt x="0" y="3632"/>
                    <a:pt x="1729" y="6946"/>
                    <a:pt x="3092" y="6946"/>
                  </a:cubicBezTo>
                  <a:cubicBezTo>
                    <a:pt x="3263" y="6946"/>
                    <a:pt x="3430" y="6894"/>
                    <a:pt x="3580" y="6780"/>
                  </a:cubicBezTo>
                  <a:cubicBezTo>
                    <a:pt x="3580" y="6780"/>
                    <a:pt x="7735" y="6054"/>
                    <a:pt x="7390" y="2101"/>
                  </a:cubicBezTo>
                  <a:cubicBezTo>
                    <a:pt x="7390" y="2101"/>
                    <a:pt x="6265" y="1"/>
                    <a:pt x="459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9" name="Google Shape;2339;p57"/>
            <p:cNvSpPr/>
            <p:nvPr/>
          </p:nvSpPr>
          <p:spPr>
            <a:xfrm>
              <a:off x="898295" y="2001629"/>
              <a:ext cx="304076" cy="209258"/>
            </a:xfrm>
            <a:custGeom>
              <a:avLst/>
              <a:gdLst/>
              <a:ahLst/>
              <a:cxnLst/>
              <a:rect l="l" t="t" r="r" b="b"/>
              <a:pathLst>
                <a:path w="9871" h="6793" extrusionOk="0">
                  <a:moveTo>
                    <a:pt x="4382" y="0"/>
                  </a:moveTo>
                  <a:lnTo>
                    <a:pt x="4025" y="48"/>
                  </a:lnTo>
                  <a:cubicBezTo>
                    <a:pt x="4025" y="48"/>
                    <a:pt x="0" y="3144"/>
                    <a:pt x="3215" y="5894"/>
                  </a:cubicBezTo>
                  <a:cubicBezTo>
                    <a:pt x="3945" y="6521"/>
                    <a:pt x="4707" y="6792"/>
                    <a:pt x="5428" y="6792"/>
                  </a:cubicBezTo>
                  <a:cubicBezTo>
                    <a:pt x="7882" y="6792"/>
                    <a:pt x="9870" y="3653"/>
                    <a:pt x="8573" y="727"/>
                  </a:cubicBezTo>
                  <a:lnTo>
                    <a:pt x="8573" y="727"/>
                  </a:lnTo>
                  <a:lnTo>
                    <a:pt x="8097" y="1036"/>
                  </a:lnTo>
                  <a:cubicBezTo>
                    <a:pt x="8097" y="1036"/>
                    <a:pt x="8454" y="3441"/>
                    <a:pt x="6965" y="4441"/>
                  </a:cubicBezTo>
                  <a:cubicBezTo>
                    <a:pt x="6743" y="4593"/>
                    <a:pt x="6564" y="4657"/>
                    <a:pt x="6419" y="4657"/>
                  </a:cubicBezTo>
                  <a:cubicBezTo>
                    <a:pt x="5652" y="4657"/>
                    <a:pt x="5798" y="2885"/>
                    <a:pt x="5133" y="2885"/>
                  </a:cubicBezTo>
                  <a:cubicBezTo>
                    <a:pt x="5082" y="2885"/>
                    <a:pt x="5026" y="2895"/>
                    <a:pt x="4965" y="2917"/>
                  </a:cubicBezTo>
                  <a:cubicBezTo>
                    <a:pt x="4205" y="3189"/>
                    <a:pt x="3954" y="4314"/>
                    <a:pt x="3552" y="4314"/>
                  </a:cubicBezTo>
                  <a:cubicBezTo>
                    <a:pt x="3426" y="4314"/>
                    <a:pt x="3285" y="4203"/>
                    <a:pt x="3108" y="3917"/>
                  </a:cubicBezTo>
                  <a:cubicBezTo>
                    <a:pt x="1727" y="1715"/>
                    <a:pt x="4382" y="0"/>
                    <a:pt x="43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0" name="Google Shape;2340;p57"/>
            <p:cNvSpPr/>
            <p:nvPr/>
          </p:nvSpPr>
          <p:spPr>
            <a:xfrm>
              <a:off x="1036917" y="2049161"/>
              <a:ext cx="31945" cy="40139"/>
            </a:xfrm>
            <a:custGeom>
              <a:avLst/>
              <a:gdLst/>
              <a:ahLst/>
              <a:cxnLst/>
              <a:rect l="l" t="t" r="r" b="b"/>
              <a:pathLst>
                <a:path w="1037" h="1303" extrusionOk="0">
                  <a:moveTo>
                    <a:pt x="914" y="0"/>
                  </a:moveTo>
                  <a:cubicBezTo>
                    <a:pt x="899" y="0"/>
                    <a:pt x="878" y="9"/>
                    <a:pt x="870" y="17"/>
                  </a:cubicBezTo>
                  <a:cubicBezTo>
                    <a:pt x="632" y="386"/>
                    <a:pt x="144" y="1089"/>
                    <a:pt x="37" y="1184"/>
                  </a:cubicBezTo>
                  <a:cubicBezTo>
                    <a:pt x="1" y="1220"/>
                    <a:pt x="13" y="1243"/>
                    <a:pt x="25" y="1255"/>
                  </a:cubicBezTo>
                  <a:cubicBezTo>
                    <a:pt x="25" y="1267"/>
                    <a:pt x="37" y="1303"/>
                    <a:pt x="179" y="1303"/>
                  </a:cubicBezTo>
                  <a:cubicBezTo>
                    <a:pt x="310" y="1303"/>
                    <a:pt x="549" y="1279"/>
                    <a:pt x="989" y="1196"/>
                  </a:cubicBezTo>
                  <a:cubicBezTo>
                    <a:pt x="1013" y="1196"/>
                    <a:pt x="1037" y="1172"/>
                    <a:pt x="1025" y="1148"/>
                  </a:cubicBezTo>
                  <a:cubicBezTo>
                    <a:pt x="1025" y="1124"/>
                    <a:pt x="1001" y="1112"/>
                    <a:pt x="977" y="1112"/>
                  </a:cubicBezTo>
                  <a:cubicBezTo>
                    <a:pt x="679" y="1166"/>
                    <a:pt x="351" y="1210"/>
                    <a:pt x="184" y="1210"/>
                  </a:cubicBezTo>
                  <a:cubicBezTo>
                    <a:pt x="164" y="1210"/>
                    <a:pt x="147" y="1209"/>
                    <a:pt x="132" y="1208"/>
                  </a:cubicBezTo>
                  <a:cubicBezTo>
                    <a:pt x="322" y="993"/>
                    <a:pt x="918" y="112"/>
                    <a:pt x="941" y="77"/>
                  </a:cubicBezTo>
                  <a:cubicBezTo>
                    <a:pt x="965" y="53"/>
                    <a:pt x="953" y="29"/>
                    <a:pt x="930" y="5"/>
                  </a:cubicBezTo>
                  <a:cubicBezTo>
                    <a:pt x="926" y="2"/>
                    <a:pt x="920" y="0"/>
                    <a:pt x="91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1" name="Google Shape;2341;p57"/>
            <p:cNvSpPr/>
            <p:nvPr/>
          </p:nvSpPr>
          <p:spPr>
            <a:xfrm>
              <a:off x="1041692" y="2101745"/>
              <a:ext cx="23504" cy="27540"/>
            </a:xfrm>
            <a:custGeom>
              <a:avLst/>
              <a:gdLst/>
              <a:ahLst/>
              <a:cxnLst/>
              <a:rect l="l" t="t" r="r" b="b"/>
              <a:pathLst>
                <a:path w="763" h="894" extrusionOk="0">
                  <a:moveTo>
                    <a:pt x="227" y="1"/>
                  </a:moveTo>
                  <a:cubicBezTo>
                    <a:pt x="203" y="1"/>
                    <a:pt x="179" y="13"/>
                    <a:pt x="179" y="36"/>
                  </a:cubicBezTo>
                  <a:cubicBezTo>
                    <a:pt x="167" y="36"/>
                    <a:pt x="167" y="60"/>
                    <a:pt x="167" y="72"/>
                  </a:cubicBezTo>
                  <a:cubicBezTo>
                    <a:pt x="84" y="370"/>
                    <a:pt x="1" y="787"/>
                    <a:pt x="167" y="882"/>
                  </a:cubicBezTo>
                  <a:cubicBezTo>
                    <a:pt x="191" y="894"/>
                    <a:pt x="203" y="894"/>
                    <a:pt x="227" y="894"/>
                  </a:cubicBezTo>
                  <a:lnTo>
                    <a:pt x="274" y="894"/>
                  </a:lnTo>
                  <a:cubicBezTo>
                    <a:pt x="477" y="822"/>
                    <a:pt x="727" y="286"/>
                    <a:pt x="751" y="215"/>
                  </a:cubicBezTo>
                  <a:cubicBezTo>
                    <a:pt x="763" y="203"/>
                    <a:pt x="751" y="167"/>
                    <a:pt x="739" y="156"/>
                  </a:cubicBezTo>
                  <a:cubicBezTo>
                    <a:pt x="715" y="156"/>
                    <a:pt x="679" y="156"/>
                    <a:pt x="679" y="179"/>
                  </a:cubicBezTo>
                  <a:cubicBezTo>
                    <a:pt x="572" y="406"/>
                    <a:pt x="370" y="763"/>
                    <a:pt x="251" y="798"/>
                  </a:cubicBezTo>
                  <a:cubicBezTo>
                    <a:pt x="239" y="804"/>
                    <a:pt x="233" y="807"/>
                    <a:pt x="228" y="807"/>
                  </a:cubicBezTo>
                  <a:cubicBezTo>
                    <a:pt x="224" y="807"/>
                    <a:pt x="221" y="804"/>
                    <a:pt x="215" y="798"/>
                  </a:cubicBezTo>
                  <a:cubicBezTo>
                    <a:pt x="167" y="775"/>
                    <a:pt x="108" y="644"/>
                    <a:pt x="251" y="96"/>
                  </a:cubicBezTo>
                  <a:cubicBezTo>
                    <a:pt x="263" y="72"/>
                    <a:pt x="263" y="48"/>
                    <a:pt x="263" y="48"/>
                  </a:cubicBezTo>
                  <a:cubicBezTo>
                    <a:pt x="263" y="25"/>
                    <a:pt x="251" y="1"/>
                    <a:pt x="22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2" name="Google Shape;2342;p57"/>
            <p:cNvSpPr/>
            <p:nvPr/>
          </p:nvSpPr>
          <p:spPr>
            <a:xfrm>
              <a:off x="1085343" y="2055907"/>
              <a:ext cx="29357" cy="33393"/>
            </a:xfrm>
            <a:custGeom>
              <a:avLst/>
              <a:gdLst/>
              <a:ahLst/>
              <a:cxnLst/>
              <a:rect l="l" t="t" r="r" b="b"/>
              <a:pathLst>
                <a:path w="953" h="1084" extrusionOk="0">
                  <a:moveTo>
                    <a:pt x="322" y="0"/>
                  </a:moveTo>
                  <a:cubicBezTo>
                    <a:pt x="298" y="0"/>
                    <a:pt x="274" y="12"/>
                    <a:pt x="274" y="36"/>
                  </a:cubicBezTo>
                  <a:cubicBezTo>
                    <a:pt x="227" y="179"/>
                    <a:pt x="0" y="941"/>
                    <a:pt x="215" y="1060"/>
                  </a:cubicBezTo>
                  <a:cubicBezTo>
                    <a:pt x="239" y="1072"/>
                    <a:pt x="262" y="1084"/>
                    <a:pt x="286" y="1084"/>
                  </a:cubicBezTo>
                  <a:cubicBezTo>
                    <a:pt x="393" y="1084"/>
                    <a:pt x="572" y="977"/>
                    <a:pt x="941" y="536"/>
                  </a:cubicBezTo>
                  <a:cubicBezTo>
                    <a:pt x="953" y="512"/>
                    <a:pt x="953" y="489"/>
                    <a:pt x="941" y="477"/>
                  </a:cubicBezTo>
                  <a:cubicBezTo>
                    <a:pt x="929" y="465"/>
                    <a:pt x="917" y="459"/>
                    <a:pt x="905" y="459"/>
                  </a:cubicBezTo>
                  <a:cubicBezTo>
                    <a:pt x="893" y="459"/>
                    <a:pt x="882" y="465"/>
                    <a:pt x="870" y="477"/>
                  </a:cubicBezTo>
                  <a:cubicBezTo>
                    <a:pt x="494" y="933"/>
                    <a:pt x="343" y="992"/>
                    <a:pt x="285" y="992"/>
                  </a:cubicBezTo>
                  <a:cubicBezTo>
                    <a:pt x="275" y="992"/>
                    <a:pt x="268" y="990"/>
                    <a:pt x="262" y="989"/>
                  </a:cubicBezTo>
                  <a:cubicBezTo>
                    <a:pt x="155" y="929"/>
                    <a:pt x="227" y="465"/>
                    <a:pt x="358" y="60"/>
                  </a:cubicBezTo>
                  <a:cubicBezTo>
                    <a:pt x="370" y="36"/>
                    <a:pt x="346" y="12"/>
                    <a:pt x="32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3" name="Google Shape;2343;p57"/>
            <p:cNvSpPr/>
            <p:nvPr/>
          </p:nvSpPr>
          <p:spPr>
            <a:xfrm>
              <a:off x="1014183" y="2040505"/>
              <a:ext cx="30466" cy="31945"/>
            </a:xfrm>
            <a:custGeom>
              <a:avLst/>
              <a:gdLst/>
              <a:ahLst/>
              <a:cxnLst/>
              <a:rect l="l" t="t" r="r" b="b"/>
              <a:pathLst>
                <a:path w="989" h="1037" extrusionOk="0">
                  <a:moveTo>
                    <a:pt x="227" y="0"/>
                  </a:moveTo>
                  <a:cubicBezTo>
                    <a:pt x="203" y="0"/>
                    <a:pt x="179" y="12"/>
                    <a:pt x="179" y="36"/>
                  </a:cubicBezTo>
                  <a:cubicBezTo>
                    <a:pt x="1" y="846"/>
                    <a:pt x="84" y="989"/>
                    <a:pt x="179" y="1024"/>
                  </a:cubicBezTo>
                  <a:cubicBezTo>
                    <a:pt x="191" y="1036"/>
                    <a:pt x="203" y="1036"/>
                    <a:pt x="227" y="1036"/>
                  </a:cubicBezTo>
                  <a:cubicBezTo>
                    <a:pt x="453" y="1036"/>
                    <a:pt x="846" y="429"/>
                    <a:pt x="977" y="239"/>
                  </a:cubicBezTo>
                  <a:cubicBezTo>
                    <a:pt x="989" y="215"/>
                    <a:pt x="977" y="191"/>
                    <a:pt x="953" y="167"/>
                  </a:cubicBezTo>
                  <a:cubicBezTo>
                    <a:pt x="950" y="164"/>
                    <a:pt x="945" y="162"/>
                    <a:pt x="939" y="162"/>
                  </a:cubicBezTo>
                  <a:cubicBezTo>
                    <a:pt x="924" y="162"/>
                    <a:pt x="902" y="173"/>
                    <a:pt x="894" y="191"/>
                  </a:cubicBezTo>
                  <a:cubicBezTo>
                    <a:pt x="657" y="563"/>
                    <a:pt x="357" y="945"/>
                    <a:pt x="234" y="945"/>
                  </a:cubicBezTo>
                  <a:cubicBezTo>
                    <a:pt x="227" y="945"/>
                    <a:pt x="221" y="944"/>
                    <a:pt x="215" y="941"/>
                  </a:cubicBezTo>
                  <a:cubicBezTo>
                    <a:pt x="191" y="929"/>
                    <a:pt x="96" y="846"/>
                    <a:pt x="263" y="60"/>
                  </a:cubicBezTo>
                  <a:cubicBezTo>
                    <a:pt x="274" y="36"/>
                    <a:pt x="251" y="12"/>
                    <a:pt x="22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4" name="Google Shape;2344;p57"/>
            <p:cNvSpPr/>
            <p:nvPr/>
          </p:nvSpPr>
          <p:spPr>
            <a:xfrm>
              <a:off x="1142548" y="2068445"/>
              <a:ext cx="70051" cy="62842"/>
            </a:xfrm>
            <a:custGeom>
              <a:avLst/>
              <a:gdLst/>
              <a:ahLst/>
              <a:cxnLst/>
              <a:rect l="l" t="t" r="r" b="b"/>
              <a:pathLst>
                <a:path w="2274" h="2040" extrusionOk="0">
                  <a:moveTo>
                    <a:pt x="1135" y="0"/>
                  </a:moveTo>
                  <a:cubicBezTo>
                    <a:pt x="655" y="0"/>
                    <a:pt x="429" y="796"/>
                    <a:pt x="429" y="796"/>
                  </a:cubicBezTo>
                  <a:cubicBezTo>
                    <a:pt x="429" y="796"/>
                    <a:pt x="1" y="1939"/>
                    <a:pt x="882" y="2034"/>
                  </a:cubicBezTo>
                  <a:cubicBezTo>
                    <a:pt x="912" y="2038"/>
                    <a:pt x="942" y="2039"/>
                    <a:pt x="972" y="2039"/>
                  </a:cubicBezTo>
                  <a:cubicBezTo>
                    <a:pt x="1798" y="2039"/>
                    <a:pt x="2273" y="787"/>
                    <a:pt x="1561" y="189"/>
                  </a:cubicBezTo>
                  <a:cubicBezTo>
                    <a:pt x="1401" y="54"/>
                    <a:pt x="1259" y="0"/>
                    <a:pt x="11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5" name="Google Shape;2345;p57"/>
            <p:cNvSpPr/>
            <p:nvPr/>
          </p:nvSpPr>
          <p:spPr>
            <a:xfrm>
              <a:off x="1161616" y="2086959"/>
              <a:ext cx="27170" cy="28402"/>
            </a:xfrm>
            <a:custGeom>
              <a:avLst/>
              <a:gdLst/>
              <a:ahLst/>
              <a:cxnLst/>
              <a:rect l="l" t="t" r="r" b="b"/>
              <a:pathLst>
                <a:path w="882" h="922" extrusionOk="0">
                  <a:moveTo>
                    <a:pt x="365" y="0"/>
                  </a:moveTo>
                  <a:cubicBezTo>
                    <a:pt x="334" y="0"/>
                    <a:pt x="304" y="5"/>
                    <a:pt x="275" y="16"/>
                  </a:cubicBezTo>
                  <a:cubicBezTo>
                    <a:pt x="84" y="88"/>
                    <a:pt x="1" y="374"/>
                    <a:pt x="25" y="886"/>
                  </a:cubicBezTo>
                  <a:cubicBezTo>
                    <a:pt x="25" y="909"/>
                    <a:pt x="37" y="921"/>
                    <a:pt x="60" y="921"/>
                  </a:cubicBezTo>
                  <a:lnTo>
                    <a:pt x="72" y="921"/>
                  </a:lnTo>
                  <a:cubicBezTo>
                    <a:pt x="96" y="921"/>
                    <a:pt x="108" y="909"/>
                    <a:pt x="108" y="886"/>
                  </a:cubicBezTo>
                  <a:cubicBezTo>
                    <a:pt x="96" y="302"/>
                    <a:pt x="203" y="135"/>
                    <a:pt x="299" y="100"/>
                  </a:cubicBezTo>
                  <a:cubicBezTo>
                    <a:pt x="318" y="93"/>
                    <a:pt x="339" y="89"/>
                    <a:pt x="361" y="89"/>
                  </a:cubicBezTo>
                  <a:cubicBezTo>
                    <a:pt x="522" y="89"/>
                    <a:pt x="725" y="266"/>
                    <a:pt x="799" y="350"/>
                  </a:cubicBezTo>
                  <a:cubicBezTo>
                    <a:pt x="805" y="362"/>
                    <a:pt x="817" y="368"/>
                    <a:pt x="828" y="368"/>
                  </a:cubicBezTo>
                  <a:cubicBezTo>
                    <a:pt x="840" y="368"/>
                    <a:pt x="852" y="362"/>
                    <a:pt x="858" y="350"/>
                  </a:cubicBezTo>
                  <a:cubicBezTo>
                    <a:pt x="882" y="338"/>
                    <a:pt x="882" y="302"/>
                    <a:pt x="858" y="290"/>
                  </a:cubicBezTo>
                  <a:cubicBezTo>
                    <a:pt x="848" y="280"/>
                    <a:pt x="596" y="0"/>
                    <a:pt x="36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6" name="Google Shape;2346;p57"/>
            <p:cNvSpPr/>
            <p:nvPr/>
          </p:nvSpPr>
          <p:spPr>
            <a:xfrm>
              <a:off x="951464" y="2092473"/>
              <a:ext cx="195519" cy="108711"/>
            </a:xfrm>
            <a:custGeom>
              <a:avLst/>
              <a:gdLst/>
              <a:ahLst/>
              <a:cxnLst/>
              <a:rect l="l" t="t" r="r" b="b"/>
              <a:pathLst>
                <a:path w="6347" h="3529" extrusionOk="0">
                  <a:moveTo>
                    <a:pt x="937" y="690"/>
                  </a:moveTo>
                  <a:cubicBezTo>
                    <a:pt x="967" y="690"/>
                    <a:pt x="989" y="707"/>
                    <a:pt x="1001" y="718"/>
                  </a:cubicBezTo>
                  <a:cubicBezTo>
                    <a:pt x="1072" y="766"/>
                    <a:pt x="1084" y="838"/>
                    <a:pt x="1084" y="885"/>
                  </a:cubicBezTo>
                  <a:cubicBezTo>
                    <a:pt x="1060" y="980"/>
                    <a:pt x="989" y="1076"/>
                    <a:pt x="882" y="1123"/>
                  </a:cubicBezTo>
                  <a:cubicBezTo>
                    <a:pt x="854" y="1130"/>
                    <a:pt x="823" y="1137"/>
                    <a:pt x="785" y="1137"/>
                  </a:cubicBezTo>
                  <a:cubicBezTo>
                    <a:pt x="757" y="1137"/>
                    <a:pt x="726" y="1133"/>
                    <a:pt x="691" y="1123"/>
                  </a:cubicBezTo>
                  <a:cubicBezTo>
                    <a:pt x="715" y="992"/>
                    <a:pt x="751" y="861"/>
                    <a:pt x="822" y="778"/>
                  </a:cubicBezTo>
                  <a:cubicBezTo>
                    <a:pt x="866" y="710"/>
                    <a:pt x="906" y="690"/>
                    <a:pt x="937" y="690"/>
                  </a:cubicBezTo>
                  <a:close/>
                  <a:moveTo>
                    <a:pt x="1406" y="1409"/>
                  </a:moveTo>
                  <a:cubicBezTo>
                    <a:pt x="1418" y="1409"/>
                    <a:pt x="1429" y="1409"/>
                    <a:pt x="1441" y="1421"/>
                  </a:cubicBezTo>
                  <a:cubicBezTo>
                    <a:pt x="1501" y="1480"/>
                    <a:pt x="1477" y="1623"/>
                    <a:pt x="1382" y="1754"/>
                  </a:cubicBezTo>
                  <a:cubicBezTo>
                    <a:pt x="1358" y="1766"/>
                    <a:pt x="1346" y="1790"/>
                    <a:pt x="1322" y="1814"/>
                  </a:cubicBezTo>
                  <a:cubicBezTo>
                    <a:pt x="1287" y="1635"/>
                    <a:pt x="1322" y="1492"/>
                    <a:pt x="1370" y="1433"/>
                  </a:cubicBezTo>
                  <a:cubicBezTo>
                    <a:pt x="1382" y="1409"/>
                    <a:pt x="1394" y="1409"/>
                    <a:pt x="1406" y="1409"/>
                  </a:cubicBezTo>
                  <a:close/>
                  <a:moveTo>
                    <a:pt x="2287" y="1981"/>
                  </a:moveTo>
                  <a:cubicBezTo>
                    <a:pt x="2287" y="1981"/>
                    <a:pt x="2299" y="1981"/>
                    <a:pt x="2310" y="1992"/>
                  </a:cubicBezTo>
                  <a:cubicBezTo>
                    <a:pt x="2394" y="2111"/>
                    <a:pt x="2370" y="2338"/>
                    <a:pt x="2263" y="2481"/>
                  </a:cubicBezTo>
                  <a:cubicBezTo>
                    <a:pt x="2215" y="2207"/>
                    <a:pt x="2263" y="1992"/>
                    <a:pt x="2287" y="1981"/>
                  </a:cubicBezTo>
                  <a:close/>
                  <a:moveTo>
                    <a:pt x="5263" y="2088"/>
                  </a:moveTo>
                  <a:cubicBezTo>
                    <a:pt x="5406" y="2111"/>
                    <a:pt x="5597" y="2278"/>
                    <a:pt x="5656" y="2481"/>
                  </a:cubicBezTo>
                  <a:cubicBezTo>
                    <a:pt x="5608" y="2494"/>
                    <a:pt x="5565" y="2499"/>
                    <a:pt x="5525" y="2499"/>
                  </a:cubicBezTo>
                  <a:cubicBezTo>
                    <a:pt x="5387" y="2499"/>
                    <a:pt x="5298" y="2432"/>
                    <a:pt x="5251" y="2385"/>
                  </a:cubicBezTo>
                  <a:cubicBezTo>
                    <a:pt x="5156" y="2302"/>
                    <a:pt x="5132" y="2183"/>
                    <a:pt x="5156" y="2123"/>
                  </a:cubicBezTo>
                  <a:cubicBezTo>
                    <a:pt x="5168" y="2100"/>
                    <a:pt x="5192" y="2088"/>
                    <a:pt x="5228" y="2088"/>
                  </a:cubicBezTo>
                  <a:close/>
                  <a:moveTo>
                    <a:pt x="3239" y="2373"/>
                  </a:moveTo>
                  <a:cubicBezTo>
                    <a:pt x="3263" y="2373"/>
                    <a:pt x="3287" y="2373"/>
                    <a:pt x="3311" y="2385"/>
                  </a:cubicBezTo>
                  <a:cubicBezTo>
                    <a:pt x="3442" y="2457"/>
                    <a:pt x="3465" y="2600"/>
                    <a:pt x="3430" y="2719"/>
                  </a:cubicBezTo>
                  <a:cubicBezTo>
                    <a:pt x="3394" y="2814"/>
                    <a:pt x="3334" y="2909"/>
                    <a:pt x="3239" y="2969"/>
                  </a:cubicBezTo>
                  <a:cubicBezTo>
                    <a:pt x="3168" y="2850"/>
                    <a:pt x="3144" y="2731"/>
                    <a:pt x="3132" y="2635"/>
                  </a:cubicBezTo>
                  <a:cubicBezTo>
                    <a:pt x="3120" y="2516"/>
                    <a:pt x="3144" y="2421"/>
                    <a:pt x="3192" y="2385"/>
                  </a:cubicBezTo>
                  <a:cubicBezTo>
                    <a:pt x="3203" y="2373"/>
                    <a:pt x="3227" y="2373"/>
                    <a:pt x="3239" y="2373"/>
                  </a:cubicBezTo>
                  <a:close/>
                  <a:moveTo>
                    <a:pt x="4180" y="2564"/>
                  </a:moveTo>
                  <a:cubicBezTo>
                    <a:pt x="4204" y="2564"/>
                    <a:pt x="4227" y="2576"/>
                    <a:pt x="4251" y="2600"/>
                  </a:cubicBezTo>
                  <a:cubicBezTo>
                    <a:pt x="4406" y="2683"/>
                    <a:pt x="4442" y="2873"/>
                    <a:pt x="4406" y="3040"/>
                  </a:cubicBezTo>
                  <a:cubicBezTo>
                    <a:pt x="4311" y="2993"/>
                    <a:pt x="4251" y="2909"/>
                    <a:pt x="4204" y="2838"/>
                  </a:cubicBezTo>
                  <a:cubicBezTo>
                    <a:pt x="4132" y="2707"/>
                    <a:pt x="4132" y="2600"/>
                    <a:pt x="4156" y="2576"/>
                  </a:cubicBezTo>
                  <a:cubicBezTo>
                    <a:pt x="4156" y="2576"/>
                    <a:pt x="4168" y="2564"/>
                    <a:pt x="4180" y="2564"/>
                  </a:cubicBezTo>
                  <a:close/>
                  <a:moveTo>
                    <a:pt x="563" y="1"/>
                  </a:moveTo>
                  <a:cubicBezTo>
                    <a:pt x="273" y="1"/>
                    <a:pt x="158" y="135"/>
                    <a:pt x="120" y="230"/>
                  </a:cubicBezTo>
                  <a:cubicBezTo>
                    <a:pt x="1" y="445"/>
                    <a:pt x="120" y="802"/>
                    <a:pt x="394" y="1064"/>
                  </a:cubicBezTo>
                  <a:cubicBezTo>
                    <a:pt x="453" y="1123"/>
                    <a:pt x="525" y="1159"/>
                    <a:pt x="596" y="1195"/>
                  </a:cubicBezTo>
                  <a:cubicBezTo>
                    <a:pt x="560" y="1457"/>
                    <a:pt x="620" y="1742"/>
                    <a:pt x="810" y="1885"/>
                  </a:cubicBezTo>
                  <a:cubicBezTo>
                    <a:pt x="910" y="1963"/>
                    <a:pt x="1009" y="1995"/>
                    <a:pt x="1099" y="1995"/>
                  </a:cubicBezTo>
                  <a:cubicBezTo>
                    <a:pt x="1159" y="1995"/>
                    <a:pt x="1215" y="1981"/>
                    <a:pt x="1263" y="1957"/>
                  </a:cubicBezTo>
                  <a:cubicBezTo>
                    <a:pt x="1322" y="2123"/>
                    <a:pt x="1429" y="2314"/>
                    <a:pt x="1620" y="2492"/>
                  </a:cubicBezTo>
                  <a:cubicBezTo>
                    <a:pt x="1786" y="2644"/>
                    <a:pt x="1925" y="2691"/>
                    <a:pt x="2036" y="2691"/>
                  </a:cubicBezTo>
                  <a:cubicBezTo>
                    <a:pt x="2108" y="2691"/>
                    <a:pt x="2168" y="2671"/>
                    <a:pt x="2215" y="2647"/>
                  </a:cubicBezTo>
                  <a:cubicBezTo>
                    <a:pt x="2275" y="2862"/>
                    <a:pt x="2418" y="3124"/>
                    <a:pt x="2727" y="3171"/>
                  </a:cubicBezTo>
                  <a:cubicBezTo>
                    <a:pt x="2775" y="3177"/>
                    <a:pt x="2821" y="3180"/>
                    <a:pt x="2865" y="3180"/>
                  </a:cubicBezTo>
                  <a:cubicBezTo>
                    <a:pt x="2999" y="3180"/>
                    <a:pt x="3117" y="3153"/>
                    <a:pt x="3215" y="3100"/>
                  </a:cubicBezTo>
                  <a:cubicBezTo>
                    <a:pt x="3311" y="3231"/>
                    <a:pt x="3453" y="3374"/>
                    <a:pt x="3644" y="3457"/>
                  </a:cubicBezTo>
                  <a:cubicBezTo>
                    <a:pt x="3763" y="3505"/>
                    <a:pt x="3858" y="3528"/>
                    <a:pt x="3942" y="3528"/>
                  </a:cubicBezTo>
                  <a:cubicBezTo>
                    <a:pt x="4180" y="3528"/>
                    <a:pt x="4346" y="3385"/>
                    <a:pt x="4430" y="3231"/>
                  </a:cubicBezTo>
                  <a:cubicBezTo>
                    <a:pt x="4442" y="3207"/>
                    <a:pt x="4442" y="3195"/>
                    <a:pt x="4454" y="3183"/>
                  </a:cubicBezTo>
                  <a:cubicBezTo>
                    <a:pt x="4561" y="3233"/>
                    <a:pt x="4686" y="3266"/>
                    <a:pt x="4831" y="3266"/>
                  </a:cubicBezTo>
                  <a:cubicBezTo>
                    <a:pt x="4926" y="3266"/>
                    <a:pt x="5031" y="3252"/>
                    <a:pt x="5144" y="3219"/>
                  </a:cubicBezTo>
                  <a:cubicBezTo>
                    <a:pt x="5704" y="3064"/>
                    <a:pt x="5763" y="2754"/>
                    <a:pt x="5763" y="2588"/>
                  </a:cubicBezTo>
                  <a:cubicBezTo>
                    <a:pt x="5751" y="2576"/>
                    <a:pt x="5751" y="2564"/>
                    <a:pt x="5751" y="2552"/>
                  </a:cubicBezTo>
                  <a:cubicBezTo>
                    <a:pt x="5799" y="2540"/>
                    <a:pt x="5835" y="2516"/>
                    <a:pt x="5882" y="2492"/>
                  </a:cubicBezTo>
                  <a:cubicBezTo>
                    <a:pt x="6085" y="2385"/>
                    <a:pt x="6216" y="2231"/>
                    <a:pt x="6263" y="2040"/>
                  </a:cubicBezTo>
                  <a:cubicBezTo>
                    <a:pt x="6347" y="1730"/>
                    <a:pt x="6168" y="1433"/>
                    <a:pt x="6156" y="1421"/>
                  </a:cubicBezTo>
                  <a:cubicBezTo>
                    <a:pt x="6147" y="1403"/>
                    <a:pt x="6132" y="1392"/>
                    <a:pt x="6116" y="1392"/>
                  </a:cubicBezTo>
                  <a:cubicBezTo>
                    <a:pt x="6109" y="1392"/>
                    <a:pt x="6103" y="1394"/>
                    <a:pt x="6097" y="1397"/>
                  </a:cubicBezTo>
                  <a:cubicBezTo>
                    <a:pt x="6085" y="1409"/>
                    <a:pt x="6073" y="1445"/>
                    <a:pt x="6085" y="1469"/>
                  </a:cubicBezTo>
                  <a:cubicBezTo>
                    <a:pt x="6085" y="1469"/>
                    <a:pt x="6251" y="1742"/>
                    <a:pt x="6180" y="2016"/>
                  </a:cubicBezTo>
                  <a:cubicBezTo>
                    <a:pt x="6132" y="2183"/>
                    <a:pt x="6025" y="2314"/>
                    <a:pt x="5835" y="2409"/>
                  </a:cubicBezTo>
                  <a:cubicBezTo>
                    <a:pt x="5799" y="2433"/>
                    <a:pt x="5763" y="2445"/>
                    <a:pt x="5739" y="2457"/>
                  </a:cubicBezTo>
                  <a:cubicBezTo>
                    <a:pt x="5668" y="2219"/>
                    <a:pt x="5454" y="2028"/>
                    <a:pt x="5275" y="1992"/>
                  </a:cubicBezTo>
                  <a:cubicBezTo>
                    <a:pt x="5263" y="1991"/>
                    <a:pt x="5251" y="1990"/>
                    <a:pt x="5240" y="1990"/>
                  </a:cubicBezTo>
                  <a:cubicBezTo>
                    <a:pt x="5162" y="1990"/>
                    <a:pt x="5104" y="2025"/>
                    <a:pt x="5073" y="2088"/>
                  </a:cubicBezTo>
                  <a:cubicBezTo>
                    <a:pt x="5025" y="2183"/>
                    <a:pt x="5073" y="2350"/>
                    <a:pt x="5192" y="2457"/>
                  </a:cubicBezTo>
                  <a:cubicBezTo>
                    <a:pt x="5250" y="2505"/>
                    <a:pt x="5362" y="2592"/>
                    <a:pt x="5535" y="2592"/>
                  </a:cubicBezTo>
                  <a:cubicBezTo>
                    <a:pt x="5576" y="2592"/>
                    <a:pt x="5620" y="2587"/>
                    <a:pt x="5668" y="2576"/>
                  </a:cubicBezTo>
                  <a:lnTo>
                    <a:pt x="5668" y="2588"/>
                  </a:lnTo>
                  <a:cubicBezTo>
                    <a:pt x="5680" y="2838"/>
                    <a:pt x="5489" y="3028"/>
                    <a:pt x="5120" y="3135"/>
                  </a:cubicBezTo>
                  <a:cubicBezTo>
                    <a:pt x="5023" y="3162"/>
                    <a:pt x="4932" y="3174"/>
                    <a:pt x="4848" y="3174"/>
                  </a:cubicBezTo>
                  <a:cubicBezTo>
                    <a:pt x="4706" y="3174"/>
                    <a:pt x="4582" y="3140"/>
                    <a:pt x="4477" y="3088"/>
                  </a:cubicBezTo>
                  <a:cubicBezTo>
                    <a:pt x="4537" y="2873"/>
                    <a:pt x="4489" y="2623"/>
                    <a:pt x="4299" y="2516"/>
                  </a:cubicBezTo>
                  <a:cubicBezTo>
                    <a:pt x="4251" y="2492"/>
                    <a:pt x="4212" y="2484"/>
                    <a:pt x="4182" y="2484"/>
                  </a:cubicBezTo>
                  <a:cubicBezTo>
                    <a:pt x="4137" y="2484"/>
                    <a:pt x="4111" y="2502"/>
                    <a:pt x="4096" y="2516"/>
                  </a:cubicBezTo>
                  <a:cubicBezTo>
                    <a:pt x="4025" y="2588"/>
                    <a:pt x="4037" y="2731"/>
                    <a:pt x="4132" y="2885"/>
                  </a:cubicBezTo>
                  <a:cubicBezTo>
                    <a:pt x="4180" y="2981"/>
                    <a:pt x="4263" y="3064"/>
                    <a:pt x="4370" y="3135"/>
                  </a:cubicBezTo>
                  <a:cubicBezTo>
                    <a:pt x="4370" y="3147"/>
                    <a:pt x="4358" y="3159"/>
                    <a:pt x="4346" y="3183"/>
                  </a:cubicBezTo>
                  <a:cubicBezTo>
                    <a:pt x="4278" y="3319"/>
                    <a:pt x="4144" y="3437"/>
                    <a:pt x="3951" y="3437"/>
                  </a:cubicBezTo>
                  <a:cubicBezTo>
                    <a:pt x="3874" y="3437"/>
                    <a:pt x="3787" y="3418"/>
                    <a:pt x="3692" y="3374"/>
                  </a:cubicBezTo>
                  <a:cubicBezTo>
                    <a:pt x="3501" y="3290"/>
                    <a:pt x="3382" y="3171"/>
                    <a:pt x="3287" y="3040"/>
                  </a:cubicBezTo>
                  <a:cubicBezTo>
                    <a:pt x="3394" y="2969"/>
                    <a:pt x="3477" y="2850"/>
                    <a:pt x="3513" y="2743"/>
                  </a:cubicBezTo>
                  <a:cubicBezTo>
                    <a:pt x="3573" y="2552"/>
                    <a:pt x="3501" y="2385"/>
                    <a:pt x="3346" y="2302"/>
                  </a:cubicBezTo>
                  <a:cubicBezTo>
                    <a:pt x="3308" y="2283"/>
                    <a:pt x="3274" y="2275"/>
                    <a:pt x="3244" y="2275"/>
                  </a:cubicBezTo>
                  <a:cubicBezTo>
                    <a:pt x="3200" y="2275"/>
                    <a:pt x="3165" y="2292"/>
                    <a:pt x="3144" y="2314"/>
                  </a:cubicBezTo>
                  <a:cubicBezTo>
                    <a:pt x="3061" y="2362"/>
                    <a:pt x="3025" y="2481"/>
                    <a:pt x="3037" y="2635"/>
                  </a:cubicBezTo>
                  <a:cubicBezTo>
                    <a:pt x="3049" y="2754"/>
                    <a:pt x="3096" y="2885"/>
                    <a:pt x="3168" y="3016"/>
                  </a:cubicBezTo>
                  <a:cubicBezTo>
                    <a:pt x="3081" y="3059"/>
                    <a:pt x="2983" y="3090"/>
                    <a:pt x="2871" y="3090"/>
                  </a:cubicBezTo>
                  <a:cubicBezTo>
                    <a:pt x="2829" y="3090"/>
                    <a:pt x="2785" y="3086"/>
                    <a:pt x="2739" y="3076"/>
                  </a:cubicBezTo>
                  <a:cubicBezTo>
                    <a:pt x="2465" y="3040"/>
                    <a:pt x="2346" y="2766"/>
                    <a:pt x="2287" y="2588"/>
                  </a:cubicBezTo>
                  <a:cubicBezTo>
                    <a:pt x="2465" y="2421"/>
                    <a:pt x="2501" y="2111"/>
                    <a:pt x="2382" y="1945"/>
                  </a:cubicBezTo>
                  <a:cubicBezTo>
                    <a:pt x="2352" y="1900"/>
                    <a:pt x="2323" y="1888"/>
                    <a:pt x="2299" y="1888"/>
                  </a:cubicBezTo>
                  <a:cubicBezTo>
                    <a:pt x="2284" y="1888"/>
                    <a:pt x="2272" y="1893"/>
                    <a:pt x="2263" y="1897"/>
                  </a:cubicBezTo>
                  <a:cubicBezTo>
                    <a:pt x="2156" y="1933"/>
                    <a:pt x="2144" y="2219"/>
                    <a:pt x="2168" y="2397"/>
                  </a:cubicBezTo>
                  <a:cubicBezTo>
                    <a:pt x="2168" y="2433"/>
                    <a:pt x="2180" y="2492"/>
                    <a:pt x="2191" y="2552"/>
                  </a:cubicBezTo>
                  <a:cubicBezTo>
                    <a:pt x="2147" y="2584"/>
                    <a:pt x="2097" y="2600"/>
                    <a:pt x="2043" y="2600"/>
                  </a:cubicBezTo>
                  <a:cubicBezTo>
                    <a:pt x="1937" y="2600"/>
                    <a:pt x="1813" y="2539"/>
                    <a:pt x="1679" y="2421"/>
                  </a:cubicBezTo>
                  <a:cubicBezTo>
                    <a:pt x="1501" y="2254"/>
                    <a:pt x="1394" y="2076"/>
                    <a:pt x="1346" y="1909"/>
                  </a:cubicBezTo>
                  <a:cubicBezTo>
                    <a:pt x="1394" y="1873"/>
                    <a:pt x="1418" y="1838"/>
                    <a:pt x="1453" y="1802"/>
                  </a:cubicBezTo>
                  <a:cubicBezTo>
                    <a:pt x="1572" y="1659"/>
                    <a:pt x="1620" y="1445"/>
                    <a:pt x="1501" y="1349"/>
                  </a:cubicBezTo>
                  <a:cubicBezTo>
                    <a:pt x="1469" y="1328"/>
                    <a:pt x="1437" y="1316"/>
                    <a:pt x="1407" y="1316"/>
                  </a:cubicBezTo>
                  <a:cubicBezTo>
                    <a:pt x="1370" y="1316"/>
                    <a:pt x="1337" y="1334"/>
                    <a:pt x="1310" y="1373"/>
                  </a:cubicBezTo>
                  <a:cubicBezTo>
                    <a:pt x="1239" y="1457"/>
                    <a:pt x="1191" y="1647"/>
                    <a:pt x="1251" y="1861"/>
                  </a:cubicBezTo>
                  <a:cubicBezTo>
                    <a:pt x="1201" y="1889"/>
                    <a:pt x="1146" y="1906"/>
                    <a:pt x="1088" y="1906"/>
                  </a:cubicBezTo>
                  <a:cubicBezTo>
                    <a:pt x="1020" y="1906"/>
                    <a:pt x="946" y="1883"/>
                    <a:pt x="870" y="1826"/>
                  </a:cubicBezTo>
                  <a:cubicBezTo>
                    <a:pt x="715" y="1695"/>
                    <a:pt x="656" y="1445"/>
                    <a:pt x="679" y="1219"/>
                  </a:cubicBezTo>
                  <a:lnTo>
                    <a:pt x="679" y="1219"/>
                  </a:lnTo>
                  <a:cubicBezTo>
                    <a:pt x="709" y="1223"/>
                    <a:pt x="741" y="1226"/>
                    <a:pt x="773" y="1226"/>
                  </a:cubicBezTo>
                  <a:cubicBezTo>
                    <a:pt x="818" y="1226"/>
                    <a:pt x="864" y="1221"/>
                    <a:pt x="906" y="1207"/>
                  </a:cubicBezTo>
                  <a:cubicBezTo>
                    <a:pt x="1048" y="1147"/>
                    <a:pt x="1156" y="1028"/>
                    <a:pt x="1167" y="897"/>
                  </a:cubicBezTo>
                  <a:cubicBezTo>
                    <a:pt x="1179" y="790"/>
                    <a:pt x="1132" y="695"/>
                    <a:pt x="1048" y="635"/>
                  </a:cubicBezTo>
                  <a:cubicBezTo>
                    <a:pt x="1015" y="614"/>
                    <a:pt x="979" y="604"/>
                    <a:pt x="943" y="604"/>
                  </a:cubicBezTo>
                  <a:cubicBezTo>
                    <a:pt x="875" y="604"/>
                    <a:pt x="805" y="641"/>
                    <a:pt x="751" y="718"/>
                  </a:cubicBezTo>
                  <a:cubicBezTo>
                    <a:pt x="679" y="814"/>
                    <a:pt x="632" y="945"/>
                    <a:pt x="608" y="1099"/>
                  </a:cubicBezTo>
                  <a:cubicBezTo>
                    <a:pt x="560" y="1076"/>
                    <a:pt x="501" y="1040"/>
                    <a:pt x="453" y="992"/>
                  </a:cubicBezTo>
                  <a:cubicBezTo>
                    <a:pt x="215" y="766"/>
                    <a:pt x="96" y="457"/>
                    <a:pt x="191" y="266"/>
                  </a:cubicBezTo>
                  <a:cubicBezTo>
                    <a:pt x="253" y="151"/>
                    <a:pt x="387" y="89"/>
                    <a:pt x="580" y="89"/>
                  </a:cubicBezTo>
                  <a:cubicBezTo>
                    <a:pt x="646" y="89"/>
                    <a:pt x="719" y="96"/>
                    <a:pt x="798" y="111"/>
                  </a:cubicBezTo>
                  <a:cubicBezTo>
                    <a:pt x="803" y="113"/>
                    <a:pt x="807" y="114"/>
                    <a:pt x="811" y="114"/>
                  </a:cubicBezTo>
                  <a:cubicBezTo>
                    <a:pt x="830" y="114"/>
                    <a:pt x="846" y="95"/>
                    <a:pt x="846" y="76"/>
                  </a:cubicBezTo>
                  <a:cubicBezTo>
                    <a:pt x="858" y="52"/>
                    <a:pt x="834" y="28"/>
                    <a:pt x="810" y="28"/>
                  </a:cubicBezTo>
                  <a:cubicBezTo>
                    <a:pt x="716" y="9"/>
                    <a:pt x="634" y="1"/>
                    <a:pt x="56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7" name="Google Shape;2347;p57"/>
            <p:cNvSpPr/>
            <p:nvPr/>
          </p:nvSpPr>
          <p:spPr>
            <a:xfrm>
              <a:off x="1087899" y="2092257"/>
              <a:ext cx="41494" cy="36257"/>
            </a:xfrm>
            <a:custGeom>
              <a:avLst/>
              <a:gdLst/>
              <a:ahLst/>
              <a:cxnLst/>
              <a:rect l="l" t="t" r="r" b="b"/>
              <a:pathLst>
                <a:path w="1347" h="1177" extrusionOk="0">
                  <a:moveTo>
                    <a:pt x="667" y="0"/>
                  </a:moveTo>
                  <a:cubicBezTo>
                    <a:pt x="560" y="0"/>
                    <a:pt x="452" y="30"/>
                    <a:pt x="358" y="94"/>
                  </a:cubicBezTo>
                  <a:cubicBezTo>
                    <a:pt x="84" y="273"/>
                    <a:pt x="1" y="630"/>
                    <a:pt x="179" y="904"/>
                  </a:cubicBezTo>
                  <a:cubicBezTo>
                    <a:pt x="294" y="1080"/>
                    <a:pt x="487" y="1177"/>
                    <a:pt x="680" y="1177"/>
                  </a:cubicBezTo>
                  <a:cubicBezTo>
                    <a:pt x="787" y="1177"/>
                    <a:pt x="895" y="1147"/>
                    <a:pt x="989" y="1083"/>
                  </a:cubicBezTo>
                  <a:cubicBezTo>
                    <a:pt x="1263" y="904"/>
                    <a:pt x="1346" y="535"/>
                    <a:pt x="1168" y="273"/>
                  </a:cubicBezTo>
                  <a:cubicBezTo>
                    <a:pt x="1053" y="97"/>
                    <a:pt x="860" y="0"/>
                    <a:pt x="6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8" name="Google Shape;2348;p57"/>
            <p:cNvSpPr/>
            <p:nvPr/>
          </p:nvSpPr>
          <p:spPr>
            <a:xfrm>
              <a:off x="988523" y="2071988"/>
              <a:ext cx="37428" cy="36442"/>
            </a:xfrm>
            <a:custGeom>
              <a:avLst/>
              <a:gdLst/>
              <a:ahLst/>
              <a:cxnLst/>
              <a:rect l="l" t="t" r="r" b="b"/>
              <a:pathLst>
                <a:path w="1215" h="1183" extrusionOk="0">
                  <a:moveTo>
                    <a:pt x="602" y="1"/>
                  </a:moveTo>
                  <a:cubicBezTo>
                    <a:pt x="588" y="1"/>
                    <a:pt x="574" y="1"/>
                    <a:pt x="560" y="2"/>
                  </a:cubicBezTo>
                  <a:cubicBezTo>
                    <a:pt x="238" y="26"/>
                    <a:pt x="0" y="312"/>
                    <a:pt x="12" y="633"/>
                  </a:cubicBezTo>
                  <a:cubicBezTo>
                    <a:pt x="35" y="941"/>
                    <a:pt x="297" y="1183"/>
                    <a:pt x="601" y="1183"/>
                  </a:cubicBezTo>
                  <a:cubicBezTo>
                    <a:pt x="615" y="1183"/>
                    <a:pt x="629" y="1182"/>
                    <a:pt x="643" y="1181"/>
                  </a:cubicBezTo>
                  <a:cubicBezTo>
                    <a:pt x="965" y="1157"/>
                    <a:pt x="1215" y="871"/>
                    <a:pt x="1191" y="550"/>
                  </a:cubicBezTo>
                  <a:cubicBezTo>
                    <a:pt x="1168" y="243"/>
                    <a:pt x="906" y="1"/>
                    <a:pt x="6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9" name="Google Shape;2349;p57"/>
            <p:cNvSpPr/>
            <p:nvPr/>
          </p:nvSpPr>
          <p:spPr>
            <a:xfrm>
              <a:off x="982670" y="1971070"/>
              <a:ext cx="200633" cy="91830"/>
            </a:xfrm>
            <a:custGeom>
              <a:avLst/>
              <a:gdLst/>
              <a:ahLst/>
              <a:cxnLst/>
              <a:rect l="l" t="t" r="r" b="b"/>
              <a:pathLst>
                <a:path w="6513" h="2981" extrusionOk="0">
                  <a:moveTo>
                    <a:pt x="2497" y="1"/>
                  </a:moveTo>
                  <a:cubicBezTo>
                    <a:pt x="641" y="1"/>
                    <a:pt x="0" y="2407"/>
                    <a:pt x="241" y="2407"/>
                  </a:cubicBezTo>
                  <a:cubicBezTo>
                    <a:pt x="264" y="2407"/>
                    <a:pt x="295" y="2385"/>
                    <a:pt x="333" y="2338"/>
                  </a:cubicBezTo>
                  <a:cubicBezTo>
                    <a:pt x="1185" y="1291"/>
                    <a:pt x="1685" y="998"/>
                    <a:pt x="2024" y="998"/>
                  </a:cubicBezTo>
                  <a:cubicBezTo>
                    <a:pt x="2429" y="998"/>
                    <a:pt x="2603" y="1417"/>
                    <a:pt x="2869" y="1469"/>
                  </a:cubicBezTo>
                  <a:cubicBezTo>
                    <a:pt x="2911" y="1477"/>
                    <a:pt x="2953" y="1480"/>
                    <a:pt x="2996" y="1480"/>
                  </a:cubicBezTo>
                  <a:cubicBezTo>
                    <a:pt x="3320" y="1480"/>
                    <a:pt x="3669" y="1271"/>
                    <a:pt x="4112" y="1271"/>
                  </a:cubicBezTo>
                  <a:cubicBezTo>
                    <a:pt x="4288" y="1271"/>
                    <a:pt x="4480" y="1304"/>
                    <a:pt x="4691" y="1397"/>
                  </a:cubicBezTo>
                  <a:cubicBezTo>
                    <a:pt x="5500" y="1742"/>
                    <a:pt x="5381" y="2981"/>
                    <a:pt x="5381" y="2981"/>
                  </a:cubicBezTo>
                  <a:cubicBezTo>
                    <a:pt x="6512" y="1611"/>
                    <a:pt x="4762" y="135"/>
                    <a:pt x="2619" y="4"/>
                  </a:cubicBezTo>
                  <a:cubicBezTo>
                    <a:pt x="2578" y="2"/>
                    <a:pt x="2537" y="1"/>
                    <a:pt x="2497" y="1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0" name="Google Shape;2350;p57"/>
            <p:cNvSpPr/>
            <p:nvPr/>
          </p:nvSpPr>
          <p:spPr>
            <a:xfrm>
              <a:off x="1236441" y="2044664"/>
              <a:ext cx="81110" cy="204206"/>
            </a:xfrm>
            <a:custGeom>
              <a:avLst/>
              <a:gdLst/>
              <a:ahLst/>
              <a:cxnLst/>
              <a:rect l="l" t="t" r="r" b="b"/>
              <a:pathLst>
                <a:path w="2633" h="6629" extrusionOk="0">
                  <a:moveTo>
                    <a:pt x="489" y="0"/>
                  </a:moveTo>
                  <a:cubicBezTo>
                    <a:pt x="475" y="0"/>
                    <a:pt x="460" y="6"/>
                    <a:pt x="453" y="20"/>
                  </a:cubicBezTo>
                  <a:cubicBezTo>
                    <a:pt x="453" y="20"/>
                    <a:pt x="406" y="68"/>
                    <a:pt x="334" y="163"/>
                  </a:cubicBezTo>
                  <a:cubicBezTo>
                    <a:pt x="322" y="187"/>
                    <a:pt x="322" y="211"/>
                    <a:pt x="346" y="223"/>
                  </a:cubicBezTo>
                  <a:cubicBezTo>
                    <a:pt x="358" y="234"/>
                    <a:pt x="370" y="234"/>
                    <a:pt x="370" y="234"/>
                  </a:cubicBezTo>
                  <a:cubicBezTo>
                    <a:pt x="382" y="234"/>
                    <a:pt x="406" y="223"/>
                    <a:pt x="406" y="211"/>
                  </a:cubicBezTo>
                  <a:cubicBezTo>
                    <a:pt x="465" y="127"/>
                    <a:pt x="513" y="80"/>
                    <a:pt x="513" y="80"/>
                  </a:cubicBezTo>
                  <a:cubicBezTo>
                    <a:pt x="537" y="56"/>
                    <a:pt x="537" y="32"/>
                    <a:pt x="513" y="8"/>
                  </a:cubicBezTo>
                  <a:cubicBezTo>
                    <a:pt x="508" y="3"/>
                    <a:pt x="499" y="0"/>
                    <a:pt x="489" y="0"/>
                  </a:cubicBezTo>
                  <a:close/>
                  <a:moveTo>
                    <a:pt x="272" y="293"/>
                  </a:moveTo>
                  <a:cubicBezTo>
                    <a:pt x="258" y="293"/>
                    <a:pt x="246" y="303"/>
                    <a:pt x="239" y="318"/>
                  </a:cubicBezTo>
                  <a:cubicBezTo>
                    <a:pt x="203" y="365"/>
                    <a:pt x="179" y="425"/>
                    <a:pt x="144" y="473"/>
                  </a:cubicBezTo>
                  <a:cubicBezTo>
                    <a:pt x="144" y="496"/>
                    <a:pt x="144" y="520"/>
                    <a:pt x="168" y="532"/>
                  </a:cubicBezTo>
                  <a:cubicBezTo>
                    <a:pt x="179" y="544"/>
                    <a:pt x="179" y="544"/>
                    <a:pt x="191" y="544"/>
                  </a:cubicBezTo>
                  <a:cubicBezTo>
                    <a:pt x="203" y="544"/>
                    <a:pt x="215" y="532"/>
                    <a:pt x="227" y="520"/>
                  </a:cubicBezTo>
                  <a:cubicBezTo>
                    <a:pt x="251" y="461"/>
                    <a:pt x="287" y="413"/>
                    <a:pt x="310" y="365"/>
                  </a:cubicBezTo>
                  <a:cubicBezTo>
                    <a:pt x="322" y="342"/>
                    <a:pt x="322" y="318"/>
                    <a:pt x="298" y="306"/>
                  </a:cubicBezTo>
                  <a:cubicBezTo>
                    <a:pt x="289" y="297"/>
                    <a:pt x="280" y="293"/>
                    <a:pt x="272" y="293"/>
                  </a:cubicBezTo>
                  <a:close/>
                  <a:moveTo>
                    <a:pt x="113" y="611"/>
                  </a:moveTo>
                  <a:cubicBezTo>
                    <a:pt x="96" y="611"/>
                    <a:pt x="81" y="622"/>
                    <a:pt x="72" y="639"/>
                  </a:cubicBezTo>
                  <a:cubicBezTo>
                    <a:pt x="60" y="699"/>
                    <a:pt x="37" y="758"/>
                    <a:pt x="25" y="818"/>
                  </a:cubicBezTo>
                  <a:cubicBezTo>
                    <a:pt x="25" y="842"/>
                    <a:pt x="37" y="866"/>
                    <a:pt x="60" y="877"/>
                  </a:cubicBezTo>
                  <a:lnTo>
                    <a:pt x="72" y="877"/>
                  </a:lnTo>
                  <a:cubicBezTo>
                    <a:pt x="96" y="877"/>
                    <a:pt x="108" y="866"/>
                    <a:pt x="108" y="842"/>
                  </a:cubicBezTo>
                  <a:cubicBezTo>
                    <a:pt x="120" y="782"/>
                    <a:pt x="144" y="735"/>
                    <a:pt x="156" y="675"/>
                  </a:cubicBezTo>
                  <a:cubicBezTo>
                    <a:pt x="168" y="651"/>
                    <a:pt x="156" y="627"/>
                    <a:pt x="132" y="615"/>
                  </a:cubicBezTo>
                  <a:cubicBezTo>
                    <a:pt x="125" y="612"/>
                    <a:pt x="119" y="611"/>
                    <a:pt x="113" y="611"/>
                  </a:cubicBezTo>
                  <a:close/>
                  <a:moveTo>
                    <a:pt x="48" y="961"/>
                  </a:moveTo>
                  <a:cubicBezTo>
                    <a:pt x="25" y="961"/>
                    <a:pt x="1" y="985"/>
                    <a:pt x="1" y="1008"/>
                  </a:cubicBezTo>
                  <a:lnTo>
                    <a:pt x="1" y="1044"/>
                  </a:lnTo>
                  <a:cubicBezTo>
                    <a:pt x="1" y="1092"/>
                    <a:pt x="1" y="1151"/>
                    <a:pt x="13" y="1199"/>
                  </a:cubicBezTo>
                  <a:cubicBezTo>
                    <a:pt x="13" y="1223"/>
                    <a:pt x="37" y="1235"/>
                    <a:pt x="60" y="1235"/>
                  </a:cubicBezTo>
                  <a:cubicBezTo>
                    <a:pt x="84" y="1223"/>
                    <a:pt x="108" y="1199"/>
                    <a:pt x="96" y="1175"/>
                  </a:cubicBezTo>
                  <a:cubicBezTo>
                    <a:pt x="96" y="1139"/>
                    <a:pt x="96" y="1092"/>
                    <a:pt x="96" y="1044"/>
                  </a:cubicBezTo>
                  <a:lnTo>
                    <a:pt x="96" y="1008"/>
                  </a:lnTo>
                  <a:cubicBezTo>
                    <a:pt x="96" y="985"/>
                    <a:pt x="72" y="961"/>
                    <a:pt x="48" y="961"/>
                  </a:cubicBezTo>
                  <a:close/>
                  <a:moveTo>
                    <a:pt x="110" y="1313"/>
                  </a:moveTo>
                  <a:cubicBezTo>
                    <a:pt x="104" y="1313"/>
                    <a:pt x="99" y="1315"/>
                    <a:pt x="96" y="1318"/>
                  </a:cubicBezTo>
                  <a:cubicBezTo>
                    <a:pt x="72" y="1330"/>
                    <a:pt x="60" y="1354"/>
                    <a:pt x="60" y="1377"/>
                  </a:cubicBezTo>
                  <a:cubicBezTo>
                    <a:pt x="84" y="1437"/>
                    <a:pt x="120" y="1485"/>
                    <a:pt x="156" y="1544"/>
                  </a:cubicBezTo>
                  <a:cubicBezTo>
                    <a:pt x="168" y="1556"/>
                    <a:pt x="179" y="1556"/>
                    <a:pt x="191" y="1556"/>
                  </a:cubicBezTo>
                  <a:lnTo>
                    <a:pt x="215" y="1556"/>
                  </a:lnTo>
                  <a:cubicBezTo>
                    <a:pt x="239" y="1544"/>
                    <a:pt x="239" y="1508"/>
                    <a:pt x="227" y="1497"/>
                  </a:cubicBezTo>
                  <a:cubicBezTo>
                    <a:pt x="191" y="1449"/>
                    <a:pt x="168" y="1389"/>
                    <a:pt x="144" y="1342"/>
                  </a:cubicBezTo>
                  <a:cubicBezTo>
                    <a:pt x="144" y="1324"/>
                    <a:pt x="125" y="1313"/>
                    <a:pt x="110" y="1313"/>
                  </a:cubicBezTo>
                  <a:close/>
                  <a:moveTo>
                    <a:pt x="1334" y="1556"/>
                  </a:moveTo>
                  <a:cubicBezTo>
                    <a:pt x="1287" y="1556"/>
                    <a:pt x="1227" y="1568"/>
                    <a:pt x="1156" y="1663"/>
                  </a:cubicBezTo>
                  <a:cubicBezTo>
                    <a:pt x="1132" y="1687"/>
                    <a:pt x="1144" y="1711"/>
                    <a:pt x="1168" y="1735"/>
                  </a:cubicBezTo>
                  <a:lnTo>
                    <a:pt x="1191" y="1735"/>
                  </a:lnTo>
                  <a:cubicBezTo>
                    <a:pt x="1203" y="1735"/>
                    <a:pt x="1215" y="1735"/>
                    <a:pt x="1227" y="1723"/>
                  </a:cubicBezTo>
                  <a:lnTo>
                    <a:pt x="1227" y="1711"/>
                  </a:lnTo>
                  <a:cubicBezTo>
                    <a:pt x="1251" y="1675"/>
                    <a:pt x="1287" y="1639"/>
                    <a:pt x="1334" y="1639"/>
                  </a:cubicBezTo>
                  <a:cubicBezTo>
                    <a:pt x="1358" y="1639"/>
                    <a:pt x="1370" y="1628"/>
                    <a:pt x="1370" y="1592"/>
                  </a:cubicBezTo>
                  <a:cubicBezTo>
                    <a:pt x="1370" y="1568"/>
                    <a:pt x="1358" y="1556"/>
                    <a:pt x="1334" y="1556"/>
                  </a:cubicBezTo>
                  <a:close/>
                  <a:moveTo>
                    <a:pt x="304" y="1610"/>
                  </a:moveTo>
                  <a:cubicBezTo>
                    <a:pt x="293" y="1610"/>
                    <a:pt x="281" y="1616"/>
                    <a:pt x="275" y="1628"/>
                  </a:cubicBezTo>
                  <a:cubicBezTo>
                    <a:pt x="251" y="1639"/>
                    <a:pt x="251" y="1663"/>
                    <a:pt x="275" y="1687"/>
                  </a:cubicBezTo>
                  <a:cubicBezTo>
                    <a:pt x="310" y="1735"/>
                    <a:pt x="358" y="1770"/>
                    <a:pt x="418" y="1806"/>
                  </a:cubicBezTo>
                  <a:cubicBezTo>
                    <a:pt x="418" y="1818"/>
                    <a:pt x="429" y="1818"/>
                    <a:pt x="441" y="1818"/>
                  </a:cubicBezTo>
                  <a:cubicBezTo>
                    <a:pt x="453" y="1818"/>
                    <a:pt x="465" y="1806"/>
                    <a:pt x="477" y="1794"/>
                  </a:cubicBezTo>
                  <a:cubicBezTo>
                    <a:pt x="489" y="1782"/>
                    <a:pt x="489" y="1747"/>
                    <a:pt x="465" y="1735"/>
                  </a:cubicBezTo>
                  <a:cubicBezTo>
                    <a:pt x="418" y="1699"/>
                    <a:pt x="370" y="1663"/>
                    <a:pt x="334" y="1628"/>
                  </a:cubicBezTo>
                  <a:cubicBezTo>
                    <a:pt x="328" y="1616"/>
                    <a:pt x="316" y="1610"/>
                    <a:pt x="304" y="1610"/>
                  </a:cubicBezTo>
                  <a:close/>
                  <a:moveTo>
                    <a:pt x="1460" y="1659"/>
                  </a:moveTo>
                  <a:cubicBezTo>
                    <a:pt x="1454" y="1659"/>
                    <a:pt x="1448" y="1660"/>
                    <a:pt x="1441" y="1663"/>
                  </a:cubicBezTo>
                  <a:cubicBezTo>
                    <a:pt x="1418" y="1675"/>
                    <a:pt x="1418" y="1699"/>
                    <a:pt x="1418" y="1723"/>
                  </a:cubicBezTo>
                  <a:cubicBezTo>
                    <a:pt x="1441" y="1758"/>
                    <a:pt x="1453" y="1806"/>
                    <a:pt x="1453" y="1854"/>
                  </a:cubicBezTo>
                  <a:cubicBezTo>
                    <a:pt x="1453" y="1854"/>
                    <a:pt x="1453" y="1866"/>
                    <a:pt x="1453" y="1866"/>
                  </a:cubicBezTo>
                  <a:cubicBezTo>
                    <a:pt x="1453" y="1901"/>
                    <a:pt x="1465" y="1913"/>
                    <a:pt x="1489" y="1925"/>
                  </a:cubicBezTo>
                  <a:lnTo>
                    <a:pt x="1501" y="1925"/>
                  </a:lnTo>
                  <a:cubicBezTo>
                    <a:pt x="1525" y="1925"/>
                    <a:pt x="1537" y="1901"/>
                    <a:pt x="1537" y="1878"/>
                  </a:cubicBezTo>
                  <a:cubicBezTo>
                    <a:pt x="1537" y="1866"/>
                    <a:pt x="1537" y="1866"/>
                    <a:pt x="1537" y="1854"/>
                  </a:cubicBezTo>
                  <a:cubicBezTo>
                    <a:pt x="1537" y="1794"/>
                    <a:pt x="1525" y="1735"/>
                    <a:pt x="1501" y="1687"/>
                  </a:cubicBezTo>
                  <a:cubicBezTo>
                    <a:pt x="1492" y="1670"/>
                    <a:pt x="1477" y="1659"/>
                    <a:pt x="1460" y="1659"/>
                  </a:cubicBezTo>
                  <a:close/>
                  <a:moveTo>
                    <a:pt x="594" y="1825"/>
                  </a:moveTo>
                  <a:cubicBezTo>
                    <a:pt x="579" y="1825"/>
                    <a:pt x="557" y="1836"/>
                    <a:pt x="549" y="1854"/>
                  </a:cubicBezTo>
                  <a:cubicBezTo>
                    <a:pt x="537" y="1866"/>
                    <a:pt x="549" y="1901"/>
                    <a:pt x="560" y="1913"/>
                  </a:cubicBezTo>
                  <a:cubicBezTo>
                    <a:pt x="584" y="1925"/>
                    <a:pt x="596" y="1925"/>
                    <a:pt x="620" y="1937"/>
                  </a:cubicBezTo>
                  <a:cubicBezTo>
                    <a:pt x="656" y="1961"/>
                    <a:pt x="691" y="1973"/>
                    <a:pt x="727" y="1997"/>
                  </a:cubicBezTo>
                  <a:lnTo>
                    <a:pt x="751" y="1997"/>
                  </a:lnTo>
                  <a:cubicBezTo>
                    <a:pt x="763" y="1997"/>
                    <a:pt x="775" y="1997"/>
                    <a:pt x="787" y="1973"/>
                  </a:cubicBezTo>
                  <a:cubicBezTo>
                    <a:pt x="799" y="1949"/>
                    <a:pt x="787" y="1925"/>
                    <a:pt x="763" y="1913"/>
                  </a:cubicBezTo>
                  <a:cubicBezTo>
                    <a:pt x="727" y="1901"/>
                    <a:pt x="703" y="1878"/>
                    <a:pt x="656" y="1866"/>
                  </a:cubicBezTo>
                  <a:cubicBezTo>
                    <a:pt x="644" y="1854"/>
                    <a:pt x="632" y="1842"/>
                    <a:pt x="608" y="1830"/>
                  </a:cubicBezTo>
                  <a:cubicBezTo>
                    <a:pt x="605" y="1827"/>
                    <a:pt x="600" y="1825"/>
                    <a:pt x="594" y="1825"/>
                  </a:cubicBezTo>
                  <a:close/>
                  <a:moveTo>
                    <a:pt x="1079" y="1798"/>
                  </a:moveTo>
                  <a:cubicBezTo>
                    <a:pt x="1067" y="1798"/>
                    <a:pt x="1056" y="1804"/>
                    <a:pt x="1049" y="1818"/>
                  </a:cubicBezTo>
                  <a:cubicBezTo>
                    <a:pt x="1013" y="1878"/>
                    <a:pt x="977" y="1925"/>
                    <a:pt x="953" y="1973"/>
                  </a:cubicBezTo>
                  <a:cubicBezTo>
                    <a:pt x="941" y="1973"/>
                    <a:pt x="941" y="1985"/>
                    <a:pt x="941" y="1997"/>
                  </a:cubicBezTo>
                  <a:cubicBezTo>
                    <a:pt x="941" y="1997"/>
                    <a:pt x="930" y="1985"/>
                    <a:pt x="930" y="1985"/>
                  </a:cubicBezTo>
                  <a:cubicBezTo>
                    <a:pt x="923" y="1982"/>
                    <a:pt x="917" y="1980"/>
                    <a:pt x="911" y="1980"/>
                  </a:cubicBezTo>
                  <a:cubicBezTo>
                    <a:pt x="894" y="1980"/>
                    <a:pt x="879" y="1991"/>
                    <a:pt x="870" y="2009"/>
                  </a:cubicBezTo>
                  <a:cubicBezTo>
                    <a:pt x="858" y="2032"/>
                    <a:pt x="870" y="2056"/>
                    <a:pt x="894" y="2068"/>
                  </a:cubicBezTo>
                  <a:cubicBezTo>
                    <a:pt x="953" y="2092"/>
                    <a:pt x="1013" y="2116"/>
                    <a:pt x="1072" y="2128"/>
                  </a:cubicBezTo>
                  <a:lnTo>
                    <a:pt x="1084" y="2128"/>
                  </a:lnTo>
                  <a:cubicBezTo>
                    <a:pt x="1096" y="2128"/>
                    <a:pt x="1120" y="2116"/>
                    <a:pt x="1132" y="2092"/>
                  </a:cubicBezTo>
                  <a:cubicBezTo>
                    <a:pt x="1132" y="2068"/>
                    <a:pt x="1120" y="2044"/>
                    <a:pt x="1096" y="2032"/>
                  </a:cubicBezTo>
                  <a:cubicBezTo>
                    <a:pt x="1072" y="2032"/>
                    <a:pt x="1049" y="2032"/>
                    <a:pt x="1025" y="2020"/>
                  </a:cubicBezTo>
                  <a:cubicBezTo>
                    <a:pt x="1025" y="2020"/>
                    <a:pt x="1025" y="2020"/>
                    <a:pt x="1025" y="2009"/>
                  </a:cubicBezTo>
                  <a:cubicBezTo>
                    <a:pt x="1049" y="1973"/>
                    <a:pt x="1084" y="1925"/>
                    <a:pt x="1120" y="1866"/>
                  </a:cubicBezTo>
                  <a:cubicBezTo>
                    <a:pt x="1132" y="1842"/>
                    <a:pt x="1132" y="1818"/>
                    <a:pt x="1108" y="1806"/>
                  </a:cubicBezTo>
                  <a:cubicBezTo>
                    <a:pt x="1098" y="1801"/>
                    <a:pt x="1088" y="1798"/>
                    <a:pt x="1079" y="1798"/>
                  </a:cubicBezTo>
                  <a:close/>
                  <a:moveTo>
                    <a:pt x="1418" y="1989"/>
                  </a:moveTo>
                  <a:cubicBezTo>
                    <a:pt x="1408" y="1989"/>
                    <a:pt x="1399" y="1992"/>
                    <a:pt x="1394" y="1997"/>
                  </a:cubicBezTo>
                  <a:cubicBezTo>
                    <a:pt x="1358" y="2032"/>
                    <a:pt x="1311" y="2044"/>
                    <a:pt x="1251" y="2056"/>
                  </a:cubicBezTo>
                  <a:cubicBezTo>
                    <a:pt x="1227" y="2056"/>
                    <a:pt x="1215" y="2068"/>
                    <a:pt x="1215" y="2104"/>
                  </a:cubicBezTo>
                  <a:cubicBezTo>
                    <a:pt x="1215" y="2128"/>
                    <a:pt x="1239" y="2139"/>
                    <a:pt x="1263" y="2139"/>
                  </a:cubicBezTo>
                  <a:cubicBezTo>
                    <a:pt x="1334" y="2139"/>
                    <a:pt x="1406" y="2104"/>
                    <a:pt x="1453" y="2068"/>
                  </a:cubicBezTo>
                  <a:cubicBezTo>
                    <a:pt x="1465" y="2044"/>
                    <a:pt x="1465" y="2020"/>
                    <a:pt x="1453" y="2009"/>
                  </a:cubicBezTo>
                  <a:cubicBezTo>
                    <a:pt x="1446" y="1995"/>
                    <a:pt x="1431" y="1989"/>
                    <a:pt x="1418" y="1989"/>
                  </a:cubicBezTo>
                  <a:close/>
                  <a:moveTo>
                    <a:pt x="930" y="2104"/>
                  </a:moveTo>
                  <a:cubicBezTo>
                    <a:pt x="906" y="2104"/>
                    <a:pt x="882" y="2116"/>
                    <a:pt x="870" y="2139"/>
                  </a:cubicBezTo>
                  <a:cubicBezTo>
                    <a:pt x="846" y="2199"/>
                    <a:pt x="834" y="2259"/>
                    <a:pt x="834" y="2330"/>
                  </a:cubicBezTo>
                  <a:cubicBezTo>
                    <a:pt x="834" y="2354"/>
                    <a:pt x="858" y="2366"/>
                    <a:pt x="882" y="2366"/>
                  </a:cubicBezTo>
                  <a:cubicBezTo>
                    <a:pt x="906" y="2366"/>
                    <a:pt x="930" y="2354"/>
                    <a:pt x="930" y="2330"/>
                  </a:cubicBezTo>
                  <a:cubicBezTo>
                    <a:pt x="930" y="2270"/>
                    <a:pt x="941" y="2223"/>
                    <a:pt x="953" y="2163"/>
                  </a:cubicBezTo>
                  <a:cubicBezTo>
                    <a:pt x="965" y="2139"/>
                    <a:pt x="953" y="2116"/>
                    <a:pt x="930" y="2104"/>
                  </a:cubicBezTo>
                  <a:close/>
                  <a:moveTo>
                    <a:pt x="913" y="2456"/>
                  </a:moveTo>
                  <a:cubicBezTo>
                    <a:pt x="907" y="2456"/>
                    <a:pt x="900" y="2458"/>
                    <a:pt x="894" y="2461"/>
                  </a:cubicBezTo>
                  <a:cubicBezTo>
                    <a:pt x="870" y="2473"/>
                    <a:pt x="858" y="2497"/>
                    <a:pt x="858" y="2520"/>
                  </a:cubicBezTo>
                  <a:cubicBezTo>
                    <a:pt x="882" y="2568"/>
                    <a:pt x="906" y="2628"/>
                    <a:pt x="941" y="2687"/>
                  </a:cubicBezTo>
                  <a:cubicBezTo>
                    <a:pt x="953" y="2699"/>
                    <a:pt x="965" y="2711"/>
                    <a:pt x="977" y="2711"/>
                  </a:cubicBezTo>
                  <a:cubicBezTo>
                    <a:pt x="989" y="2711"/>
                    <a:pt x="1001" y="2711"/>
                    <a:pt x="1001" y="2699"/>
                  </a:cubicBezTo>
                  <a:cubicBezTo>
                    <a:pt x="1025" y="2687"/>
                    <a:pt x="1037" y="2663"/>
                    <a:pt x="1025" y="2640"/>
                  </a:cubicBezTo>
                  <a:cubicBezTo>
                    <a:pt x="989" y="2592"/>
                    <a:pt x="965" y="2544"/>
                    <a:pt x="953" y="2485"/>
                  </a:cubicBezTo>
                  <a:cubicBezTo>
                    <a:pt x="945" y="2467"/>
                    <a:pt x="930" y="2456"/>
                    <a:pt x="913" y="2456"/>
                  </a:cubicBezTo>
                  <a:close/>
                  <a:moveTo>
                    <a:pt x="1090" y="2762"/>
                  </a:moveTo>
                  <a:cubicBezTo>
                    <a:pt x="1078" y="2762"/>
                    <a:pt x="1066" y="2765"/>
                    <a:pt x="1060" y="2771"/>
                  </a:cubicBezTo>
                  <a:cubicBezTo>
                    <a:pt x="1037" y="2794"/>
                    <a:pt x="1037" y="2818"/>
                    <a:pt x="1060" y="2830"/>
                  </a:cubicBezTo>
                  <a:cubicBezTo>
                    <a:pt x="1096" y="2878"/>
                    <a:pt x="1144" y="2925"/>
                    <a:pt x="1191" y="2961"/>
                  </a:cubicBezTo>
                  <a:cubicBezTo>
                    <a:pt x="1203" y="2973"/>
                    <a:pt x="1203" y="2973"/>
                    <a:pt x="1215" y="2973"/>
                  </a:cubicBezTo>
                  <a:cubicBezTo>
                    <a:pt x="1227" y="2973"/>
                    <a:pt x="1239" y="2973"/>
                    <a:pt x="1251" y="2961"/>
                  </a:cubicBezTo>
                  <a:cubicBezTo>
                    <a:pt x="1263" y="2937"/>
                    <a:pt x="1263" y="2913"/>
                    <a:pt x="1251" y="2890"/>
                  </a:cubicBezTo>
                  <a:cubicBezTo>
                    <a:pt x="1203" y="2854"/>
                    <a:pt x="1156" y="2818"/>
                    <a:pt x="1120" y="2771"/>
                  </a:cubicBezTo>
                  <a:cubicBezTo>
                    <a:pt x="1114" y="2765"/>
                    <a:pt x="1102" y="2762"/>
                    <a:pt x="1090" y="2762"/>
                  </a:cubicBezTo>
                  <a:close/>
                  <a:moveTo>
                    <a:pt x="1358" y="2995"/>
                  </a:moveTo>
                  <a:cubicBezTo>
                    <a:pt x="1344" y="2995"/>
                    <a:pt x="1329" y="3002"/>
                    <a:pt x="1322" y="3009"/>
                  </a:cubicBezTo>
                  <a:cubicBezTo>
                    <a:pt x="1311" y="3032"/>
                    <a:pt x="1311" y="3056"/>
                    <a:pt x="1334" y="3080"/>
                  </a:cubicBezTo>
                  <a:cubicBezTo>
                    <a:pt x="1382" y="3104"/>
                    <a:pt x="1430" y="3140"/>
                    <a:pt x="1477" y="3175"/>
                  </a:cubicBezTo>
                  <a:cubicBezTo>
                    <a:pt x="1489" y="3187"/>
                    <a:pt x="1501" y="3187"/>
                    <a:pt x="1501" y="3187"/>
                  </a:cubicBezTo>
                  <a:cubicBezTo>
                    <a:pt x="1525" y="3187"/>
                    <a:pt x="1537" y="3175"/>
                    <a:pt x="1549" y="3163"/>
                  </a:cubicBezTo>
                  <a:cubicBezTo>
                    <a:pt x="1561" y="3152"/>
                    <a:pt x="1549" y="3116"/>
                    <a:pt x="1525" y="3104"/>
                  </a:cubicBezTo>
                  <a:cubicBezTo>
                    <a:pt x="1477" y="3068"/>
                    <a:pt x="1430" y="3032"/>
                    <a:pt x="1382" y="3009"/>
                  </a:cubicBezTo>
                  <a:cubicBezTo>
                    <a:pt x="1377" y="2999"/>
                    <a:pt x="1368" y="2995"/>
                    <a:pt x="1358" y="2995"/>
                  </a:cubicBezTo>
                  <a:close/>
                  <a:moveTo>
                    <a:pt x="1651" y="3191"/>
                  </a:moveTo>
                  <a:cubicBezTo>
                    <a:pt x="1638" y="3191"/>
                    <a:pt x="1627" y="3197"/>
                    <a:pt x="1620" y="3211"/>
                  </a:cubicBezTo>
                  <a:cubicBezTo>
                    <a:pt x="1608" y="3235"/>
                    <a:pt x="1620" y="3259"/>
                    <a:pt x="1632" y="3271"/>
                  </a:cubicBezTo>
                  <a:cubicBezTo>
                    <a:pt x="1668" y="3294"/>
                    <a:pt x="1692" y="3306"/>
                    <a:pt x="1727" y="3330"/>
                  </a:cubicBezTo>
                  <a:cubicBezTo>
                    <a:pt x="1751" y="3342"/>
                    <a:pt x="1775" y="3354"/>
                    <a:pt x="1787" y="3366"/>
                  </a:cubicBezTo>
                  <a:lnTo>
                    <a:pt x="1811" y="3366"/>
                  </a:lnTo>
                  <a:cubicBezTo>
                    <a:pt x="1822" y="3366"/>
                    <a:pt x="1846" y="3366"/>
                    <a:pt x="1846" y="3354"/>
                  </a:cubicBezTo>
                  <a:cubicBezTo>
                    <a:pt x="1858" y="3330"/>
                    <a:pt x="1858" y="3306"/>
                    <a:pt x="1834" y="3282"/>
                  </a:cubicBezTo>
                  <a:cubicBezTo>
                    <a:pt x="1811" y="3271"/>
                    <a:pt x="1787" y="3259"/>
                    <a:pt x="1775" y="3247"/>
                  </a:cubicBezTo>
                  <a:cubicBezTo>
                    <a:pt x="1739" y="3235"/>
                    <a:pt x="1703" y="3211"/>
                    <a:pt x="1680" y="3199"/>
                  </a:cubicBezTo>
                  <a:cubicBezTo>
                    <a:pt x="1670" y="3194"/>
                    <a:pt x="1660" y="3191"/>
                    <a:pt x="1651" y="3191"/>
                  </a:cubicBezTo>
                  <a:close/>
                  <a:moveTo>
                    <a:pt x="1953" y="3393"/>
                  </a:moveTo>
                  <a:cubicBezTo>
                    <a:pt x="1942" y="3393"/>
                    <a:pt x="1930" y="3396"/>
                    <a:pt x="1918" y="3402"/>
                  </a:cubicBezTo>
                  <a:cubicBezTo>
                    <a:pt x="1906" y="3425"/>
                    <a:pt x="1906" y="3449"/>
                    <a:pt x="1930" y="3473"/>
                  </a:cubicBezTo>
                  <a:cubicBezTo>
                    <a:pt x="1965" y="3509"/>
                    <a:pt x="2013" y="3544"/>
                    <a:pt x="2049" y="3592"/>
                  </a:cubicBezTo>
                  <a:cubicBezTo>
                    <a:pt x="2061" y="3604"/>
                    <a:pt x="2073" y="3604"/>
                    <a:pt x="2084" y="3604"/>
                  </a:cubicBezTo>
                  <a:cubicBezTo>
                    <a:pt x="2096" y="3604"/>
                    <a:pt x="2108" y="3604"/>
                    <a:pt x="2108" y="3592"/>
                  </a:cubicBezTo>
                  <a:cubicBezTo>
                    <a:pt x="2132" y="3580"/>
                    <a:pt x="2132" y="3544"/>
                    <a:pt x="2120" y="3533"/>
                  </a:cubicBezTo>
                  <a:cubicBezTo>
                    <a:pt x="2073" y="3485"/>
                    <a:pt x="2025" y="3437"/>
                    <a:pt x="1989" y="3402"/>
                  </a:cubicBezTo>
                  <a:cubicBezTo>
                    <a:pt x="1977" y="3396"/>
                    <a:pt x="1965" y="3393"/>
                    <a:pt x="1953" y="3393"/>
                  </a:cubicBezTo>
                  <a:close/>
                  <a:moveTo>
                    <a:pt x="2196" y="3656"/>
                  </a:moveTo>
                  <a:cubicBezTo>
                    <a:pt x="2187" y="3656"/>
                    <a:pt x="2178" y="3659"/>
                    <a:pt x="2168" y="3663"/>
                  </a:cubicBezTo>
                  <a:cubicBezTo>
                    <a:pt x="2144" y="3675"/>
                    <a:pt x="2144" y="3699"/>
                    <a:pt x="2156" y="3723"/>
                  </a:cubicBezTo>
                  <a:cubicBezTo>
                    <a:pt x="2192" y="3771"/>
                    <a:pt x="2215" y="3818"/>
                    <a:pt x="2251" y="3878"/>
                  </a:cubicBezTo>
                  <a:cubicBezTo>
                    <a:pt x="2263" y="3890"/>
                    <a:pt x="2275" y="3890"/>
                    <a:pt x="2287" y="3890"/>
                  </a:cubicBezTo>
                  <a:lnTo>
                    <a:pt x="2311" y="3890"/>
                  </a:lnTo>
                  <a:cubicBezTo>
                    <a:pt x="2334" y="3878"/>
                    <a:pt x="2334" y="3854"/>
                    <a:pt x="2323" y="3830"/>
                  </a:cubicBezTo>
                  <a:cubicBezTo>
                    <a:pt x="2299" y="3771"/>
                    <a:pt x="2263" y="3723"/>
                    <a:pt x="2227" y="3675"/>
                  </a:cubicBezTo>
                  <a:cubicBezTo>
                    <a:pt x="2220" y="3661"/>
                    <a:pt x="2209" y="3656"/>
                    <a:pt x="2196" y="3656"/>
                  </a:cubicBezTo>
                  <a:close/>
                  <a:moveTo>
                    <a:pt x="2374" y="3968"/>
                  </a:moveTo>
                  <a:cubicBezTo>
                    <a:pt x="2367" y="3968"/>
                    <a:pt x="2362" y="3970"/>
                    <a:pt x="2358" y="3973"/>
                  </a:cubicBezTo>
                  <a:cubicBezTo>
                    <a:pt x="2334" y="3973"/>
                    <a:pt x="2323" y="4009"/>
                    <a:pt x="2334" y="4033"/>
                  </a:cubicBezTo>
                  <a:cubicBezTo>
                    <a:pt x="2358" y="4080"/>
                    <a:pt x="2382" y="4140"/>
                    <a:pt x="2394" y="4187"/>
                  </a:cubicBezTo>
                  <a:cubicBezTo>
                    <a:pt x="2406" y="4211"/>
                    <a:pt x="2418" y="4223"/>
                    <a:pt x="2442" y="4223"/>
                  </a:cubicBezTo>
                  <a:cubicBezTo>
                    <a:pt x="2442" y="4223"/>
                    <a:pt x="2454" y="4223"/>
                    <a:pt x="2454" y="4211"/>
                  </a:cubicBezTo>
                  <a:cubicBezTo>
                    <a:pt x="2477" y="4211"/>
                    <a:pt x="2489" y="4187"/>
                    <a:pt x="2477" y="4164"/>
                  </a:cubicBezTo>
                  <a:cubicBezTo>
                    <a:pt x="2465" y="4104"/>
                    <a:pt x="2442" y="4044"/>
                    <a:pt x="2418" y="3985"/>
                  </a:cubicBezTo>
                  <a:cubicBezTo>
                    <a:pt x="2409" y="3977"/>
                    <a:pt x="2389" y="3968"/>
                    <a:pt x="2374" y="3968"/>
                  </a:cubicBezTo>
                  <a:close/>
                  <a:moveTo>
                    <a:pt x="2508" y="4302"/>
                  </a:moveTo>
                  <a:cubicBezTo>
                    <a:pt x="2502" y="4302"/>
                    <a:pt x="2496" y="4303"/>
                    <a:pt x="2489" y="4306"/>
                  </a:cubicBezTo>
                  <a:cubicBezTo>
                    <a:pt x="2465" y="4306"/>
                    <a:pt x="2442" y="4330"/>
                    <a:pt x="2454" y="4354"/>
                  </a:cubicBezTo>
                  <a:cubicBezTo>
                    <a:pt x="2465" y="4414"/>
                    <a:pt x="2489" y="4473"/>
                    <a:pt x="2501" y="4521"/>
                  </a:cubicBezTo>
                  <a:cubicBezTo>
                    <a:pt x="2501" y="4545"/>
                    <a:pt x="2513" y="4556"/>
                    <a:pt x="2537" y="4556"/>
                  </a:cubicBezTo>
                  <a:lnTo>
                    <a:pt x="2549" y="4556"/>
                  </a:lnTo>
                  <a:cubicBezTo>
                    <a:pt x="2573" y="4556"/>
                    <a:pt x="2584" y="4533"/>
                    <a:pt x="2584" y="4509"/>
                  </a:cubicBezTo>
                  <a:cubicBezTo>
                    <a:pt x="2573" y="4449"/>
                    <a:pt x="2561" y="4390"/>
                    <a:pt x="2537" y="4330"/>
                  </a:cubicBezTo>
                  <a:cubicBezTo>
                    <a:pt x="2537" y="4313"/>
                    <a:pt x="2524" y="4302"/>
                    <a:pt x="2508" y="4302"/>
                  </a:cubicBezTo>
                  <a:close/>
                  <a:moveTo>
                    <a:pt x="2561" y="4652"/>
                  </a:moveTo>
                  <a:cubicBezTo>
                    <a:pt x="2537" y="4652"/>
                    <a:pt x="2525" y="4676"/>
                    <a:pt x="2525" y="4699"/>
                  </a:cubicBezTo>
                  <a:cubicBezTo>
                    <a:pt x="2537" y="4759"/>
                    <a:pt x="2537" y="4818"/>
                    <a:pt x="2549" y="4878"/>
                  </a:cubicBezTo>
                  <a:cubicBezTo>
                    <a:pt x="2549" y="4902"/>
                    <a:pt x="2561" y="4914"/>
                    <a:pt x="2584" y="4914"/>
                  </a:cubicBezTo>
                  <a:lnTo>
                    <a:pt x="2596" y="4914"/>
                  </a:lnTo>
                  <a:cubicBezTo>
                    <a:pt x="2620" y="4914"/>
                    <a:pt x="2632" y="4890"/>
                    <a:pt x="2632" y="4866"/>
                  </a:cubicBezTo>
                  <a:cubicBezTo>
                    <a:pt x="2632" y="4806"/>
                    <a:pt x="2620" y="4747"/>
                    <a:pt x="2608" y="4687"/>
                  </a:cubicBezTo>
                  <a:cubicBezTo>
                    <a:pt x="2608" y="4664"/>
                    <a:pt x="2584" y="4652"/>
                    <a:pt x="2561" y="4652"/>
                  </a:cubicBezTo>
                  <a:close/>
                  <a:moveTo>
                    <a:pt x="2596" y="5009"/>
                  </a:moveTo>
                  <a:cubicBezTo>
                    <a:pt x="2573" y="5009"/>
                    <a:pt x="2549" y="5021"/>
                    <a:pt x="2549" y="5045"/>
                  </a:cubicBezTo>
                  <a:cubicBezTo>
                    <a:pt x="2549" y="5104"/>
                    <a:pt x="2549" y="5164"/>
                    <a:pt x="2537" y="5223"/>
                  </a:cubicBezTo>
                  <a:cubicBezTo>
                    <a:pt x="2537" y="5247"/>
                    <a:pt x="2561" y="5271"/>
                    <a:pt x="2584" y="5271"/>
                  </a:cubicBezTo>
                  <a:cubicBezTo>
                    <a:pt x="2608" y="5271"/>
                    <a:pt x="2632" y="5259"/>
                    <a:pt x="2632" y="5235"/>
                  </a:cubicBezTo>
                  <a:cubicBezTo>
                    <a:pt x="2632" y="5176"/>
                    <a:pt x="2632" y="5116"/>
                    <a:pt x="2632" y="5045"/>
                  </a:cubicBezTo>
                  <a:cubicBezTo>
                    <a:pt x="2632" y="5021"/>
                    <a:pt x="2620" y="5009"/>
                    <a:pt x="2596" y="5009"/>
                  </a:cubicBezTo>
                  <a:close/>
                  <a:moveTo>
                    <a:pt x="2560" y="5363"/>
                  </a:moveTo>
                  <a:cubicBezTo>
                    <a:pt x="2541" y="5363"/>
                    <a:pt x="2525" y="5382"/>
                    <a:pt x="2525" y="5402"/>
                  </a:cubicBezTo>
                  <a:cubicBezTo>
                    <a:pt x="2513" y="5461"/>
                    <a:pt x="2501" y="5509"/>
                    <a:pt x="2477" y="5568"/>
                  </a:cubicBezTo>
                  <a:cubicBezTo>
                    <a:pt x="2477" y="5592"/>
                    <a:pt x="2489" y="5616"/>
                    <a:pt x="2513" y="5628"/>
                  </a:cubicBezTo>
                  <a:lnTo>
                    <a:pt x="2525" y="5628"/>
                  </a:lnTo>
                  <a:cubicBezTo>
                    <a:pt x="2549" y="5628"/>
                    <a:pt x="2561" y="5616"/>
                    <a:pt x="2573" y="5592"/>
                  </a:cubicBezTo>
                  <a:cubicBezTo>
                    <a:pt x="2584" y="5533"/>
                    <a:pt x="2596" y="5473"/>
                    <a:pt x="2608" y="5414"/>
                  </a:cubicBezTo>
                  <a:cubicBezTo>
                    <a:pt x="2608" y="5390"/>
                    <a:pt x="2596" y="5366"/>
                    <a:pt x="2573" y="5366"/>
                  </a:cubicBezTo>
                  <a:cubicBezTo>
                    <a:pt x="2568" y="5364"/>
                    <a:pt x="2564" y="5363"/>
                    <a:pt x="2560" y="5363"/>
                  </a:cubicBezTo>
                  <a:close/>
                  <a:moveTo>
                    <a:pt x="2470" y="5707"/>
                  </a:moveTo>
                  <a:cubicBezTo>
                    <a:pt x="2454" y="5707"/>
                    <a:pt x="2438" y="5718"/>
                    <a:pt x="2430" y="5735"/>
                  </a:cubicBezTo>
                  <a:cubicBezTo>
                    <a:pt x="2406" y="5795"/>
                    <a:pt x="2382" y="5842"/>
                    <a:pt x="2358" y="5890"/>
                  </a:cubicBezTo>
                  <a:cubicBezTo>
                    <a:pt x="2346" y="5914"/>
                    <a:pt x="2358" y="5938"/>
                    <a:pt x="2382" y="5949"/>
                  </a:cubicBezTo>
                  <a:cubicBezTo>
                    <a:pt x="2382" y="5961"/>
                    <a:pt x="2394" y="5961"/>
                    <a:pt x="2394" y="5961"/>
                  </a:cubicBezTo>
                  <a:cubicBezTo>
                    <a:pt x="2418" y="5961"/>
                    <a:pt x="2430" y="5949"/>
                    <a:pt x="2442" y="5938"/>
                  </a:cubicBezTo>
                  <a:cubicBezTo>
                    <a:pt x="2465" y="5878"/>
                    <a:pt x="2489" y="5830"/>
                    <a:pt x="2513" y="5771"/>
                  </a:cubicBezTo>
                  <a:cubicBezTo>
                    <a:pt x="2525" y="5747"/>
                    <a:pt x="2513" y="5723"/>
                    <a:pt x="2489" y="5711"/>
                  </a:cubicBezTo>
                  <a:cubicBezTo>
                    <a:pt x="2483" y="5708"/>
                    <a:pt x="2476" y="5707"/>
                    <a:pt x="2470" y="5707"/>
                  </a:cubicBezTo>
                  <a:close/>
                  <a:moveTo>
                    <a:pt x="2306" y="6025"/>
                  </a:moveTo>
                  <a:cubicBezTo>
                    <a:pt x="2293" y="6025"/>
                    <a:pt x="2282" y="6031"/>
                    <a:pt x="2275" y="6045"/>
                  </a:cubicBezTo>
                  <a:cubicBezTo>
                    <a:pt x="2239" y="6092"/>
                    <a:pt x="2203" y="6128"/>
                    <a:pt x="2156" y="6176"/>
                  </a:cubicBezTo>
                  <a:cubicBezTo>
                    <a:pt x="2144" y="6199"/>
                    <a:pt x="2144" y="6223"/>
                    <a:pt x="2168" y="6235"/>
                  </a:cubicBezTo>
                  <a:cubicBezTo>
                    <a:pt x="2168" y="6247"/>
                    <a:pt x="2180" y="6247"/>
                    <a:pt x="2192" y="6247"/>
                  </a:cubicBezTo>
                  <a:cubicBezTo>
                    <a:pt x="2203" y="6247"/>
                    <a:pt x="2215" y="6247"/>
                    <a:pt x="2227" y="6235"/>
                  </a:cubicBezTo>
                  <a:cubicBezTo>
                    <a:pt x="2263" y="6188"/>
                    <a:pt x="2311" y="6140"/>
                    <a:pt x="2346" y="6092"/>
                  </a:cubicBezTo>
                  <a:cubicBezTo>
                    <a:pt x="2358" y="6069"/>
                    <a:pt x="2346" y="6045"/>
                    <a:pt x="2334" y="6033"/>
                  </a:cubicBezTo>
                  <a:cubicBezTo>
                    <a:pt x="2325" y="6028"/>
                    <a:pt x="2315" y="6025"/>
                    <a:pt x="2306" y="6025"/>
                  </a:cubicBezTo>
                  <a:close/>
                  <a:moveTo>
                    <a:pt x="2061" y="6281"/>
                  </a:moveTo>
                  <a:cubicBezTo>
                    <a:pt x="2051" y="6281"/>
                    <a:pt x="2042" y="6285"/>
                    <a:pt x="2037" y="6295"/>
                  </a:cubicBezTo>
                  <a:cubicBezTo>
                    <a:pt x="1989" y="6330"/>
                    <a:pt x="1942" y="6354"/>
                    <a:pt x="1894" y="6390"/>
                  </a:cubicBezTo>
                  <a:cubicBezTo>
                    <a:pt x="1870" y="6402"/>
                    <a:pt x="1858" y="6426"/>
                    <a:pt x="1870" y="6450"/>
                  </a:cubicBezTo>
                  <a:cubicBezTo>
                    <a:pt x="1882" y="6461"/>
                    <a:pt x="1894" y="6473"/>
                    <a:pt x="1918" y="6473"/>
                  </a:cubicBezTo>
                  <a:cubicBezTo>
                    <a:pt x="1918" y="6473"/>
                    <a:pt x="1930" y="6473"/>
                    <a:pt x="1930" y="6461"/>
                  </a:cubicBezTo>
                  <a:cubicBezTo>
                    <a:pt x="1989" y="6438"/>
                    <a:pt x="2037" y="6402"/>
                    <a:pt x="2084" y="6366"/>
                  </a:cubicBezTo>
                  <a:cubicBezTo>
                    <a:pt x="2108" y="6342"/>
                    <a:pt x="2108" y="6319"/>
                    <a:pt x="2096" y="6295"/>
                  </a:cubicBezTo>
                  <a:cubicBezTo>
                    <a:pt x="2089" y="6288"/>
                    <a:pt x="2075" y="6281"/>
                    <a:pt x="2061" y="6281"/>
                  </a:cubicBezTo>
                  <a:close/>
                  <a:moveTo>
                    <a:pt x="541" y="6421"/>
                  </a:moveTo>
                  <a:cubicBezTo>
                    <a:pt x="525" y="6421"/>
                    <a:pt x="510" y="6432"/>
                    <a:pt x="501" y="6450"/>
                  </a:cubicBezTo>
                  <a:cubicBezTo>
                    <a:pt x="501" y="6473"/>
                    <a:pt x="513" y="6497"/>
                    <a:pt x="537" y="6509"/>
                  </a:cubicBezTo>
                  <a:cubicBezTo>
                    <a:pt x="584" y="6521"/>
                    <a:pt x="632" y="6533"/>
                    <a:pt x="679" y="6545"/>
                  </a:cubicBezTo>
                  <a:lnTo>
                    <a:pt x="691" y="6545"/>
                  </a:lnTo>
                  <a:cubicBezTo>
                    <a:pt x="715" y="6545"/>
                    <a:pt x="727" y="6533"/>
                    <a:pt x="739" y="6521"/>
                  </a:cubicBezTo>
                  <a:cubicBezTo>
                    <a:pt x="739" y="6497"/>
                    <a:pt x="727" y="6473"/>
                    <a:pt x="703" y="6461"/>
                  </a:cubicBezTo>
                  <a:cubicBezTo>
                    <a:pt x="656" y="6450"/>
                    <a:pt x="608" y="6438"/>
                    <a:pt x="560" y="6426"/>
                  </a:cubicBezTo>
                  <a:cubicBezTo>
                    <a:pt x="554" y="6423"/>
                    <a:pt x="548" y="6421"/>
                    <a:pt x="541" y="6421"/>
                  </a:cubicBezTo>
                  <a:close/>
                  <a:moveTo>
                    <a:pt x="1758" y="6457"/>
                  </a:moveTo>
                  <a:cubicBezTo>
                    <a:pt x="1752" y="6457"/>
                    <a:pt x="1746" y="6458"/>
                    <a:pt x="1739" y="6461"/>
                  </a:cubicBezTo>
                  <a:cubicBezTo>
                    <a:pt x="1680" y="6473"/>
                    <a:pt x="1632" y="6497"/>
                    <a:pt x="1572" y="6509"/>
                  </a:cubicBezTo>
                  <a:cubicBezTo>
                    <a:pt x="1549" y="6509"/>
                    <a:pt x="1537" y="6533"/>
                    <a:pt x="1537" y="6557"/>
                  </a:cubicBezTo>
                  <a:cubicBezTo>
                    <a:pt x="1537" y="6580"/>
                    <a:pt x="1561" y="6592"/>
                    <a:pt x="1584" y="6592"/>
                  </a:cubicBezTo>
                  <a:cubicBezTo>
                    <a:pt x="1656" y="6580"/>
                    <a:pt x="1715" y="6557"/>
                    <a:pt x="1763" y="6545"/>
                  </a:cubicBezTo>
                  <a:cubicBezTo>
                    <a:pt x="1787" y="6533"/>
                    <a:pt x="1799" y="6509"/>
                    <a:pt x="1799" y="6485"/>
                  </a:cubicBezTo>
                  <a:cubicBezTo>
                    <a:pt x="1790" y="6468"/>
                    <a:pt x="1775" y="6457"/>
                    <a:pt x="1758" y="6457"/>
                  </a:cubicBezTo>
                  <a:close/>
                  <a:moveTo>
                    <a:pt x="882" y="6497"/>
                  </a:moveTo>
                  <a:cubicBezTo>
                    <a:pt x="858" y="6497"/>
                    <a:pt x="834" y="6509"/>
                    <a:pt x="822" y="6533"/>
                  </a:cubicBezTo>
                  <a:cubicBezTo>
                    <a:pt x="822" y="6557"/>
                    <a:pt x="834" y="6580"/>
                    <a:pt x="858" y="6592"/>
                  </a:cubicBezTo>
                  <a:cubicBezTo>
                    <a:pt x="918" y="6604"/>
                    <a:pt x="989" y="6604"/>
                    <a:pt x="1037" y="6616"/>
                  </a:cubicBezTo>
                  <a:lnTo>
                    <a:pt x="1049" y="6616"/>
                  </a:lnTo>
                  <a:cubicBezTo>
                    <a:pt x="1072" y="6616"/>
                    <a:pt x="1084" y="6592"/>
                    <a:pt x="1096" y="6569"/>
                  </a:cubicBezTo>
                  <a:cubicBezTo>
                    <a:pt x="1096" y="6557"/>
                    <a:pt x="1072" y="6533"/>
                    <a:pt x="1049" y="6521"/>
                  </a:cubicBezTo>
                  <a:cubicBezTo>
                    <a:pt x="989" y="6521"/>
                    <a:pt x="941" y="6509"/>
                    <a:pt x="882" y="6497"/>
                  </a:cubicBezTo>
                  <a:close/>
                  <a:moveTo>
                    <a:pt x="1227" y="6533"/>
                  </a:moveTo>
                  <a:cubicBezTo>
                    <a:pt x="1203" y="6533"/>
                    <a:pt x="1180" y="6557"/>
                    <a:pt x="1180" y="6580"/>
                  </a:cubicBezTo>
                  <a:cubicBezTo>
                    <a:pt x="1180" y="6604"/>
                    <a:pt x="1203" y="6628"/>
                    <a:pt x="1227" y="6628"/>
                  </a:cubicBezTo>
                  <a:lnTo>
                    <a:pt x="1251" y="6628"/>
                  </a:lnTo>
                  <a:cubicBezTo>
                    <a:pt x="1311" y="6628"/>
                    <a:pt x="1358" y="6628"/>
                    <a:pt x="1406" y="6616"/>
                  </a:cubicBezTo>
                  <a:cubicBezTo>
                    <a:pt x="1430" y="6616"/>
                    <a:pt x="1453" y="6592"/>
                    <a:pt x="1441" y="6569"/>
                  </a:cubicBezTo>
                  <a:cubicBezTo>
                    <a:pt x="1441" y="6545"/>
                    <a:pt x="1418" y="6533"/>
                    <a:pt x="1394" y="653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1" name="Google Shape;2351;p57"/>
            <p:cNvSpPr/>
            <p:nvPr/>
          </p:nvSpPr>
          <p:spPr>
            <a:xfrm>
              <a:off x="766603" y="2224257"/>
              <a:ext cx="85854" cy="44760"/>
            </a:xfrm>
            <a:custGeom>
              <a:avLst/>
              <a:gdLst/>
              <a:ahLst/>
              <a:cxnLst/>
              <a:rect l="l" t="t" r="r" b="b"/>
              <a:pathLst>
                <a:path w="2787" h="1453" extrusionOk="0">
                  <a:moveTo>
                    <a:pt x="37" y="0"/>
                  </a:moveTo>
                  <a:cubicBezTo>
                    <a:pt x="13" y="0"/>
                    <a:pt x="1" y="24"/>
                    <a:pt x="1" y="48"/>
                  </a:cubicBezTo>
                  <a:cubicBezTo>
                    <a:pt x="1" y="60"/>
                    <a:pt x="13" y="119"/>
                    <a:pt x="49" y="227"/>
                  </a:cubicBezTo>
                  <a:cubicBezTo>
                    <a:pt x="60" y="250"/>
                    <a:pt x="72" y="262"/>
                    <a:pt x="96" y="262"/>
                  </a:cubicBezTo>
                  <a:lnTo>
                    <a:pt x="108" y="262"/>
                  </a:lnTo>
                  <a:cubicBezTo>
                    <a:pt x="132" y="250"/>
                    <a:pt x="144" y="227"/>
                    <a:pt x="132" y="203"/>
                  </a:cubicBezTo>
                  <a:cubicBezTo>
                    <a:pt x="96" y="108"/>
                    <a:pt x="84" y="36"/>
                    <a:pt x="84" y="36"/>
                  </a:cubicBezTo>
                  <a:cubicBezTo>
                    <a:pt x="84" y="12"/>
                    <a:pt x="60" y="0"/>
                    <a:pt x="37" y="0"/>
                  </a:cubicBezTo>
                  <a:close/>
                  <a:moveTo>
                    <a:pt x="157" y="341"/>
                  </a:moveTo>
                  <a:cubicBezTo>
                    <a:pt x="152" y="341"/>
                    <a:pt x="147" y="342"/>
                    <a:pt x="144" y="346"/>
                  </a:cubicBezTo>
                  <a:cubicBezTo>
                    <a:pt x="120" y="358"/>
                    <a:pt x="108" y="381"/>
                    <a:pt x="120" y="405"/>
                  </a:cubicBezTo>
                  <a:cubicBezTo>
                    <a:pt x="144" y="465"/>
                    <a:pt x="168" y="512"/>
                    <a:pt x="191" y="572"/>
                  </a:cubicBezTo>
                  <a:cubicBezTo>
                    <a:pt x="203" y="584"/>
                    <a:pt x="215" y="596"/>
                    <a:pt x="227" y="596"/>
                  </a:cubicBezTo>
                  <a:cubicBezTo>
                    <a:pt x="239" y="596"/>
                    <a:pt x="251" y="596"/>
                    <a:pt x="251" y="584"/>
                  </a:cubicBezTo>
                  <a:cubicBezTo>
                    <a:pt x="275" y="572"/>
                    <a:pt x="287" y="548"/>
                    <a:pt x="275" y="524"/>
                  </a:cubicBezTo>
                  <a:cubicBezTo>
                    <a:pt x="239" y="477"/>
                    <a:pt x="215" y="429"/>
                    <a:pt x="191" y="369"/>
                  </a:cubicBezTo>
                  <a:cubicBezTo>
                    <a:pt x="191" y="352"/>
                    <a:pt x="172" y="341"/>
                    <a:pt x="157" y="341"/>
                  </a:cubicBezTo>
                  <a:close/>
                  <a:moveTo>
                    <a:pt x="2399" y="508"/>
                  </a:moveTo>
                  <a:cubicBezTo>
                    <a:pt x="2382" y="508"/>
                    <a:pt x="2367" y="519"/>
                    <a:pt x="2358" y="536"/>
                  </a:cubicBezTo>
                  <a:cubicBezTo>
                    <a:pt x="2346" y="560"/>
                    <a:pt x="2358" y="584"/>
                    <a:pt x="2382" y="596"/>
                  </a:cubicBezTo>
                  <a:cubicBezTo>
                    <a:pt x="2430" y="620"/>
                    <a:pt x="2477" y="655"/>
                    <a:pt x="2525" y="691"/>
                  </a:cubicBezTo>
                  <a:lnTo>
                    <a:pt x="2549" y="691"/>
                  </a:lnTo>
                  <a:cubicBezTo>
                    <a:pt x="2561" y="691"/>
                    <a:pt x="2573" y="691"/>
                    <a:pt x="2585" y="679"/>
                  </a:cubicBezTo>
                  <a:cubicBezTo>
                    <a:pt x="2596" y="655"/>
                    <a:pt x="2596" y="631"/>
                    <a:pt x="2585" y="620"/>
                  </a:cubicBezTo>
                  <a:cubicBezTo>
                    <a:pt x="2525" y="572"/>
                    <a:pt x="2477" y="536"/>
                    <a:pt x="2418" y="512"/>
                  </a:cubicBezTo>
                  <a:cubicBezTo>
                    <a:pt x="2411" y="509"/>
                    <a:pt x="2405" y="508"/>
                    <a:pt x="2399" y="508"/>
                  </a:cubicBezTo>
                  <a:close/>
                  <a:moveTo>
                    <a:pt x="327" y="659"/>
                  </a:moveTo>
                  <a:cubicBezTo>
                    <a:pt x="318" y="659"/>
                    <a:pt x="308" y="662"/>
                    <a:pt x="299" y="667"/>
                  </a:cubicBezTo>
                  <a:cubicBezTo>
                    <a:pt x="287" y="679"/>
                    <a:pt x="275" y="703"/>
                    <a:pt x="287" y="727"/>
                  </a:cubicBezTo>
                  <a:cubicBezTo>
                    <a:pt x="322" y="774"/>
                    <a:pt x="358" y="822"/>
                    <a:pt x="394" y="870"/>
                  </a:cubicBezTo>
                  <a:cubicBezTo>
                    <a:pt x="406" y="881"/>
                    <a:pt x="418" y="893"/>
                    <a:pt x="430" y="893"/>
                  </a:cubicBezTo>
                  <a:cubicBezTo>
                    <a:pt x="441" y="893"/>
                    <a:pt x="453" y="881"/>
                    <a:pt x="465" y="881"/>
                  </a:cubicBezTo>
                  <a:cubicBezTo>
                    <a:pt x="477" y="858"/>
                    <a:pt x="477" y="834"/>
                    <a:pt x="465" y="810"/>
                  </a:cubicBezTo>
                  <a:cubicBezTo>
                    <a:pt x="430" y="774"/>
                    <a:pt x="394" y="727"/>
                    <a:pt x="358" y="679"/>
                  </a:cubicBezTo>
                  <a:cubicBezTo>
                    <a:pt x="351" y="665"/>
                    <a:pt x="340" y="659"/>
                    <a:pt x="327" y="659"/>
                  </a:cubicBezTo>
                  <a:close/>
                  <a:moveTo>
                    <a:pt x="2671" y="738"/>
                  </a:moveTo>
                  <a:cubicBezTo>
                    <a:pt x="2662" y="738"/>
                    <a:pt x="2653" y="741"/>
                    <a:pt x="2644" y="750"/>
                  </a:cubicBezTo>
                  <a:cubicBezTo>
                    <a:pt x="2632" y="762"/>
                    <a:pt x="2620" y="786"/>
                    <a:pt x="2632" y="810"/>
                  </a:cubicBezTo>
                  <a:cubicBezTo>
                    <a:pt x="2668" y="858"/>
                    <a:pt x="2692" y="905"/>
                    <a:pt x="2692" y="953"/>
                  </a:cubicBezTo>
                  <a:cubicBezTo>
                    <a:pt x="2692" y="977"/>
                    <a:pt x="2716" y="989"/>
                    <a:pt x="2739" y="989"/>
                  </a:cubicBezTo>
                  <a:cubicBezTo>
                    <a:pt x="2763" y="989"/>
                    <a:pt x="2787" y="965"/>
                    <a:pt x="2775" y="941"/>
                  </a:cubicBezTo>
                  <a:cubicBezTo>
                    <a:pt x="2775" y="881"/>
                    <a:pt x="2751" y="822"/>
                    <a:pt x="2704" y="762"/>
                  </a:cubicBezTo>
                  <a:cubicBezTo>
                    <a:pt x="2696" y="748"/>
                    <a:pt x="2684" y="738"/>
                    <a:pt x="2671" y="738"/>
                  </a:cubicBezTo>
                  <a:close/>
                  <a:moveTo>
                    <a:pt x="550" y="932"/>
                  </a:moveTo>
                  <a:cubicBezTo>
                    <a:pt x="540" y="932"/>
                    <a:pt x="531" y="935"/>
                    <a:pt x="525" y="941"/>
                  </a:cubicBezTo>
                  <a:cubicBezTo>
                    <a:pt x="501" y="965"/>
                    <a:pt x="501" y="989"/>
                    <a:pt x="525" y="1012"/>
                  </a:cubicBezTo>
                  <a:cubicBezTo>
                    <a:pt x="561" y="1048"/>
                    <a:pt x="608" y="1096"/>
                    <a:pt x="656" y="1131"/>
                  </a:cubicBezTo>
                  <a:lnTo>
                    <a:pt x="691" y="1131"/>
                  </a:lnTo>
                  <a:cubicBezTo>
                    <a:pt x="703" y="1131"/>
                    <a:pt x="715" y="1131"/>
                    <a:pt x="715" y="1120"/>
                  </a:cubicBezTo>
                  <a:cubicBezTo>
                    <a:pt x="739" y="1096"/>
                    <a:pt x="727" y="1072"/>
                    <a:pt x="715" y="1060"/>
                  </a:cubicBezTo>
                  <a:cubicBezTo>
                    <a:pt x="668" y="1024"/>
                    <a:pt x="620" y="989"/>
                    <a:pt x="584" y="941"/>
                  </a:cubicBezTo>
                  <a:cubicBezTo>
                    <a:pt x="572" y="935"/>
                    <a:pt x="561" y="932"/>
                    <a:pt x="550" y="932"/>
                  </a:cubicBezTo>
                  <a:close/>
                  <a:moveTo>
                    <a:pt x="2692" y="1076"/>
                  </a:moveTo>
                  <a:cubicBezTo>
                    <a:pt x="2678" y="1076"/>
                    <a:pt x="2663" y="1082"/>
                    <a:pt x="2656" y="1096"/>
                  </a:cubicBezTo>
                  <a:cubicBezTo>
                    <a:pt x="2632" y="1131"/>
                    <a:pt x="2596" y="1167"/>
                    <a:pt x="2537" y="1191"/>
                  </a:cubicBezTo>
                  <a:cubicBezTo>
                    <a:pt x="2513" y="1203"/>
                    <a:pt x="2513" y="1239"/>
                    <a:pt x="2525" y="1262"/>
                  </a:cubicBezTo>
                  <a:cubicBezTo>
                    <a:pt x="2537" y="1274"/>
                    <a:pt x="2549" y="1274"/>
                    <a:pt x="2561" y="1274"/>
                  </a:cubicBezTo>
                  <a:lnTo>
                    <a:pt x="2585" y="1274"/>
                  </a:lnTo>
                  <a:cubicBezTo>
                    <a:pt x="2644" y="1239"/>
                    <a:pt x="2704" y="1191"/>
                    <a:pt x="2727" y="1143"/>
                  </a:cubicBezTo>
                  <a:cubicBezTo>
                    <a:pt x="2739" y="1120"/>
                    <a:pt x="2739" y="1096"/>
                    <a:pt x="2716" y="1084"/>
                  </a:cubicBezTo>
                  <a:cubicBezTo>
                    <a:pt x="2711" y="1079"/>
                    <a:pt x="2702" y="1076"/>
                    <a:pt x="2692" y="1076"/>
                  </a:cubicBezTo>
                  <a:close/>
                  <a:moveTo>
                    <a:pt x="829" y="1147"/>
                  </a:moveTo>
                  <a:cubicBezTo>
                    <a:pt x="817" y="1147"/>
                    <a:pt x="806" y="1153"/>
                    <a:pt x="799" y="1167"/>
                  </a:cubicBezTo>
                  <a:cubicBezTo>
                    <a:pt x="787" y="1191"/>
                    <a:pt x="799" y="1215"/>
                    <a:pt x="811" y="1227"/>
                  </a:cubicBezTo>
                  <a:cubicBezTo>
                    <a:pt x="870" y="1262"/>
                    <a:pt x="918" y="1286"/>
                    <a:pt x="977" y="1310"/>
                  </a:cubicBezTo>
                  <a:cubicBezTo>
                    <a:pt x="977" y="1310"/>
                    <a:pt x="989" y="1322"/>
                    <a:pt x="1001" y="1322"/>
                  </a:cubicBezTo>
                  <a:cubicBezTo>
                    <a:pt x="1013" y="1322"/>
                    <a:pt x="1025" y="1310"/>
                    <a:pt x="1037" y="1286"/>
                  </a:cubicBezTo>
                  <a:cubicBezTo>
                    <a:pt x="1049" y="1262"/>
                    <a:pt x="1037" y="1239"/>
                    <a:pt x="1013" y="1227"/>
                  </a:cubicBezTo>
                  <a:cubicBezTo>
                    <a:pt x="953" y="1203"/>
                    <a:pt x="906" y="1179"/>
                    <a:pt x="858" y="1155"/>
                  </a:cubicBezTo>
                  <a:cubicBezTo>
                    <a:pt x="848" y="1150"/>
                    <a:pt x="838" y="1147"/>
                    <a:pt x="829" y="1147"/>
                  </a:cubicBezTo>
                  <a:close/>
                  <a:moveTo>
                    <a:pt x="2382" y="1262"/>
                  </a:moveTo>
                  <a:cubicBezTo>
                    <a:pt x="2335" y="1286"/>
                    <a:pt x="2275" y="1298"/>
                    <a:pt x="2215" y="1310"/>
                  </a:cubicBezTo>
                  <a:cubicBezTo>
                    <a:pt x="2192" y="1310"/>
                    <a:pt x="2180" y="1334"/>
                    <a:pt x="2180" y="1358"/>
                  </a:cubicBezTo>
                  <a:cubicBezTo>
                    <a:pt x="2192" y="1382"/>
                    <a:pt x="2204" y="1393"/>
                    <a:pt x="2227" y="1393"/>
                  </a:cubicBezTo>
                  <a:lnTo>
                    <a:pt x="2239" y="1393"/>
                  </a:lnTo>
                  <a:cubicBezTo>
                    <a:pt x="2299" y="1382"/>
                    <a:pt x="2358" y="1370"/>
                    <a:pt x="2418" y="1346"/>
                  </a:cubicBezTo>
                  <a:cubicBezTo>
                    <a:pt x="2442" y="1346"/>
                    <a:pt x="2454" y="1322"/>
                    <a:pt x="2442" y="1298"/>
                  </a:cubicBezTo>
                  <a:cubicBezTo>
                    <a:pt x="2430" y="1274"/>
                    <a:pt x="2406" y="1262"/>
                    <a:pt x="2382" y="1262"/>
                  </a:cubicBezTo>
                  <a:close/>
                  <a:moveTo>
                    <a:pt x="1180" y="1286"/>
                  </a:moveTo>
                  <a:cubicBezTo>
                    <a:pt x="1156" y="1286"/>
                    <a:pt x="1132" y="1298"/>
                    <a:pt x="1120" y="1322"/>
                  </a:cubicBezTo>
                  <a:cubicBezTo>
                    <a:pt x="1120" y="1346"/>
                    <a:pt x="1132" y="1370"/>
                    <a:pt x="1156" y="1370"/>
                  </a:cubicBezTo>
                  <a:cubicBezTo>
                    <a:pt x="1215" y="1393"/>
                    <a:pt x="1275" y="1405"/>
                    <a:pt x="1334" y="1417"/>
                  </a:cubicBezTo>
                  <a:cubicBezTo>
                    <a:pt x="1358" y="1417"/>
                    <a:pt x="1382" y="1405"/>
                    <a:pt x="1382" y="1382"/>
                  </a:cubicBezTo>
                  <a:cubicBezTo>
                    <a:pt x="1382" y="1358"/>
                    <a:pt x="1370" y="1334"/>
                    <a:pt x="1346" y="1334"/>
                  </a:cubicBezTo>
                  <a:cubicBezTo>
                    <a:pt x="1287" y="1322"/>
                    <a:pt x="1227" y="1310"/>
                    <a:pt x="1180" y="1286"/>
                  </a:cubicBezTo>
                  <a:close/>
                  <a:moveTo>
                    <a:pt x="2037" y="1334"/>
                  </a:moveTo>
                  <a:cubicBezTo>
                    <a:pt x="1989" y="1346"/>
                    <a:pt x="1930" y="1346"/>
                    <a:pt x="1870" y="1358"/>
                  </a:cubicBezTo>
                  <a:cubicBezTo>
                    <a:pt x="1846" y="1358"/>
                    <a:pt x="1823" y="1382"/>
                    <a:pt x="1823" y="1405"/>
                  </a:cubicBezTo>
                  <a:cubicBezTo>
                    <a:pt x="1823" y="1429"/>
                    <a:pt x="1846" y="1441"/>
                    <a:pt x="1870" y="1441"/>
                  </a:cubicBezTo>
                  <a:cubicBezTo>
                    <a:pt x="1942" y="1441"/>
                    <a:pt x="2001" y="1429"/>
                    <a:pt x="2061" y="1429"/>
                  </a:cubicBezTo>
                  <a:cubicBezTo>
                    <a:pt x="2085" y="1417"/>
                    <a:pt x="2096" y="1393"/>
                    <a:pt x="2096" y="1370"/>
                  </a:cubicBezTo>
                  <a:cubicBezTo>
                    <a:pt x="2085" y="1346"/>
                    <a:pt x="2073" y="1334"/>
                    <a:pt x="2037" y="1334"/>
                  </a:cubicBezTo>
                  <a:close/>
                  <a:moveTo>
                    <a:pt x="1500" y="1355"/>
                  </a:moveTo>
                  <a:cubicBezTo>
                    <a:pt x="1481" y="1355"/>
                    <a:pt x="1465" y="1374"/>
                    <a:pt x="1465" y="1393"/>
                  </a:cubicBezTo>
                  <a:cubicBezTo>
                    <a:pt x="1465" y="1417"/>
                    <a:pt x="1489" y="1441"/>
                    <a:pt x="1513" y="1441"/>
                  </a:cubicBezTo>
                  <a:cubicBezTo>
                    <a:pt x="1561" y="1441"/>
                    <a:pt x="1620" y="1453"/>
                    <a:pt x="1680" y="1453"/>
                  </a:cubicBezTo>
                  <a:lnTo>
                    <a:pt x="1692" y="1453"/>
                  </a:lnTo>
                  <a:cubicBezTo>
                    <a:pt x="1715" y="1453"/>
                    <a:pt x="1739" y="1429"/>
                    <a:pt x="1739" y="1405"/>
                  </a:cubicBezTo>
                  <a:cubicBezTo>
                    <a:pt x="1739" y="1382"/>
                    <a:pt x="1715" y="1358"/>
                    <a:pt x="1692" y="1358"/>
                  </a:cubicBezTo>
                  <a:lnTo>
                    <a:pt x="1513" y="1358"/>
                  </a:lnTo>
                  <a:cubicBezTo>
                    <a:pt x="1509" y="1356"/>
                    <a:pt x="1504" y="1355"/>
                    <a:pt x="1500" y="1355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2" name="Google Shape;2352;p57"/>
            <p:cNvSpPr/>
            <p:nvPr/>
          </p:nvSpPr>
          <p:spPr>
            <a:xfrm>
              <a:off x="733241" y="2266059"/>
              <a:ext cx="66785" cy="80370"/>
            </a:xfrm>
            <a:custGeom>
              <a:avLst/>
              <a:gdLst/>
              <a:ahLst/>
              <a:cxnLst/>
              <a:rect l="l" t="t" r="r" b="b"/>
              <a:pathLst>
                <a:path w="2168" h="2609" extrusionOk="0">
                  <a:moveTo>
                    <a:pt x="1298" y="1"/>
                  </a:moveTo>
                  <a:cubicBezTo>
                    <a:pt x="1274" y="1"/>
                    <a:pt x="1215" y="1"/>
                    <a:pt x="1132" y="13"/>
                  </a:cubicBezTo>
                  <a:cubicBezTo>
                    <a:pt x="1108" y="13"/>
                    <a:pt x="1084" y="36"/>
                    <a:pt x="1084" y="60"/>
                  </a:cubicBezTo>
                  <a:cubicBezTo>
                    <a:pt x="1096" y="84"/>
                    <a:pt x="1108" y="96"/>
                    <a:pt x="1132" y="96"/>
                  </a:cubicBezTo>
                  <a:lnTo>
                    <a:pt x="1143" y="96"/>
                  </a:lnTo>
                  <a:cubicBezTo>
                    <a:pt x="1215" y="96"/>
                    <a:pt x="1274" y="84"/>
                    <a:pt x="1298" y="84"/>
                  </a:cubicBezTo>
                  <a:lnTo>
                    <a:pt x="1310" y="84"/>
                  </a:lnTo>
                  <a:cubicBezTo>
                    <a:pt x="1314" y="86"/>
                    <a:pt x="1319" y="87"/>
                    <a:pt x="1323" y="87"/>
                  </a:cubicBezTo>
                  <a:cubicBezTo>
                    <a:pt x="1342" y="87"/>
                    <a:pt x="1358" y="68"/>
                    <a:pt x="1358" y="48"/>
                  </a:cubicBezTo>
                  <a:cubicBezTo>
                    <a:pt x="1358" y="25"/>
                    <a:pt x="1334" y="1"/>
                    <a:pt x="1310" y="1"/>
                  </a:cubicBezTo>
                  <a:close/>
                  <a:moveTo>
                    <a:pt x="953" y="36"/>
                  </a:moveTo>
                  <a:cubicBezTo>
                    <a:pt x="893" y="48"/>
                    <a:pt x="822" y="60"/>
                    <a:pt x="774" y="84"/>
                  </a:cubicBezTo>
                  <a:cubicBezTo>
                    <a:pt x="751" y="84"/>
                    <a:pt x="739" y="108"/>
                    <a:pt x="739" y="132"/>
                  </a:cubicBezTo>
                  <a:cubicBezTo>
                    <a:pt x="751" y="155"/>
                    <a:pt x="762" y="167"/>
                    <a:pt x="786" y="167"/>
                  </a:cubicBezTo>
                  <a:lnTo>
                    <a:pt x="798" y="167"/>
                  </a:lnTo>
                  <a:cubicBezTo>
                    <a:pt x="846" y="155"/>
                    <a:pt x="905" y="132"/>
                    <a:pt x="965" y="120"/>
                  </a:cubicBezTo>
                  <a:cubicBezTo>
                    <a:pt x="989" y="120"/>
                    <a:pt x="1001" y="96"/>
                    <a:pt x="1001" y="72"/>
                  </a:cubicBezTo>
                  <a:cubicBezTo>
                    <a:pt x="1001" y="48"/>
                    <a:pt x="977" y="36"/>
                    <a:pt x="953" y="36"/>
                  </a:cubicBezTo>
                  <a:close/>
                  <a:moveTo>
                    <a:pt x="615" y="139"/>
                  </a:moveTo>
                  <a:cubicBezTo>
                    <a:pt x="609" y="139"/>
                    <a:pt x="602" y="140"/>
                    <a:pt x="596" y="144"/>
                  </a:cubicBezTo>
                  <a:cubicBezTo>
                    <a:pt x="536" y="167"/>
                    <a:pt x="489" y="203"/>
                    <a:pt x="441" y="227"/>
                  </a:cubicBezTo>
                  <a:cubicBezTo>
                    <a:pt x="417" y="239"/>
                    <a:pt x="405" y="275"/>
                    <a:pt x="417" y="298"/>
                  </a:cubicBezTo>
                  <a:cubicBezTo>
                    <a:pt x="429" y="310"/>
                    <a:pt x="441" y="310"/>
                    <a:pt x="465" y="310"/>
                  </a:cubicBezTo>
                  <a:lnTo>
                    <a:pt x="489" y="310"/>
                  </a:lnTo>
                  <a:cubicBezTo>
                    <a:pt x="536" y="275"/>
                    <a:pt x="584" y="251"/>
                    <a:pt x="631" y="227"/>
                  </a:cubicBezTo>
                  <a:cubicBezTo>
                    <a:pt x="655" y="215"/>
                    <a:pt x="667" y="191"/>
                    <a:pt x="655" y="167"/>
                  </a:cubicBezTo>
                  <a:cubicBezTo>
                    <a:pt x="647" y="150"/>
                    <a:pt x="631" y="139"/>
                    <a:pt x="615" y="139"/>
                  </a:cubicBezTo>
                  <a:close/>
                  <a:moveTo>
                    <a:pt x="320" y="337"/>
                  </a:moveTo>
                  <a:cubicBezTo>
                    <a:pt x="310" y="337"/>
                    <a:pt x="298" y="340"/>
                    <a:pt x="286" y="346"/>
                  </a:cubicBezTo>
                  <a:cubicBezTo>
                    <a:pt x="239" y="394"/>
                    <a:pt x="203" y="441"/>
                    <a:pt x="167" y="489"/>
                  </a:cubicBezTo>
                  <a:cubicBezTo>
                    <a:pt x="155" y="513"/>
                    <a:pt x="155" y="536"/>
                    <a:pt x="179" y="548"/>
                  </a:cubicBezTo>
                  <a:cubicBezTo>
                    <a:pt x="179" y="548"/>
                    <a:pt x="191" y="560"/>
                    <a:pt x="203" y="560"/>
                  </a:cubicBezTo>
                  <a:cubicBezTo>
                    <a:pt x="215" y="560"/>
                    <a:pt x="227" y="548"/>
                    <a:pt x="239" y="536"/>
                  </a:cubicBezTo>
                  <a:cubicBezTo>
                    <a:pt x="274" y="489"/>
                    <a:pt x="310" y="453"/>
                    <a:pt x="346" y="406"/>
                  </a:cubicBezTo>
                  <a:cubicBezTo>
                    <a:pt x="370" y="394"/>
                    <a:pt x="370" y="370"/>
                    <a:pt x="346" y="346"/>
                  </a:cubicBezTo>
                  <a:cubicBezTo>
                    <a:pt x="340" y="340"/>
                    <a:pt x="331" y="337"/>
                    <a:pt x="320" y="337"/>
                  </a:cubicBezTo>
                  <a:close/>
                  <a:moveTo>
                    <a:pt x="112" y="627"/>
                  </a:moveTo>
                  <a:cubicBezTo>
                    <a:pt x="96" y="627"/>
                    <a:pt x="81" y="638"/>
                    <a:pt x="72" y="656"/>
                  </a:cubicBezTo>
                  <a:cubicBezTo>
                    <a:pt x="48" y="703"/>
                    <a:pt x="36" y="763"/>
                    <a:pt x="24" y="834"/>
                  </a:cubicBezTo>
                  <a:cubicBezTo>
                    <a:pt x="12" y="858"/>
                    <a:pt x="36" y="882"/>
                    <a:pt x="60" y="882"/>
                  </a:cubicBezTo>
                  <a:cubicBezTo>
                    <a:pt x="84" y="882"/>
                    <a:pt x="108" y="870"/>
                    <a:pt x="108" y="846"/>
                  </a:cubicBezTo>
                  <a:cubicBezTo>
                    <a:pt x="120" y="787"/>
                    <a:pt x="131" y="739"/>
                    <a:pt x="155" y="691"/>
                  </a:cubicBezTo>
                  <a:cubicBezTo>
                    <a:pt x="167" y="667"/>
                    <a:pt x="155" y="632"/>
                    <a:pt x="131" y="632"/>
                  </a:cubicBezTo>
                  <a:cubicBezTo>
                    <a:pt x="125" y="629"/>
                    <a:pt x="119" y="627"/>
                    <a:pt x="112" y="627"/>
                  </a:cubicBezTo>
                  <a:close/>
                  <a:moveTo>
                    <a:pt x="48" y="977"/>
                  </a:moveTo>
                  <a:cubicBezTo>
                    <a:pt x="24" y="977"/>
                    <a:pt x="0" y="989"/>
                    <a:pt x="0" y="1013"/>
                  </a:cubicBezTo>
                  <a:lnTo>
                    <a:pt x="0" y="1048"/>
                  </a:lnTo>
                  <a:cubicBezTo>
                    <a:pt x="0" y="1084"/>
                    <a:pt x="0" y="1120"/>
                    <a:pt x="12" y="1156"/>
                  </a:cubicBezTo>
                  <a:lnTo>
                    <a:pt x="12" y="1203"/>
                  </a:lnTo>
                  <a:cubicBezTo>
                    <a:pt x="12" y="1227"/>
                    <a:pt x="36" y="1239"/>
                    <a:pt x="60" y="1239"/>
                  </a:cubicBezTo>
                  <a:cubicBezTo>
                    <a:pt x="84" y="1239"/>
                    <a:pt x="108" y="1215"/>
                    <a:pt x="96" y="1191"/>
                  </a:cubicBezTo>
                  <a:lnTo>
                    <a:pt x="96" y="1156"/>
                  </a:lnTo>
                  <a:cubicBezTo>
                    <a:pt x="96" y="1120"/>
                    <a:pt x="96" y="1084"/>
                    <a:pt x="96" y="1048"/>
                  </a:cubicBezTo>
                  <a:lnTo>
                    <a:pt x="96" y="1025"/>
                  </a:lnTo>
                  <a:cubicBezTo>
                    <a:pt x="96" y="989"/>
                    <a:pt x="72" y="977"/>
                    <a:pt x="48" y="977"/>
                  </a:cubicBezTo>
                  <a:close/>
                  <a:moveTo>
                    <a:pt x="72" y="1322"/>
                  </a:moveTo>
                  <a:cubicBezTo>
                    <a:pt x="48" y="1334"/>
                    <a:pt x="24" y="1358"/>
                    <a:pt x="36" y="1382"/>
                  </a:cubicBezTo>
                  <a:cubicBezTo>
                    <a:pt x="48" y="1441"/>
                    <a:pt x="60" y="1501"/>
                    <a:pt x="72" y="1560"/>
                  </a:cubicBezTo>
                  <a:cubicBezTo>
                    <a:pt x="84" y="1572"/>
                    <a:pt x="96" y="1596"/>
                    <a:pt x="120" y="1596"/>
                  </a:cubicBezTo>
                  <a:cubicBezTo>
                    <a:pt x="120" y="1596"/>
                    <a:pt x="131" y="1596"/>
                    <a:pt x="131" y="1584"/>
                  </a:cubicBezTo>
                  <a:cubicBezTo>
                    <a:pt x="155" y="1584"/>
                    <a:pt x="167" y="1560"/>
                    <a:pt x="155" y="1537"/>
                  </a:cubicBezTo>
                  <a:cubicBezTo>
                    <a:pt x="143" y="1477"/>
                    <a:pt x="131" y="1418"/>
                    <a:pt x="120" y="1358"/>
                  </a:cubicBezTo>
                  <a:cubicBezTo>
                    <a:pt x="120" y="1334"/>
                    <a:pt x="96" y="1322"/>
                    <a:pt x="72" y="1322"/>
                  </a:cubicBezTo>
                  <a:close/>
                  <a:moveTo>
                    <a:pt x="174" y="1675"/>
                  </a:moveTo>
                  <a:cubicBezTo>
                    <a:pt x="168" y="1675"/>
                    <a:pt x="162" y="1676"/>
                    <a:pt x="155" y="1679"/>
                  </a:cubicBezTo>
                  <a:cubicBezTo>
                    <a:pt x="131" y="1679"/>
                    <a:pt x="120" y="1715"/>
                    <a:pt x="131" y="1727"/>
                  </a:cubicBezTo>
                  <a:cubicBezTo>
                    <a:pt x="155" y="1787"/>
                    <a:pt x="179" y="1846"/>
                    <a:pt x="215" y="1894"/>
                  </a:cubicBezTo>
                  <a:cubicBezTo>
                    <a:pt x="215" y="1918"/>
                    <a:pt x="227" y="1918"/>
                    <a:pt x="250" y="1918"/>
                  </a:cubicBezTo>
                  <a:lnTo>
                    <a:pt x="274" y="1918"/>
                  </a:lnTo>
                  <a:cubicBezTo>
                    <a:pt x="286" y="1906"/>
                    <a:pt x="298" y="1882"/>
                    <a:pt x="286" y="1858"/>
                  </a:cubicBezTo>
                  <a:cubicBezTo>
                    <a:pt x="262" y="1810"/>
                    <a:pt x="239" y="1751"/>
                    <a:pt x="215" y="1703"/>
                  </a:cubicBezTo>
                  <a:cubicBezTo>
                    <a:pt x="206" y="1686"/>
                    <a:pt x="191" y="1675"/>
                    <a:pt x="174" y="1675"/>
                  </a:cubicBezTo>
                  <a:close/>
                  <a:moveTo>
                    <a:pt x="340" y="1981"/>
                  </a:moveTo>
                  <a:cubicBezTo>
                    <a:pt x="330" y="1981"/>
                    <a:pt x="320" y="1984"/>
                    <a:pt x="310" y="1989"/>
                  </a:cubicBezTo>
                  <a:cubicBezTo>
                    <a:pt x="298" y="2013"/>
                    <a:pt x="286" y="2037"/>
                    <a:pt x="310" y="2060"/>
                  </a:cubicBezTo>
                  <a:cubicBezTo>
                    <a:pt x="346" y="2108"/>
                    <a:pt x="381" y="2156"/>
                    <a:pt x="429" y="2203"/>
                  </a:cubicBezTo>
                  <a:cubicBezTo>
                    <a:pt x="429" y="2203"/>
                    <a:pt x="441" y="2215"/>
                    <a:pt x="453" y="2215"/>
                  </a:cubicBezTo>
                  <a:cubicBezTo>
                    <a:pt x="465" y="2215"/>
                    <a:pt x="477" y="2203"/>
                    <a:pt x="489" y="2203"/>
                  </a:cubicBezTo>
                  <a:cubicBezTo>
                    <a:pt x="501" y="2180"/>
                    <a:pt x="512" y="2156"/>
                    <a:pt x="489" y="2132"/>
                  </a:cubicBezTo>
                  <a:cubicBezTo>
                    <a:pt x="453" y="2096"/>
                    <a:pt x="417" y="2049"/>
                    <a:pt x="381" y="2001"/>
                  </a:cubicBezTo>
                  <a:cubicBezTo>
                    <a:pt x="367" y="1987"/>
                    <a:pt x="354" y="1981"/>
                    <a:pt x="340" y="1981"/>
                  </a:cubicBezTo>
                  <a:close/>
                  <a:moveTo>
                    <a:pt x="591" y="2243"/>
                  </a:moveTo>
                  <a:cubicBezTo>
                    <a:pt x="578" y="2243"/>
                    <a:pt x="567" y="2249"/>
                    <a:pt x="560" y="2263"/>
                  </a:cubicBezTo>
                  <a:cubicBezTo>
                    <a:pt x="536" y="2275"/>
                    <a:pt x="548" y="2311"/>
                    <a:pt x="560" y="2322"/>
                  </a:cubicBezTo>
                  <a:cubicBezTo>
                    <a:pt x="608" y="2358"/>
                    <a:pt x="667" y="2394"/>
                    <a:pt x="715" y="2430"/>
                  </a:cubicBezTo>
                  <a:lnTo>
                    <a:pt x="739" y="2430"/>
                  </a:lnTo>
                  <a:cubicBezTo>
                    <a:pt x="751" y="2430"/>
                    <a:pt x="762" y="2418"/>
                    <a:pt x="774" y="2406"/>
                  </a:cubicBezTo>
                  <a:cubicBezTo>
                    <a:pt x="786" y="2382"/>
                    <a:pt x="786" y="2358"/>
                    <a:pt x="762" y="2346"/>
                  </a:cubicBezTo>
                  <a:cubicBezTo>
                    <a:pt x="715" y="2322"/>
                    <a:pt x="667" y="2287"/>
                    <a:pt x="620" y="2251"/>
                  </a:cubicBezTo>
                  <a:cubicBezTo>
                    <a:pt x="610" y="2246"/>
                    <a:pt x="600" y="2243"/>
                    <a:pt x="591" y="2243"/>
                  </a:cubicBezTo>
                  <a:close/>
                  <a:moveTo>
                    <a:pt x="2127" y="2389"/>
                  </a:moveTo>
                  <a:cubicBezTo>
                    <a:pt x="2121" y="2389"/>
                    <a:pt x="2114" y="2391"/>
                    <a:pt x="2108" y="2394"/>
                  </a:cubicBezTo>
                  <a:cubicBezTo>
                    <a:pt x="2048" y="2418"/>
                    <a:pt x="2001" y="2430"/>
                    <a:pt x="1941" y="2441"/>
                  </a:cubicBezTo>
                  <a:cubicBezTo>
                    <a:pt x="1917" y="2453"/>
                    <a:pt x="1905" y="2477"/>
                    <a:pt x="1905" y="2501"/>
                  </a:cubicBezTo>
                  <a:cubicBezTo>
                    <a:pt x="1917" y="2525"/>
                    <a:pt x="1929" y="2537"/>
                    <a:pt x="1953" y="2537"/>
                  </a:cubicBezTo>
                  <a:lnTo>
                    <a:pt x="1965" y="2537"/>
                  </a:lnTo>
                  <a:cubicBezTo>
                    <a:pt x="2025" y="2513"/>
                    <a:pt x="2084" y="2501"/>
                    <a:pt x="2132" y="2477"/>
                  </a:cubicBezTo>
                  <a:cubicBezTo>
                    <a:pt x="2155" y="2465"/>
                    <a:pt x="2167" y="2441"/>
                    <a:pt x="2167" y="2418"/>
                  </a:cubicBezTo>
                  <a:cubicBezTo>
                    <a:pt x="2159" y="2400"/>
                    <a:pt x="2144" y="2389"/>
                    <a:pt x="2127" y="2389"/>
                  </a:cubicBezTo>
                  <a:close/>
                  <a:moveTo>
                    <a:pt x="917" y="2418"/>
                  </a:moveTo>
                  <a:cubicBezTo>
                    <a:pt x="893" y="2418"/>
                    <a:pt x="870" y="2430"/>
                    <a:pt x="858" y="2441"/>
                  </a:cubicBezTo>
                  <a:cubicBezTo>
                    <a:pt x="846" y="2465"/>
                    <a:pt x="858" y="2501"/>
                    <a:pt x="882" y="2501"/>
                  </a:cubicBezTo>
                  <a:cubicBezTo>
                    <a:pt x="941" y="2525"/>
                    <a:pt x="1001" y="2549"/>
                    <a:pt x="1060" y="2561"/>
                  </a:cubicBezTo>
                  <a:lnTo>
                    <a:pt x="1072" y="2561"/>
                  </a:lnTo>
                  <a:cubicBezTo>
                    <a:pt x="1084" y="2561"/>
                    <a:pt x="1108" y="2549"/>
                    <a:pt x="1108" y="2525"/>
                  </a:cubicBezTo>
                  <a:cubicBezTo>
                    <a:pt x="1120" y="2501"/>
                    <a:pt x="1108" y="2477"/>
                    <a:pt x="1084" y="2477"/>
                  </a:cubicBezTo>
                  <a:cubicBezTo>
                    <a:pt x="1024" y="2465"/>
                    <a:pt x="965" y="2441"/>
                    <a:pt x="917" y="2418"/>
                  </a:cubicBezTo>
                  <a:close/>
                  <a:moveTo>
                    <a:pt x="1787" y="2486"/>
                  </a:moveTo>
                  <a:cubicBezTo>
                    <a:pt x="1783" y="2486"/>
                    <a:pt x="1779" y="2487"/>
                    <a:pt x="1774" y="2489"/>
                  </a:cubicBezTo>
                  <a:cubicBezTo>
                    <a:pt x="1715" y="2501"/>
                    <a:pt x="1655" y="2501"/>
                    <a:pt x="1596" y="2513"/>
                  </a:cubicBezTo>
                  <a:cubicBezTo>
                    <a:pt x="1572" y="2513"/>
                    <a:pt x="1548" y="2537"/>
                    <a:pt x="1560" y="2561"/>
                  </a:cubicBezTo>
                  <a:cubicBezTo>
                    <a:pt x="1560" y="2584"/>
                    <a:pt x="1584" y="2596"/>
                    <a:pt x="1596" y="2596"/>
                  </a:cubicBezTo>
                  <a:lnTo>
                    <a:pt x="1608" y="2596"/>
                  </a:lnTo>
                  <a:cubicBezTo>
                    <a:pt x="1667" y="2596"/>
                    <a:pt x="1727" y="2584"/>
                    <a:pt x="1786" y="2572"/>
                  </a:cubicBezTo>
                  <a:cubicBezTo>
                    <a:pt x="1810" y="2572"/>
                    <a:pt x="1822" y="2549"/>
                    <a:pt x="1822" y="2525"/>
                  </a:cubicBezTo>
                  <a:cubicBezTo>
                    <a:pt x="1822" y="2505"/>
                    <a:pt x="1806" y="2486"/>
                    <a:pt x="1787" y="2486"/>
                  </a:cubicBezTo>
                  <a:close/>
                  <a:moveTo>
                    <a:pt x="1251" y="2501"/>
                  </a:moveTo>
                  <a:cubicBezTo>
                    <a:pt x="1227" y="2501"/>
                    <a:pt x="1203" y="2525"/>
                    <a:pt x="1203" y="2549"/>
                  </a:cubicBezTo>
                  <a:cubicBezTo>
                    <a:pt x="1203" y="2572"/>
                    <a:pt x="1215" y="2596"/>
                    <a:pt x="1239" y="2596"/>
                  </a:cubicBezTo>
                  <a:cubicBezTo>
                    <a:pt x="1298" y="2596"/>
                    <a:pt x="1358" y="2608"/>
                    <a:pt x="1417" y="2608"/>
                  </a:cubicBezTo>
                  <a:cubicBezTo>
                    <a:pt x="1453" y="2608"/>
                    <a:pt x="1465" y="2584"/>
                    <a:pt x="1465" y="2561"/>
                  </a:cubicBezTo>
                  <a:cubicBezTo>
                    <a:pt x="1465" y="2537"/>
                    <a:pt x="1453" y="2513"/>
                    <a:pt x="1429" y="2513"/>
                  </a:cubicBezTo>
                  <a:cubicBezTo>
                    <a:pt x="1370" y="2513"/>
                    <a:pt x="1310" y="2513"/>
                    <a:pt x="1251" y="250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3" name="Google Shape;2353;p57"/>
            <p:cNvSpPr/>
            <p:nvPr/>
          </p:nvSpPr>
          <p:spPr>
            <a:xfrm>
              <a:off x="929100" y="2372429"/>
              <a:ext cx="6623" cy="14694"/>
            </a:xfrm>
            <a:custGeom>
              <a:avLst/>
              <a:gdLst/>
              <a:ahLst/>
              <a:cxnLst/>
              <a:rect l="l" t="t" r="r" b="b"/>
              <a:pathLst>
                <a:path w="215" h="477" extrusionOk="0">
                  <a:moveTo>
                    <a:pt x="179" y="1"/>
                  </a:moveTo>
                  <a:cubicBezTo>
                    <a:pt x="155" y="1"/>
                    <a:pt x="131" y="12"/>
                    <a:pt x="119" y="36"/>
                  </a:cubicBezTo>
                  <a:cubicBezTo>
                    <a:pt x="84" y="108"/>
                    <a:pt x="0" y="358"/>
                    <a:pt x="72" y="453"/>
                  </a:cubicBezTo>
                  <a:cubicBezTo>
                    <a:pt x="72" y="465"/>
                    <a:pt x="84" y="477"/>
                    <a:pt x="108" y="477"/>
                  </a:cubicBezTo>
                  <a:cubicBezTo>
                    <a:pt x="108" y="477"/>
                    <a:pt x="119" y="477"/>
                    <a:pt x="131" y="465"/>
                  </a:cubicBezTo>
                  <a:cubicBezTo>
                    <a:pt x="143" y="453"/>
                    <a:pt x="155" y="429"/>
                    <a:pt x="143" y="405"/>
                  </a:cubicBezTo>
                  <a:cubicBezTo>
                    <a:pt x="119" y="370"/>
                    <a:pt x="155" y="203"/>
                    <a:pt x="203" y="60"/>
                  </a:cubicBezTo>
                  <a:cubicBezTo>
                    <a:pt x="215" y="36"/>
                    <a:pt x="203" y="12"/>
                    <a:pt x="179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4" name="Google Shape;2354;p57"/>
            <p:cNvSpPr/>
            <p:nvPr/>
          </p:nvSpPr>
          <p:spPr>
            <a:xfrm>
              <a:off x="937540" y="2386969"/>
              <a:ext cx="6253" cy="14478"/>
            </a:xfrm>
            <a:custGeom>
              <a:avLst/>
              <a:gdLst/>
              <a:ahLst/>
              <a:cxnLst/>
              <a:rect l="l" t="t" r="r" b="b"/>
              <a:pathLst>
                <a:path w="203" h="470" extrusionOk="0">
                  <a:moveTo>
                    <a:pt x="148" y="0"/>
                  </a:moveTo>
                  <a:cubicBezTo>
                    <a:pt x="131" y="0"/>
                    <a:pt x="116" y="11"/>
                    <a:pt x="107" y="29"/>
                  </a:cubicBezTo>
                  <a:cubicBezTo>
                    <a:pt x="84" y="100"/>
                    <a:pt x="0" y="362"/>
                    <a:pt x="60" y="457"/>
                  </a:cubicBezTo>
                  <a:cubicBezTo>
                    <a:pt x="72" y="469"/>
                    <a:pt x="84" y="469"/>
                    <a:pt x="95" y="469"/>
                  </a:cubicBezTo>
                  <a:lnTo>
                    <a:pt x="119" y="469"/>
                  </a:lnTo>
                  <a:cubicBezTo>
                    <a:pt x="143" y="445"/>
                    <a:pt x="143" y="421"/>
                    <a:pt x="131" y="398"/>
                  </a:cubicBezTo>
                  <a:cubicBezTo>
                    <a:pt x="107" y="362"/>
                    <a:pt x="143" y="195"/>
                    <a:pt x="191" y="52"/>
                  </a:cubicBezTo>
                  <a:cubicBezTo>
                    <a:pt x="203" y="29"/>
                    <a:pt x="191" y="5"/>
                    <a:pt x="167" y="5"/>
                  </a:cubicBezTo>
                  <a:cubicBezTo>
                    <a:pt x="161" y="2"/>
                    <a:pt x="154" y="0"/>
                    <a:pt x="14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5" name="Google Shape;2355;p57"/>
            <p:cNvSpPr/>
            <p:nvPr/>
          </p:nvSpPr>
          <p:spPr>
            <a:xfrm>
              <a:off x="925434" y="2398089"/>
              <a:ext cx="6623" cy="14725"/>
            </a:xfrm>
            <a:custGeom>
              <a:avLst/>
              <a:gdLst/>
              <a:ahLst/>
              <a:cxnLst/>
              <a:rect l="l" t="t" r="r" b="b"/>
              <a:pathLst>
                <a:path w="215" h="478" extrusionOk="0">
                  <a:moveTo>
                    <a:pt x="179" y="1"/>
                  </a:moveTo>
                  <a:cubicBezTo>
                    <a:pt x="155" y="1"/>
                    <a:pt x="131" y="13"/>
                    <a:pt x="119" y="37"/>
                  </a:cubicBezTo>
                  <a:cubicBezTo>
                    <a:pt x="84" y="108"/>
                    <a:pt x="0" y="358"/>
                    <a:pt x="72" y="453"/>
                  </a:cubicBezTo>
                  <a:cubicBezTo>
                    <a:pt x="72" y="477"/>
                    <a:pt x="84" y="477"/>
                    <a:pt x="107" y="477"/>
                  </a:cubicBezTo>
                  <a:cubicBezTo>
                    <a:pt x="107" y="477"/>
                    <a:pt x="119" y="477"/>
                    <a:pt x="131" y="465"/>
                  </a:cubicBezTo>
                  <a:cubicBezTo>
                    <a:pt x="143" y="453"/>
                    <a:pt x="155" y="430"/>
                    <a:pt x="143" y="406"/>
                  </a:cubicBezTo>
                  <a:cubicBezTo>
                    <a:pt x="119" y="370"/>
                    <a:pt x="155" y="203"/>
                    <a:pt x="203" y="60"/>
                  </a:cubicBezTo>
                  <a:cubicBezTo>
                    <a:pt x="215" y="37"/>
                    <a:pt x="203" y="13"/>
                    <a:pt x="179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6" name="Google Shape;2356;p57"/>
            <p:cNvSpPr/>
            <p:nvPr/>
          </p:nvSpPr>
          <p:spPr>
            <a:xfrm>
              <a:off x="936062" y="2411151"/>
              <a:ext cx="6253" cy="14848"/>
            </a:xfrm>
            <a:custGeom>
              <a:avLst/>
              <a:gdLst/>
              <a:ahLst/>
              <a:cxnLst/>
              <a:rect l="l" t="t" r="r" b="b"/>
              <a:pathLst>
                <a:path w="203" h="482" extrusionOk="0">
                  <a:moveTo>
                    <a:pt x="148" y="1"/>
                  </a:moveTo>
                  <a:cubicBezTo>
                    <a:pt x="132" y="1"/>
                    <a:pt x="116" y="12"/>
                    <a:pt x="108" y="29"/>
                  </a:cubicBezTo>
                  <a:cubicBezTo>
                    <a:pt x="84" y="101"/>
                    <a:pt x="1" y="363"/>
                    <a:pt x="60" y="458"/>
                  </a:cubicBezTo>
                  <a:cubicBezTo>
                    <a:pt x="72" y="470"/>
                    <a:pt x="84" y="482"/>
                    <a:pt x="96" y="482"/>
                  </a:cubicBezTo>
                  <a:cubicBezTo>
                    <a:pt x="108" y="482"/>
                    <a:pt x="120" y="470"/>
                    <a:pt x="120" y="470"/>
                  </a:cubicBezTo>
                  <a:cubicBezTo>
                    <a:pt x="143" y="458"/>
                    <a:pt x="143" y="422"/>
                    <a:pt x="132" y="410"/>
                  </a:cubicBezTo>
                  <a:cubicBezTo>
                    <a:pt x="108" y="363"/>
                    <a:pt x="143" y="196"/>
                    <a:pt x="191" y="65"/>
                  </a:cubicBezTo>
                  <a:cubicBezTo>
                    <a:pt x="203" y="41"/>
                    <a:pt x="191" y="17"/>
                    <a:pt x="167" y="6"/>
                  </a:cubicBezTo>
                  <a:cubicBezTo>
                    <a:pt x="161" y="2"/>
                    <a:pt x="155" y="1"/>
                    <a:pt x="14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7" name="Google Shape;2357;p57"/>
            <p:cNvSpPr/>
            <p:nvPr/>
          </p:nvSpPr>
          <p:spPr>
            <a:xfrm>
              <a:off x="921029" y="2423996"/>
              <a:ext cx="6253" cy="14478"/>
            </a:xfrm>
            <a:custGeom>
              <a:avLst/>
              <a:gdLst/>
              <a:ahLst/>
              <a:cxnLst/>
              <a:rect l="l" t="t" r="r" b="b"/>
              <a:pathLst>
                <a:path w="203" h="470" extrusionOk="0">
                  <a:moveTo>
                    <a:pt x="148" y="1"/>
                  </a:moveTo>
                  <a:cubicBezTo>
                    <a:pt x="132" y="1"/>
                    <a:pt x="120" y="12"/>
                    <a:pt x="120" y="29"/>
                  </a:cubicBezTo>
                  <a:cubicBezTo>
                    <a:pt x="84" y="101"/>
                    <a:pt x="0" y="362"/>
                    <a:pt x="60" y="458"/>
                  </a:cubicBezTo>
                  <a:cubicBezTo>
                    <a:pt x="72" y="470"/>
                    <a:pt x="84" y="470"/>
                    <a:pt x="96" y="470"/>
                  </a:cubicBezTo>
                  <a:lnTo>
                    <a:pt x="131" y="470"/>
                  </a:lnTo>
                  <a:cubicBezTo>
                    <a:pt x="143" y="446"/>
                    <a:pt x="155" y="422"/>
                    <a:pt x="143" y="398"/>
                  </a:cubicBezTo>
                  <a:cubicBezTo>
                    <a:pt x="120" y="362"/>
                    <a:pt x="155" y="196"/>
                    <a:pt x="203" y="53"/>
                  </a:cubicBezTo>
                  <a:cubicBezTo>
                    <a:pt x="203" y="29"/>
                    <a:pt x="191" y="5"/>
                    <a:pt x="167" y="5"/>
                  </a:cubicBezTo>
                  <a:cubicBezTo>
                    <a:pt x="161" y="2"/>
                    <a:pt x="154" y="1"/>
                    <a:pt x="14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8" name="Google Shape;2358;p57"/>
            <p:cNvSpPr/>
            <p:nvPr/>
          </p:nvSpPr>
          <p:spPr>
            <a:xfrm>
              <a:off x="932026" y="2352128"/>
              <a:ext cx="6284" cy="14817"/>
            </a:xfrm>
            <a:custGeom>
              <a:avLst/>
              <a:gdLst/>
              <a:ahLst/>
              <a:cxnLst/>
              <a:rect l="l" t="t" r="r" b="b"/>
              <a:pathLst>
                <a:path w="204" h="481" extrusionOk="0">
                  <a:moveTo>
                    <a:pt x="149" y="0"/>
                  </a:moveTo>
                  <a:cubicBezTo>
                    <a:pt x="132" y="0"/>
                    <a:pt x="120" y="11"/>
                    <a:pt x="120" y="28"/>
                  </a:cubicBezTo>
                  <a:cubicBezTo>
                    <a:pt x="84" y="112"/>
                    <a:pt x="1" y="362"/>
                    <a:pt x="60" y="457"/>
                  </a:cubicBezTo>
                  <a:cubicBezTo>
                    <a:pt x="72" y="469"/>
                    <a:pt x="84" y="481"/>
                    <a:pt x="96" y="481"/>
                  </a:cubicBezTo>
                  <a:cubicBezTo>
                    <a:pt x="108" y="481"/>
                    <a:pt x="120" y="469"/>
                    <a:pt x="120" y="469"/>
                  </a:cubicBezTo>
                  <a:cubicBezTo>
                    <a:pt x="144" y="457"/>
                    <a:pt x="155" y="433"/>
                    <a:pt x="144" y="409"/>
                  </a:cubicBezTo>
                  <a:cubicBezTo>
                    <a:pt x="108" y="374"/>
                    <a:pt x="144" y="195"/>
                    <a:pt x="203" y="64"/>
                  </a:cubicBezTo>
                  <a:cubicBezTo>
                    <a:pt x="203" y="40"/>
                    <a:pt x="191" y="17"/>
                    <a:pt x="167" y="5"/>
                  </a:cubicBezTo>
                  <a:cubicBezTo>
                    <a:pt x="161" y="1"/>
                    <a:pt x="155" y="0"/>
                    <a:pt x="14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9" name="Google Shape;2359;p57"/>
            <p:cNvSpPr/>
            <p:nvPr/>
          </p:nvSpPr>
          <p:spPr>
            <a:xfrm>
              <a:off x="940097" y="2362756"/>
              <a:ext cx="6253" cy="14848"/>
            </a:xfrm>
            <a:custGeom>
              <a:avLst/>
              <a:gdLst/>
              <a:ahLst/>
              <a:cxnLst/>
              <a:rect l="l" t="t" r="r" b="b"/>
              <a:pathLst>
                <a:path w="203" h="482" extrusionOk="0">
                  <a:moveTo>
                    <a:pt x="148" y="0"/>
                  </a:moveTo>
                  <a:cubicBezTo>
                    <a:pt x="132" y="0"/>
                    <a:pt x="116" y="11"/>
                    <a:pt x="108" y="29"/>
                  </a:cubicBezTo>
                  <a:cubicBezTo>
                    <a:pt x="84" y="112"/>
                    <a:pt x="1" y="362"/>
                    <a:pt x="60" y="457"/>
                  </a:cubicBezTo>
                  <a:cubicBezTo>
                    <a:pt x="72" y="469"/>
                    <a:pt x="84" y="481"/>
                    <a:pt x="96" y="481"/>
                  </a:cubicBezTo>
                  <a:cubicBezTo>
                    <a:pt x="108" y="481"/>
                    <a:pt x="108" y="481"/>
                    <a:pt x="120" y="469"/>
                  </a:cubicBezTo>
                  <a:cubicBezTo>
                    <a:pt x="143" y="457"/>
                    <a:pt x="143" y="434"/>
                    <a:pt x="132" y="410"/>
                  </a:cubicBezTo>
                  <a:cubicBezTo>
                    <a:pt x="108" y="374"/>
                    <a:pt x="143" y="195"/>
                    <a:pt x="191" y="64"/>
                  </a:cubicBezTo>
                  <a:cubicBezTo>
                    <a:pt x="203" y="41"/>
                    <a:pt x="191" y="17"/>
                    <a:pt x="167" y="5"/>
                  </a:cubicBezTo>
                  <a:cubicBezTo>
                    <a:pt x="161" y="2"/>
                    <a:pt x="154" y="0"/>
                    <a:pt x="14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0" name="Google Shape;2360;p57"/>
            <p:cNvSpPr/>
            <p:nvPr/>
          </p:nvSpPr>
          <p:spPr>
            <a:xfrm>
              <a:off x="1091935" y="2426183"/>
              <a:ext cx="23874" cy="11182"/>
            </a:xfrm>
            <a:custGeom>
              <a:avLst/>
              <a:gdLst/>
              <a:ahLst/>
              <a:cxnLst/>
              <a:rect l="l" t="t" r="r" b="b"/>
              <a:pathLst>
                <a:path w="775" h="363" extrusionOk="0">
                  <a:moveTo>
                    <a:pt x="686" y="0"/>
                  </a:moveTo>
                  <a:cubicBezTo>
                    <a:pt x="458" y="0"/>
                    <a:pt x="69" y="247"/>
                    <a:pt x="25" y="280"/>
                  </a:cubicBezTo>
                  <a:cubicBezTo>
                    <a:pt x="1" y="303"/>
                    <a:pt x="1" y="327"/>
                    <a:pt x="13" y="351"/>
                  </a:cubicBezTo>
                  <a:cubicBezTo>
                    <a:pt x="13" y="363"/>
                    <a:pt x="36" y="363"/>
                    <a:pt x="48" y="363"/>
                  </a:cubicBezTo>
                  <a:lnTo>
                    <a:pt x="72" y="363"/>
                  </a:lnTo>
                  <a:cubicBezTo>
                    <a:pt x="193" y="275"/>
                    <a:pt x="518" y="85"/>
                    <a:pt x="679" y="85"/>
                  </a:cubicBezTo>
                  <a:cubicBezTo>
                    <a:pt x="692" y="85"/>
                    <a:pt x="704" y="86"/>
                    <a:pt x="715" y="89"/>
                  </a:cubicBezTo>
                  <a:cubicBezTo>
                    <a:pt x="739" y="89"/>
                    <a:pt x="763" y="77"/>
                    <a:pt x="763" y="53"/>
                  </a:cubicBezTo>
                  <a:cubicBezTo>
                    <a:pt x="775" y="30"/>
                    <a:pt x="763" y="6"/>
                    <a:pt x="739" y="6"/>
                  </a:cubicBezTo>
                  <a:cubicBezTo>
                    <a:pt x="723" y="2"/>
                    <a:pt x="705" y="0"/>
                    <a:pt x="68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1" name="Google Shape;2361;p57"/>
            <p:cNvSpPr/>
            <p:nvPr/>
          </p:nvSpPr>
          <p:spPr>
            <a:xfrm>
              <a:off x="1096340" y="2437982"/>
              <a:ext cx="19469" cy="10042"/>
            </a:xfrm>
            <a:custGeom>
              <a:avLst/>
              <a:gdLst/>
              <a:ahLst/>
              <a:cxnLst/>
              <a:rect l="l" t="t" r="r" b="b"/>
              <a:pathLst>
                <a:path w="632" h="326" extrusionOk="0">
                  <a:moveTo>
                    <a:pt x="596" y="1"/>
                  </a:moveTo>
                  <a:cubicBezTo>
                    <a:pt x="592" y="1"/>
                    <a:pt x="588" y="2"/>
                    <a:pt x="584" y="4"/>
                  </a:cubicBezTo>
                  <a:cubicBezTo>
                    <a:pt x="560" y="4"/>
                    <a:pt x="155" y="28"/>
                    <a:pt x="13" y="254"/>
                  </a:cubicBezTo>
                  <a:cubicBezTo>
                    <a:pt x="1" y="278"/>
                    <a:pt x="13" y="301"/>
                    <a:pt x="24" y="313"/>
                  </a:cubicBezTo>
                  <a:cubicBezTo>
                    <a:pt x="36" y="325"/>
                    <a:pt x="48" y="325"/>
                    <a:pt x="48" y="325"/>
                  </a:cubicBezTo>
                  <a:cubicBezTo>
                    <a:pt x="72" y="325"/>
                    <a:pt x="84" y="313"/>
                    <a:pt x="96" y="301"/>
                  </a:cubicBezTo>
                  <a:cubicBezTo>
                    <a:pt x="203" y="111"/>
                    <a:pt x="584" y="87"/>
                    <a:pt x="584" y="87"/>
                  </a:cubicBezTo>
                  <a:cubicBezTo>
                    <a:pt x="608" y="87"/>
                    <a:pt x="632" y="63"/>
                    <a:pt x="632" y="39"/>
                  </a:cubicBezTo>
                  <a:cubicBezTo>
                    <a:pt x="622" y="20"/>
                    <a:pt x="612" y="1"/>
                    <a:pt x="59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62" name="Google Shape;2362;p57"/>
          <p:cNvSpPr txBox="1"/>
          <p:nvPr/>
        </p:nvSpPr>
        <p:spPr>
          <a:xfrm rot="-1781">
            <a:off x="327847" y="481682"/>
            <a:ext cx="2545371" cy="3657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文賢國小陳聖其老師</a:t>
            </a:r>
            <a:endParaRPr sz="2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" name="Google Shape;3082;p75"/>
          <p:cNvSpPr txBox="1">
            <a:spLocks noGrp="1"/>
          </p:cNvSpPr>
          <p:nvPr>
            <p:ph type="title"/>
          </p:nvPr>
        </p:nvSpPr>
        <p:spPr>
          <a:xfrm rot="-30010">
            <a:off x="2486561" y="47035"/>
            <a:ext cx="4501972" cy="568197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zh-TW">
                <a:latin typeface="Arial"/>
                <a:ea typeface="Arial"/>
                <a:cs typeface="Arial"/>
                <a:sym typeface="Arial"/>
              </a:rPr>
              <a:t>評量標準與評分指引</a:t>
            </a:r>
            <a:endParaRPr/>
          </a:p>
        </p:txBody>
      </p:sp>
      <p:graphicFrame>
        <p:nvGraphicFramePr>
          <p:cNvPr id="3083" name="Google Shape;3083;p75"/>
          <p:cNvGraphicFramePr/>
          <p:nvPr/>
        </p:nvGraphicFramePr>
        <p:xfrm>
          <a:off x="-87085" y="615396"/>
          <a:ext cx="9231075" cy="5048920"/>
        </p:xfrm>
        <a:graphic>
          <a:graphicData uri="http://schemas.openxmlformats.org/drawingml/2006/table">
            <a:tbl>
              <a:tblPr firstRow="1" bandRow="1">
                <a:noFill/>
                <a:tableStyleId>{9A297F6F-69C6-4C91-A666-0C9941E2B37F}</a:tableStyleId>
              </a:tblPr>
              <a:tblGrid>
                <a:gridCol w="819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7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7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57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83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70100">
                <a:tc gridSpan="6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zh-TW" sz="2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技能表現評量表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18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zh-TW" sz="20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次主題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zh-TW" sz="20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A</a:t>
                      </a:r>
                      <a:endParaRPr sz="2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zh-TW" sz="20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B</a:t>
                      </a:r>
                      <a:endParaRPr sz="2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zh-TW" sz="20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C</a:t>
                      </a:r>
                      <a:endParaRPr sz="2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zh-TW" sz="20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D</a:t>
                      </a:r>
                      <a:endParaRPr sz="2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zh-TW" sz="20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E</a:t>
                      </a:r>
                      <a:endParaRPr sz="2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7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zh-TW" sz="20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技能表現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zh-TW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能</a:t>
                      </a:r>
                      <a:r>
                        <a:rPr lang="zh-TW" sz="1800" b="1" u="sng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熟練地</a:t>
                      </a:r>
                      <a:r>
                        <a:rPr lang="zh-TW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表現基本的與模仿動作能力，並能執行安全的身體活動。   </a:t>
                      </a:r>
                      <a:endParaRPr sz="1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zh-TW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能</a:t>
                      </a:r>
                      <a:r>
                        <a:rPr lang="zh-TW" sz="1800" b="1" u="sng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正確地</a:t>
                      </a:r>
                      <a:r>
                        <a:rPr lang="zh-TW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表現基本的與模仿動作能 力，並能執行安全的身體活動。</a:t>
                      </a:r>
                      <a:endParaRPr sz="1400" u="none" strike="noStrike" cap="none"/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zh-TW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能</a:t>
                      </a:r>
                      <a:r>
                        <a:rPr lang="zh-TW" sz="1800" b="1" u="sng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大致地</a:t>
                      </a:r>
                      <a:r>
                        <a:rPr lang="zh-TW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表現基本的與模仿動作能力，並能執行安全的身體活動。   </a:t>
                      </a:r>
                      <a:endParaRPr sz="1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zh-TW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能</a:t>
                      </a:r>
                      <a:r>
                        <a:rPr lang="zh-TW" sz="1800" b="1" u="sng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部分地</a:t>
                      </a:r>
                      <a:r>
                        <a:rPr lang="zh-TW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表現基本的與模仿動作能力，並能執行安全的身體活動。</a:t>
                      </a:r>
                      <a:endParaRPr sz="1400" u="none" strike="noStrike" cap="none"/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zh-TW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未達D等級</a:t>
                      </a:r>
                      <a:r>
                        <a:rPr lang="zh-TW" sz="1800" u="none" strike="noStrike" cap="none"/>
                        <a:t>。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785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zh-TW" sz="20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本評量評分指引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zh-TW" sz="1500" u="none" strike="noStrike" cap="none"/>
                        <a:t>1.動作正確且流</a:t>
                      </a:r>
                      <a:endParaRPr sz="15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zh-TW" sz="1500" u="none" strike="noStrike" cap="none"/>
                        <a:t>   暢。</a:t>
                      </a:r>
                      <a:endParaRPr sz="15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zh-TW" sz="1500" u="none" strike="noStrike" cap="none"/>
                        <a:t>2.5個動作9個檢核</a:t>
                      </a:r>
                      <a:endParaRPr sz="15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zh-TW" sz="1500" u="none" strike="noStrike" cap="none"/>
                        <a:t>   點</a:t>
                      </a:r>
                      <a:r>
                        <a:rPr lang="zh-TW" sz="1500" b="1" u="none" strike="noStrike" cap="none"/>
                        <a:t>皆能做到</a:t>
                      </a:r>
                      <a:r>
                        <a:rPr lang="zh-TW" sz="1500" u="none" strike="noStrike" cap="none"/>
                        <a:t>。</a:t>
                      </a:r>
                      <a:endParaRPr sz="15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>
                        <a:solidFill>
                          <a:srgbClr val="000000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>
                        <a:solidFill>
                          <a:srgbClr val="000000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zh-TW" sz="1500" u="none" strike="noStrike" cap="none">
                          <a:solidFill>
                            <a:srgbClr val="000000"/>
                          </a:solidFill>
                        </a:rPr>
                        <a:t>1.動作正確稍不流暢。</a:t>
                      </a:r>
                      <a:endParaRPr sz="1500" u="none" strike="noStrike" cap="none">
                        <a:solidFill>
                          <a:srgbClr val="000000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zh-TW" sz="1500" u="none" strike="noStrike" cap="none"/>
                        <a:t>2.5個動作皆能做到</a:t>
                      </a:r>
                      <a:endParaRPr sz="15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zh-TW" sz="1500" u="none" strike="noStrike" cap="none"/>
                        <a:t>   </a:t>
                      </a:r>
                      <a:r>
                        <a:rPr lang="zh-TW" sz="1500" b="1" u="none" strike="noStrike" cap="none"/>
                        <a:t>5-8</a:t>
                      </a:r>
                      <a:r>
                        <a:rPr lang="zh-TW" sz="1500" u="none" strike="noStrike" cap="none"/>
                        <a:t>個檢核點數</a:t>
                      </a:r>
                      <a:endParaRPr sz="15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zh-TW" sz="1500" u="none" strike="noStrike" cap="none"/>
                        <a:t>   量。</a:t>
                      </a:r>
                      <a:endParaRPr sz="1500" u="none" strike="noStrike" cap="none">
                        <a:solidFill>
                          <a:srgbClr val="000000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zh-TW" sz="1500" u="none" strike="noStrike" cap="none"/>
                        <a:t>1.動作尚正確。</a:t>
                      </a:r>
                      <a:endParaRPr sz="15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zh-TW" sz="1500" u="none" strike="noStrike" cap="none"/>
                        <a:t>2. 5個動作皆能做到</a:t>
                      </a:r>
                      <a:endParaRPr sz="15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zh-TW" sz="1500" u="none" strike="noStrike" cap="none"/>
                        <a:t>    </a:t>
                      </a:r>
                      <a:r>
                        <a:rPr lang="zh-TW" sz="1500" b="1" u="none" strike="noStrike" cap="none"/>
                        <a:t>3-4</a:t>
                      </a:r>
                      <a:r>
                        <a:rPr lang="zh-TW" sz="1500" u="none" strike="noStrike" cap="none"/>
                        <a:t>個檢核點數  </a:t>
                      </a:r>
                      <a:endParaRPr sz="15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zh-TW" sz="1500" u="none" strike="noStrike" cap="none"/>
                        <a:t>     量。</a:t>
                      </a:r>
                      <a:endParaRPr sz="15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zh-TW" sz="1500" u="none" strike="noStrike" cap="none"/>
                        <a:t>1. 動作不正確。</a:t>
                      </a:r>
                      <a:endParaRPr sz="15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zh-TW" sz="1500" u="none" strike="noStrike" cap="none"/>
                        <a:t>2. 5個動作只能做到 </a:t>
                      </a:r>
                      <a:endParaRPr sz="15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zh-TW" sz="1500" u="none" strike="noStrike" cap="none"/>
                        <a:t>    </a:t>
                      </a:r>
                      <a:r>
                        <a:rPr lang="zh-TW" sz="1500" b="1" u="none" strike="noStrike" cap="none"/>
                        <a:t>1-2</a:t>
                      </a:r>
                      <a:r>
                        <a:rPr lang="zh-TW" sz="1500" u="none" strike="noStrike" cap="none"/>
                        <a:t>個檢核點數</a:t>
                      </a:r>
                      <a:endParaRPr sz="15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zh-TW" sz="1500" u="none" strike="noStrike" cap="none"/>
                        <a:t>     量。</a:t>
                      </a:r>
                      <a:endParaRPr sz="15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無法完成動作</a:t>
                      </a:r>
                      <a:r>
                        <a:rPr lang="zh-TW" sz="1500" u="none" strike="noStrike" cap="none"/>
                        <a:t>。</a:t>
                      </a:r>
                      <a:endParaRPr sz="15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8" name="Google Shape;3088;p76"/>
          <p:cNvSpPr txBox="1">
            <a:spLocks noGrp="1"/>
          </p:cNvSpPr>
          <p:nvPr>
            <p:ph type="title"/>
          </p:nvPr>
        </p:nvSpPr>
        <p:spPr>
          <a:xfrm rot="-2406">
            <a:off x="1801762" y="1940518"/>
            <a:ext cx="7544193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457200" tIns="91425" rIns="457200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zh-TW" sz="4400">
                <a:latin typeface="Arial"/>
                <a:ea typeface="Arial"/>
                <a:cs typeface="Arial"/>
                <a:sym typeface="Arial"/>
              </a:rPr>
              <a:t>語言設計 </a:t>
            </a:r>
            <a:r>
              <a:rPr lang="zh-TW" sz="2500">
                <a:latin typeface="Arial"/>
                <a:ea typeface="Arial"/>
                <a:cs typeface="Arial"/>
                <a:sym typeface="Arial"/>
              </a:rPr>
              <a:t>(Step 5: Language Focus)</a:t>
            </a:r>
            <a:endParaRPr sz="25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9" name="Google Shape;3089;p76"/>
          <p:cNvSpPr txBox="1">
            <a:spLocks noGrp="1"/>
          </p:cNvSpPr>
          <p:nvPr>
            <p:ph type="title" idx="2"/>
          </p:nvPr>
        </p:nvSpPr>
        <p:spPr>
          <a:xfrm rot="-27490">
            <a:off x="490427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zh-TW"/>
              <a:t>07</a:t>
            </a:r>
            <a:endParaRPr/>
          </a:p>
        </p:txBody>
      </p:sp>
      <p:sp>
        <p:nvSpPr>
          <p:cNvPr id="3090" name="Google Shape;3090;p76"/>
          <p:cNvSpPr txBox="1">
            <a:spLocks noGrp="1"/>
          </p:cNvSpPr>
          <p:nvPr>
            <p:ph type="subTitle" idx="1"/>
          </p:nvPr>
        </p:nvSpPr>
        <p:spPr>
          <a:xfrm rot="-29710">
            <a:off x="1858946" y="2777724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2800"/>
              <a:t>for /of /through </a:t>
            </a:r>
            <a:endParaRPr sz="2800"/>
          </a:p>
        </p:txBody>
      </p:sp>
      <p:grpSp>
        <p:nvGrpSpPr>
          <p:cNvPr id="3091" name="Google Shape;3091;p76"/>
          <p:cNvGrpSpPr/>
          <p:nvPr/>
        </p:nvGrpSpPr>
        <p:grpSpPr>
          <a:xfrm>
            <a:off x="6869510" y="481888"/>
            <a:ext cx="1554497" cy="1554495"/>
            <a:chOff x="7829173" y="1921659"/>
            <a:chExt cx="595091" cy="597217"/>
          </a:xfrm>
        </p:grpSpPr>
        <p:sp>
          <p:nvSpPr>
            <p:cNvPr id="3092" name="Google Shape;3092;p76"/>
            <p:cNvSpPr/>
            <p:nvPr/>
          </p:nvSpPr>
          <p:spPr>
            <a:xfrm>
              <a:off x="8267467" y="2296156"/>
              <a:ext cx="64228" cy="59053"/>
            </a:xfrm>
            <a:custGeom>
              <a:avLst/>
              <a:gdLst/>
              <a:ahLst/>
              <a:cxnLst/>
              <a:rect l="l" t="t" r="r" b="b"/>
              <a:pathLst>
                <a:path w="2085" h="1917" extrusionOk="0">
                  <a:moveTo>
                    <a:pt x="1763" y="131"/>
                  </a:moveTo>
                  <a:lnTo>
                    <a:pt x="1763" y="131"/>
                  </a:lnTo>
                  <a:cubicBezTo>
                    <a:pt x="1417" y="321"/>
                    <a:pt x="822" y="679"/>
                    <a:pt x="513" y="869"/>
                  </a:cubicBezTo>
                  <a:cubicBezTo>
                    <a:pt x="358" y="822"/>
                    <a:pt x="155" y="738"/>
                    <a:pt x="96" y="679"/>
                  </a:cubicBezTo>
                  <a:cubicBezTo>
                    <a:pt x="227" y="583"/>
                    <a:pt x="1239" y="238"/>
                    <a:pt x="1763" y="131"/>
                  </a:cubicBezTo>
                  <a:close/>
                  <a:moveTo>
                    <a:pt x="1929" y="226"/>
                  </a:moveTo>
                  <a:lnTo>
                    <a:pt x="1929" y="226"/>
                  </a:lnTo>
                  <a:cubicBezTo>
                    <a:pt x="1751" y="643"/>
                    <a:pt x="1227" y="1679"/>
                    <a:pt x="1096" y="1822"/>
                  </a:cubicBezTo>
                  <a:cubicBezTo>
                    <a:pt x="1048" y="1750"/>
                    <a:pt x="953" y="1441"/>
                    <a:pt x="894" y="1167"/>
                  </a:cubicBezTo>
                  <a:cubicBezTo>
                    <a:pt x="1489" y="643"/>
                    <a:pt x="1787" y="369"/>
                    <a:pt x="1929" y="226"/>
                  </a:cubicBezTo>
                  <a:close/>
                  <a:moveTo>
                    <a:pt x="2001" y="0"/>
                  </a:moveTo>
                  <a:cubicBezTo>
                    <a:pt x="1787" y="0"/>
                    <a:pt x="120" y="476"/>
                    <a:pt x="13" y="643"/>
                  </a:cubicBezTo>
                  <a:cubicBezTo>
                    <a:pt x="1" y="667"/>
                    <a:pt x="1" y="691"/>
                    <a:pt x="13" y="691"/>
                  </a:cubicBezTo>
                  <a:cubicBezTo>
                    <a:pt x="60" y="833"/>
                    <a:pt x="441" y="941"/>
                    <a:pt x="513" y="964"/>
                  </a:cubicBezTo>
                  <a:cubicBezTo>
                    <a:pt x="525" y="964"/>
                    <a:pt x="536" y="964"/>
                    <a:pt x="548" y="953"/>
                  </a:cubicBezTo>
                  <a:cubicBezTo>
                    <a:pt x="953" y="702"/>
                    <a:pt x="1572" y="333"/>
                    <a:pt x="1858" y="167"/>
                  </a:cubicBezTo>
                  <a:lnTo>
                    <a:pt x="1858" y="167"/>
                  </a:lnTo>
                  <a:cubicBezTo>
                    <a:pt x="1632" y="393"/>
                    <a:pt x="1144" y="822"/>
                    <a:pt x="810" y="1107"/>
                  </a:cubicBezTo>
                  <a:cubicBezTo>
                    <a:pt x="798" y="1119"/>
                    <a:pt x="798" y="1143"/>
                    <a:pt x="798" y="1155"/>
                  </a:cubicBezTo>
                  <a:cubicBezTo>
                    <a:pt x="977" y="1917"/>
                    <a:pt x="1072" y="1917"/>
                    <a:pt x="1096" y="1917"/>
                  </a:cubicBezTo>
                  <a:lnTo>
                    <a:pt x="1108" y="1917"/>
                  </a:lnTo>
                  <a:cubicBezTo>
                    <a:pt x="1239" y="1917"/>
                    <a:pt x="1870" y="572"/>
                    <a:pt x="1989" y="310"/>
                  </a:cubicBezTo>
                  <a:cubicBezTo>
                    <a:pt x="2084" y="71"/>
                    <a:pt x="2084" y="48"/>
                    <a:pt x="2060" y="24"/>
                  </a:cubicBezTo>
                  <a:cubicBezTo>
                    <a:pt x="2060" y="12"/>
                    <a:pt x="2049" y="12"/>
                    <a:pt x="2049" y="12"/>
                  </a:cubicBezTo>
                  <a:lnTo>
                    <a:pt x="2037" y="12"/>
                  </a:lnTo>
                  <a:cubicBezTo>
                    <a:pt x="2025" y="0"/>
                    <a:pt x="2013" y="0"/>
                    <a:pt x="200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3" name="Google Shape;3093;p76"/>
            <p:cNvSpPr/>
            <p:nvPr/>
          </p:nvSpPr>
          <p:spPr>
            <a:xfrm>
              <a:off x="8282130" y="2323541"/>
              <a:ext cx="14725" cy="23597"/>
            </a:xfrm>
            <a:custGeom>
              <a:avLst/>
              <a:gdLst/>
              <a:ahLst/>
              <a:cxnLst/>
              <a:rect l="l" t="t" r="r" b="b"/>
              <a:pathLst>
                <a:path w="478" h="766" extrusionOk="0">
                  <a:moveTo>
                    <a:pt x="61" y="1"/>
                  </a:moveTo>
                  <a:cubicBezTo>
                    <a:pt x="57" y="1"/>
                    <a:pt x="53" y="2"/>
                    <a:pt x="49" y="4"/>
                  </a:cubicBezTo>
                  <a:cubicBezTo>
                    <a:pt x="25" y="4"/>
                    <a:pt x="1" y="16"/>
                    <a:pt x="1" y="52"/>
                  </a:cubicBezTo>
                  <a:cubicBezTo>
                    <a:pt x="37" y="337"/>
                    <a:pt x="72" y="706"/>
                    <a:pt x="132" y="754"/>
                  </a:cubicBezTo>
                  <a:cubicBezTo>
                    <a:pt x="144" y="766"/>
                    <a:pt x="156" y="766"/>
                    <a:pt x="179" y="766"/>
                  </a:cubicBezTo>
                  <a:cubicBezTo>
                    <a:pt x="263" y="766"/>
                    <a:pt x="406" y="599"/>
                    <a:pt x="465" y="528"/>
                  </a:cubicBezTo>
                  <a:cubicBezTo>
                    <a:pt x="477" y="516"/>
                    <a:pt x="477" y="480"/>
                    <a:pt x="453" y="468"/>
                  </a:cubicBezTo>
                  <a:cubicBezTo>
                    <a:pt x="448" y="463"/>
                    <a:pt x="439" y="461"/>
                    <a:pt x="430" y="461"/>
                  </a:cubicBezTo>
                  <a:cubicBezTo>
                    <a:pt x="416" y="461"/>
                    <a:pt x="401" y="466"/>
                    <a:pt x="394" y="480"/>
                  </a:cubicBezTo>
                  <a:cubicBezTo>
                    <a:pt x="310" y="575"/>
                    <a:pt x="227" y="659"/>
                    <a:pt x="179" y="683"/>
                  </a:cubicBezTo>
                  <a:cubicBezTo>
                    <a:pt x="156" y="611"/>
                    <a:pt x="120" y="302"/>
                    <a:pt x="96" y="40"/>
                  </a:cubicBezTo>
                  <a:cubicBezTo>
                    <a:pt x="96" y="20"/>
                    <a:pt x="80" y="1"/>
                    <a:pt x="6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4" name="Google Shape;3094;p76"/>
            <p:cNvSpPr/>
            <p:nvPr/>
          </p:nvSpPr>
          <p:spPr>
            <a:xfrm>
              <a:off x="7963421" y="2057725"/>
              <a:ext cx="63489" cy="60193"/>
            </a:xfrm>
            <a:custGeom>
              <a:avLst/>
              <a:gdLst/>
              <a:ahLst/>
              <a:cxnLst/>
              <a:rect l="l" t="t" r="r" b="b"/>
              <a:pathLst>
                <a:path w="2061" h="1954" extrusionOk="0">
                  <a:moveTo>
                    <a:pt x="953" y="96"/>
                  </a:moveTo>
                  <a:cubicBezTo>
                    <a:pt x="1012" y="156"/>
                    <a:pt x="1060" y="370"/>
                    <a:pt x="1084" y="537"/>
                  </a:cubicBezTo>
                  <a:cubicBezTo>
                    <a:pt x="739" y="930"/>
                    <a:pt x="358" y="1382"/>
                    <a:pt x="155" y="1656"/>
                  </a:cubicBezTo>
                  <a:cubicBezTo>
                    <a:pt x="334" y="1180"/>
                    <a:pt x="846" y="203"/>
                    <a:pt x="953" y="96"/>
                  </a:cubicBezTo>
                  <a:close/>
                  <a:moveTo>
                    <a:pt x="1310" y="953"/>
                  </a:moveTo>
                  <a:cubicBezTo>
                    <a:pt x="1584" y="1061"/>
                    <a:pt x="1870" y="1192"/>
                    <a:pt x="1929" y="1251"/>
                  </a:cubicBezTo>
                  <a:cubicBezTo>
                    <a:pt x="1774" y="1358"/>
                    <a:pt x="679" y="1727"/>
                    <a:pt x="227" y="1835"/>
                  </a:cubicBezTo>
                  <a:cubicBezTo>
                    <a:pt x="429" y="1680"/>
                    <a:pt x="798" y="1382"/>
                    <a:pt x="1310" y="953"/>
                  </a:cubicBezTo>
                  <a:close/>
                  <a:moveTo>
                    <a:pt x="953" y="1"/>
                  </a:moveTo>
                  <a:cubicBezTo>
                    <a:pt x="929" y="1"/>
                    <a:pt x="893" y="25"/>
                    <a:pt x="858" y="72"/>
                  </a:cubicBezTo>
                  <a:cubicBezTo>
                    <a:pt x="667" y="322"/>
                    <a:pt x="0" y="1692"/>
                    <a:pt x="0" y="1894"/>
                  </a:cubicBezTo>
                  <a:cubicBezTo>
                    <a:pt x="0" y="1906"/>
                    <a:pt x="0" y="1906"/>
                    <a:pt x="0" y="1906"/>
                  </a:cubicBezTo>
                  <a:cubicBezTo>
                    <a:pt x="0" y="1918"/>
                    <a:pt x="0" y="1918"/>
                    <a:pt x="0" y="1918"/>
                  </a:cubicBezTo>
                  <a:cubicBezTo>
                    <a:pt x="0" y="1930"/>
                    <a:pt x="12" y="1930"/>
                    <a:pt x="12" y="1930"/>
                  </a:cubicBezTo>
                  <a:cubicBezTo>
                    <a:pt x="24" y="1954"/>
                    <a:pt x="48" y="1954"/>
                    <a:pt x="60" y="1954"/>
                  </a:cubicBezTo>
                  <a:cubicBezTo>
                    <a:pt x="179" y="1954"/>
                    <a:pt x="679" y="1811"/>
                    <a:pt x="1108" y="1656"/>
                  </a:cubicBezTo>
                  <a:cubicBezTo>
                    <a:pt x="2013" y="1358"/>
                    <a:pt x="2024" y="1299"/>
                    <a:pt x="2024" y="1275"/>
                  </a:cubicBezTo>
                  <a:cubicBezTo>
                    <a:pt x="2036" y="1239"/>
                    <a:pt x="2060" y="1144"/>
                    <a:pt x="1322" y="858"/>
                  </a:cubicBezTo>
                  <a:cubicBezTo>
                    <a:pt x="1314" y="854"/>
                    <a:pt x="1307" y="853"/>
                    <a:pt x="1302" y="853"/>
                  </a:cubicBezTo>
                  <a:cubicBezTo>
                    <a:pt x="1290" y="853"/>
                    <a:pt x="1282" y="858"/>
                    <a:pt x="1274" y="858"/>
                  </a:cubicBezTo>
                  <a:cubicBezTo>
                    <a:pt x="941" y="1144"/>
                    <a:pt x="429" y="1573"/>
                    <a:pt x="191" y="1763"/>
                  </a:cubicBezTo>
                  <a:cubicBezTo>
                    <a:pt x="393" y="1489"/>
                    <a:pt x="846" y="942"/>
                    <a:pt x="1155" y="572"/>
                  </a:cubicBezTo>
                  <a:cubicBezTo>
                    <a:pt x="1167" y="561"/>
                    <a:pt x="1167" y="549"/>
                    <a:pt x="1167" y="537"/>
                  </a:cubicBezTo>
                  <a:cubicBezTo>
                    <a:pt x="1155" y="465"/>
                    <a:pt x="1108" y="84"/>
                    <a:pt x="989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5" name="Google Shape;3095;p76"/>
            <p:cNvSpPr/>
            <p:nvPr/>
          </p:nvSpPr>
          <p:spPr>
            <a:xfrm>
              <a:off x="7997153" y="2073374"/>
              <a:ext cx="23135" cy="16296"/>
            </a:xfrm>
            <a:custGeom>
              <a:avLst/>
              <a:gdLst/>
              <a:ahLst/>
              <a:cxnLst/>
              <a:rect l="l" t="t" r="r" b="b"/>
              <a:pathLst>
                <a:path w="751" h="529" extrusionOk="0">
                  <a:moveTo>
                    <a:pt x="41" y="0"/>
                  </a:moveTo>
                  <a:cubicBezTo>
                    <a:pt x="25" y="0"/>
                    <a:pt x="9" y="11"/>
                    <a:pt x="1" y="29"/>
                  </a:cubicBezTo>
                  <a:cubicBezTo>
                    <a:pt x="1" y="53"/>
                    <a:pt x="13" y="76"/>
                    <a:pt x="36" y="88"/>
                  </a:cubicBezTo>
                  <a:cubicBezTo>
                    <a:pt x="298" y="148"/>
                    <a:pt x="596" y="231"/>
                    <a:pt x="656" y="267"/>
                  </a:cubicBezTo>
                  <a:cubicBezTo>
                    <a:pt x="632" y="303"/>
                    <a:pt x="525" y="386"/>
                    <a:pt x="417" y="445"/>
                  </a:cubicBezTo>
                  <a:cubicBezTo>
                    <a:pt x="406" y="469"/>
                    <a:pt x="394" y="493"/>
                    <a:pt x="406" y="517"/>
                  </a:cubicBezTo>
                  <a:cubicBezTo>
                    <a:pt x="417" y="529"/>
                    <a:pt x="429" y="529"/>
                    <a:pt x="441" y="529"/>
                  </a:cubicBezTo>
                  <a:lnTo>
                    <a:pt x="465" y="529"/>
                  </a:lnTo>
                  <a:cubicBezTo>
                    <a:pt x="537" y="481"/>
                    <a:pt x="727" y="362"/>
                    <a:pt x="739" y="291"/>
                  </a:cubicBezTo>
                  <a:cubicBezTo>
                    <a:pt x="751" y="255"/>
                    <a:pt x="739" y="243"/>
                    <a:pt x="739" y="231"/>
                  </a:cubicBezTo>
                  <a:cubicBezTo>
                    <a:pt x="691" y="172"/>
                    <a:pt x="346" y="64"/>
                    <a:pt x="60" y="5"/>
                  </a:cubicBezTo>
                  <a:cubicBezTo>
                    <a:pt x="54" y="2"/>
                    <a:pt x="48" y="0"/>
                    <a:pt x="4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6" name="Google Shape;3096;p76"/>
            <p:cNvSpPr/>
            <p:nvPr/>
          </p:nvSpPr>
          <p:spPr>
            <a:xfrm>
              <a:off x="7852647" y="2132273"/>
              <a:ext cx="105168" cy="59731"/>
            </a:xfrm>
            <a:custGeom>
              <a:avLst/>
              <a:gdLst/>
              <a:ahLst/>
              <a:cxnLst/>
              <a:rect l="l" t="t" r="r" b="b"/>
              <a:pathLst>
                <a:path w="3414" h="1939" extrusionOk="0">
                  <a:moveTo>
                    <a:pt x="2076" y="0"/>
                  </a:moveTo>
                  <a:cubicBezTo>
                    <a:pt x="1919" y="0"/>
                    <a:pt x="1780" y="87"/>
                    <a:pt x="1685" y="202"/>
                  </a:cubicBezTo>
                  <a:lnTo>
                    <a:pt x="1685" y="202"/>
                  </a:lnTo>
                  <a:cubicBezTo>
                    <a:pt x="1620" y="150"/>
                    <a:pt x="1536" y="104"/>
                    <a:pt x="1429" y="69"/>
                  </a:cubicBezTo>
                  <a:cubicBezTo>
                    <a:pt x="1336" y="37"/>
                    <a:pt x="1257" y="23"/>
                    <a:pt x="1192" y="23"/>
                  </a:cubicBezTo>
                  <a:cubicBezTo>
                    <a:pt x="797" y="23"/>
                    <a:pt x="858" y="522"/>
                    <a:pt x="858" y="522"/>
                  </a:cubicBezTo>
                  <a:cubicBezTo>
                    <a:pt x="817" y="496"/>
                    <a:pt x="773" y="485"/>
                    <a:pt x="728" y="485"/>
                  </a:cubicBezTo>
                  <a:cubicBezTo>
                    <a:pt x="392" y="485"/>
                    <a:pt x="0" y="1125"/>
                    <a:pt x="441" y="1451"/>
                  </a:cubicBezTo>
                  <a:cubicBezTo>
                    <a:pt x="580" y="1556"/>
                    <a:pt x="712" y="1605"/>
                    <a:pt x="825" y="1614"/>
                  </a:cubicBezTo>
                  <a:lnTo>
                    <a:pt x="825" y="1614"/>
                  </a:lnTo>
                  <a:cubicBezTo>
                    <a:pt x="861" y="1785"/>
                    <a:pt x="981" y="1934"/>
                    <a:pt x="1239" y="1939"/>
                  </a:cubicBezTo>
                  <a:cubicBezTo>
                    <a:pt x="1252" y="1939"/>
                    <a:pt x="1265" y="1939"/>
                    <a:pt x="1279" y="1939"/>
                  </a:cubicBezTo>
                  <a:cubicBezTo>
                    <a:pt x="1628" y="1939"/>
                    <a:pt x="1865" y="1860"/>
                    <a:pt x="1998" y="1741"/>
                  </a:cubicBezTo>
                  <a:lnTo>
                    <a:pt x="1998" y="1741"/>
                  </a:lnTo>
                  <a:cubicBezTo>
                    <a:pt x="2027" y="1781"/>
                    <a:pt x="2063" y="1819"/>
                    <a:pt x="2108" y="1855"/>
                  </a:cubicBezTo>
                  <a:cubicBezTo>
                    <a:pt x="2165" y="1900"/>
                    <a:pt x="2235" y="1920"/>
                    <a:pt x="2310" y="1920"/>
                  </a:cubicBezTo>
                  <a:cubicBezTo>
                    <a:pt x="2755" y="1920"/>
                    <a:pt x="3413" y="1226"/>
                    <a:pt x="3037" y="819"/>
                  </a:cubicBezTo>
                  <a:cubicBezTo>
                    <a:pt x="2930" y="707"/>
                    <a:pt x="2816" y="664"/>
                    <a:pt x="2709" y="664"/>
                  </a:cubicBezTo>
                  <a:cubicBezTo>
                    <a:pt x="2697" y="664"/>
                    <a:pt x="2686" y="664"/>
                    <a:pt x="2674" y="665"/>
                  </a:cubicBezTo>
                  <a:lnTo>
                    <a:pt x="2674" y="665"/>
                  </a:lnTo>
                  <a:cubicBezTo>
                    <a:pt x="2678" y="467"/>
                    <a:pt x="2579" y="239"/>
                    <a:pt x="2334" y="81"/>
                  </a:cubicBezTo>
                  <a:cubicBezTo>
                    <a:pt x="2246" y="24"/>
                    <a:pt x="2159" y="0"/>
                    <a:pt x="20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7" name="Google Shape;3097;p76"/>
            <p:cNvSpPr/>
            <p:nvPr/>
          </p:nvSpPr>
          <p:spPr>
            <a:xfrm>
              <a:off x="7857421" y="2131102"/>
              <a:ext cx="94664" cy="62380"/>
            </a:xfrm>
            <a:custGeom>
              <a:avLst/>
              <a:gdLst/>
              <a:ahLst/>
              <a:cxnLst/>
              <a:rect l="l" t="t" r="r" b="b"/>
              <a:pathLst>
                <a:path w="3073" h="2025" extrusionOk="0">
                  <a:moveTo>
                    <a:pt x="1536" y="310"/>
                  </a:moveTo>
                  <a:cubicBezTo>
                    <a:pt x="1655" y="429"/>
                    <a:pt x="1679" y="560"/>
                    <a:pt x="1644" y="655"/>
                  </a:cubicBezTo>
                  <a:cubicBezTo>
                    <a:pt x="1629" y="706"/>
                    <a:pt x="1601" y="731"/>
                    <a:pt x="1565" y="731"/>
                  </a:cubicBezTo>
                  <a:cubicBezTo>
                    <a:pt x="1542" y="731"/>
                    <a:pt x="1516" y="721"/>
                    <a:pt x="1489" y="703"/>
                  </a:cubicBezTo>
                  <a:cubicBezTo>
                    <a:pt x="1405" y="619"/>
                    <a:pt x="1429" y="453"/>
                    <a:pt x="1536" y="310"/>
                  </a:cubicBezTo>
                  <a:close/>
                  <a:moveTo>
                    <a:pt x="2477" y="762"/>
                  </a:moveTo>
                  <a:lnTo>
                    <a:pt x="2477" y="762"/>
                  </a:lnTo>
                  <a:cubicBezTo>
                    <a:pt x="2453" y="929"/>
                    <a:pt x="2346" y="1048"/>
                    <a:pt x="2215" y="1072"/>
                  </a:cubicBezTo>
                  <a:lnTo>
                    <a:pt x="2191" y="1072"/>
                  </a:lnTo>
                  <a:cubicBezTo>
                    <a:pt x="2155" y="1072"/>
                    <a:pt x="2144" y="1060"/>
                    <a:pt x="2144" y="1048"/>
                  </a:cubicBezTo>
                  <a:cubicBezTo>
                    <a:pt x="2144" y="977"/>
                    <a:pt x="2275" y="798"/>
                    <a:pt x="2477" y="762"/>
                  </a:cubicBezTo>
                  <a:close/>
                  <a:moveTo>
                    <a:pt x="858" y="1179"/>
                  </a:moveTo>
                  <a:cubicBezTo>
                    <a:pt x="882" y="1179"/>
                    <a:pt x="905" y="1203"/>
                    <a:pt x="917" y="1215"/>
                  </a:cubicBezTo>
                  <a:cubicBezTo>
                    <a:pt x="977" y="1310"/>
                    <a:pt x="1001" y="1393"/>
                    <a:pt x="953" y="1477"/>
                  </a:cubicBezTo>
                  <a:cubicBezTo>
                    <a:pt x="917" y="1560"/>
                    <a:pt x="822" y="1608"/>
                    <a:pt x="703" y="1608"/>
                  </a:cubicBezTo>
                  <a:cubicBezTo>
                    <a:pt x="679" y="1453"/>
                    <a:pt x="727" y="1298"/>
                    <a:pt x="786" y="1227"/>
                  </a:cubicBezTo>
                  <a:cubicBezTo>
                    <a:pt x="810" y="1191"/>
                    <a:pt x="834" y="1179"/>
                    <a:pt x="858" y="1179"/>
                  </a:cubicBezTo>
                  <a:close/>
                  <a:moveTo>
                    <a:pt x="1870" y="1310"/>
                  </a:moveTo>
                  <a:cubicBezTo>
                    <a:pt x="1882" y="1310"/>
                    <a:pt x="1905" y="1334"/>
                    <a:pt x="1917" y="1381"/>
                  </a:cubicBezTo>
                  <a:cubicBezTo>
                    <a:pt x="1953" y="1500"/>
                    <a:pt x="1929" y="1619"/>
                    <a:pt x="1846" y="1703"/>
                  </a:cubicBezTo>
                  <a:cubicBezTo>
                    <a:pt x="1774" y="1584"/>
                    <a:pt x="1786" y="1441"/>
                    <a:pt x="1822" y="1358"/>
                  </a:cubicBezTo>
                  <a:cubicBezTo>
                    <a:pt x="1846" y="1322"/>
                    <a:pt x="1870" y="1310"/>
                    <a:pt x="1870" y="1310"/>
                  </a:cubicBezTo>
                  <a:close/>
                  <a:moveTo>
                    <a:pt x="1923" y="85"/>
                  </a:moveTo>
                  <a:cubicBezTo>
                    <a:pt x="2001" y="85"/>
                    <a:pt x="2080" y="108"/>
                    <a:pt x="2155" y="155"/>
                  </a:cubicBezTo>
                  <a:cubicBezTo>
                    <a:pt x="2346" y="286"/>
                    <a:pt x="2465" y="476"/>
                    <a:pt x="2477" y="667"/>
                  </a:cubicBezTo>
                  <a:cubicBezTo>
                    <a:pt x="2239" y="703"/>
                    <a:pt x="2060" y="917"/>
                    <a:pt x="2060" y="1048"/>
                  </a:cubicBezTo>
                  <a:cubicBezTo>
                    <a:pt x="2060" y="1102"/>
                    <a:pt x="2100" y="1157"/>
                    <a:pt x="2197" y="1157"/>
                  </a:cubicBezTo>
                  <a:cubicBezTo>
                    <a:pt x="2207" y="1157"/>
                    <a:pt x="2217" y="1156"/>
                    <a:pt x="2227" y="1155"/>
                  </a:cubicBezTo>
                  <a:cubicBezTo>
                    <a:pt x="2406" y="1131"/>
                    <a:pt x="2536" y="965"/>
                    <a:pt x="2560" y="750"/>
                  </a:cubicBezTo>
                  <a:cubicBezTo>
                    <a:pt x="2667" y="750"/>
                    <a:pt x="2763" y="798"/>
                    <a:pt x="2846" y="893"/>
                  </a:cubicBezTo>
                  <a:cubicBezTo>
                    <a:pt x="2989" y="1048"/>
                    <a:pt x="2953" y="1227"/>
                    <a:pt x="2906" y="1358"/>
                  </a:cubicBezTo>
                  <a:cubicBezTo>
                    <a:pt x="2775" y="1643"/>
                    <a:pt x="2417" y="1917"/>
                    <a:pt x="2155" y="1917"/>
                  </a:cubicBezTo>
                  <a:cubicBezTo>
                    <a:pt x="2084" y="1917"/>
                    <a:pt x="2025" y="1893"/>
                    <a:pt x="1977" y="1858"/>
                  </a:cubicBezTo>
                  <a:cubicBezTo>
                    <a:pt x="1953" y="1834"/>
                    <a:pt x="1929" y="1810"/>
                    <a:pt x="1905" y="1786"/>
                  </a:cubicBezTo>
                  <a:cubicBezTo>
                    <a:pt x="2013" y="1667"/>
                    <a:pt x="2048" y="1512"/>
                    <a:pt x="2001" y="1358"/>
                  </a:cubicBezTo>
                  <a:cubicBezTo>
                    <a:pt x="1965" y="1238"/>
                    <a:pt x="1905" y="1227"/>
                    <a:pt x="1870" y="1227"/>
                  </a:cubicBezTo>
                  <a:cubicBezTo>
                    <a:pt x="1822" y="1227"/>
                    <a:pt x="1774" y="1262"/>
                    <a:pt x="1751" y="1322"/>
                  </a:cubicBezTo>
                  <a:cubicBezTo>
                    <a:pt x="1691" y="1429"/>
                    <a:pt x="1691" y="1608"/>
                    <a:pt x="1786" y="1762"/>
                  </a:cubicBezTo>
                  <a:cubicBezTo>
                    <a:pt x="1679" y="1846"/>
                    <a:pt x="1489" y="1929"/>
                    <a:pt x="1132" y="1929"/>
                  </a:cubicBezTo>
                  <a:lnTo>
                    <a:pt x="1084" y="1929"/>
                  </a:lnTo>
                  <a:cubicBezTo>
                    <a:pt x="870" y="1929"/>
                    <a:pt x="774" y="1810"/>
                    <a:pt x="727" y="1703"/>
                  </a:cubicBezTo>
                  <a:cubicBezTo>
                    <a:pt x="870" y="1691"/>
                    <a:pt x="989" y="1619"/>
                    <a:pt x="1036" y="1512"/>
                  </a:cubicBezTo>
                  <a:cubicBezTo>
                    <a:pt x="1096" y="1405"/>
                    <a:pt x="1072" y="1274"/>
                    <a:pt x="989" y="1167"/>
                  </a:cubicBezTo>
                  <a:cubicBezTo>
                    <a:pt x="929" y="1108"/>
                    <a:pt x="882" y="1096"/>
                    <a:pt x="858" y="1096"/>
                  </a:cubicBezTo>
                  <a:cubicBezTo>
                    <a:pt x="810" y="1096"/>
                    <a:pt x="762" y="1119"/>
                    <a:pt x="715" y="1167"/>
                  </a:cubicBezTo>
                  <a:cubicBezTo>
                    <a:pt x="643" y="1262"/>
                    <a:pt x="596" y="1441"/>
                    <a:pt x="620" y="1608"/>
                  </a:cubicBezTo>
                  <a:cubicBezTo>
                    <a:pt x="512" y="1584"/>
                    <a:pt x="417" y="1536"/>
                    <a:pt x="310" y="1465"/>
                  </a:cubicBezTo>
                  <a:cubicBezTo>
                    <a:pt x="155" y="1346"/>
                    <a:pt x="96" y="1155"/>
                    <a:pt x="167" y="953"/>
                  </a:cubicBezTo>
                  <a:cubicBezTo>
                    <a:pt x="227" y="738"/>
                    <a:pt x="417" y="572"/>
                    <a:pt x="572" y="572"/>
                  </a:cubicBezTo>
                  <a:cubicBezTo>
                    <a:pt x="620" y="572"/>
                    <a:pt x="655" y="584"/>
                    <a:pt x="679" y="607"/>
                  </a:cubicBezTo>
                  <a:lnTo>
                    <a:pt x="727" y="607"/>
                  </a:lnTo>
                  <a:cubicBezTo>
                    <a:pt x="751" y="596"/>
                    <a:pt x="751" y="572"/>
                    <a:pt x="751" y="560"/>
                  </a:cubicBezTo>
                  <a:cubicBezTo>
                    <a:pt x="751" y="560"/>
                    <a:pt x="727" y="322"/>
                    <a:pt x="834" y="191"/>
                  </a:cubicBezTo>
                  <a:cubicBezTo>
                    <a:pt x="884" y="134"/>
                    <a:pt x="955" y="107"/>
                    <a:pt x="1047" y="107"/>
                  </a:cubicBezTo>
                  <a:cubicBezTo>
                    <a:pt x="1109" y="107"/>
                    <a:pt x="1181" y="119"/>
                    <a:pt x="1263" y="143"/>
                  </a:cubicBezTo>
                  <a:cubicBezTo>
                    <a:pt x="1334" y="179"/>
                    <a:pt x="1405" y="215"/>
                    <a:pt x="1465" y="250"/>
                  </a:cubicBezTo>
                  <a:cubicBezTo>
                    <a:pt x="1346" y="417"/>
                    <a:pt x="1298" y="655"/>
                    <a:pt x="1429" y="774"/>
                  </a:cubicBezTo>
                  <a:cubicBezTo>
                    <a:pt x="1477" y="798"/>
                    <a:pt x="1524" y="822"/>
                    <a:pt x="1560" y="822"/>
                  </a:cubicBezTo>
                  <a:cubicBezTo>
                    <a:pt x="1644" y="822"/>
                    <a:pt x="1703" y="774"/>
                    <a:pt x="1727" y="691"/>
                  </a:cubicBezTo>
                  <a:cubicBezTo>
                    <a:pt x="1774" y="560"/>
                    <a:pt x="1751" y="381"/>
                    <a:pt x="1596" y="238"/>
                  </a:cubicBezTo>
                  <a:cubicBezTo>
                    <a:pt x="1689" y="138"/>
                    <a:pt x="1804" y="85"/>
                    <a:pt x="1923" y="85"/>
                  </a:cubicBezTo>
                  <a:close/>
                  <a:moveTo>
                    <a:pt x="1917" y="0"/>
                  </a:moveTo>
                  <a:cubicBezTo>
                    <a:pt x="1774" y="0"/>
                    <a:pt x="1632" y="60"/>
                    <a:pt x="1524" y="179"/>
                  </a:cubicBezTo>
                  <a:cubicBezTo>
                    <a:pt x="1453" y="131"/>
                    <a:pt x="1370" y="95"/>
                    <a:pt x="1286" y="60"/>
                  </a:cubicBezTo>
                  <a:cubicBezTo>
                    <a:pt x="1197" y="33"/>
                    <a:pt x="1116" y="20"/>
                    <a:pt x="1044" y="20"/>
                  </a:cubicBezTo>
                  <a:cubicBezTo>
                    <a:pt x="924" y="20"/>
                    <a:pt x="829" y="57"/>
                    <a:pt x="762" y="131"/>
                  </a:cubicBezTo>
                  <a:cubicBezTo>
                    <a:pt x="667" y="238"/>
                    <a:pt x="655" y="405"/>
                    <a:pt x="655" y="500"/>
                  </a:cubicBezTo>
                  <a:cubicBezTo>
                    <a:pt x="631" y="488"/>
                    <a:pt x="608" y="488"/>
                    <a:pt x="572" y="488"/>
                  </a:cubicBezTo>
                  <a:cubicBezTo>
                    <a:pt x="381" y="488"/>
                    <a:pt x="155" y="679"/>
                    <a:pt x="72" y="917"/>
                  </a:cubicBezTo>
                  <a:cubicBezTo>
                    <a:pt x="0" y="1167"/>
                    <a:pt x="60" y="1381"/>
                    <a:pt x="262" y="1536"/>
                  </a:cubicBezTo>
                  <a:cubicBezTo>
                    <a:pt x="381" y="1619"/>
                    <a:pt x="512" y="1679"/>
                    <a:pt x="631" y="1691"/>
                  </a:cubicBezTo>
                  <a:cubicBezTo>
                    <a:pt x="691" y="1893"/>
                    <a:pt x="858" y="2012"/>
                    <a:pt x="1084" y="2024"/>
                  </a:cubicBezTo>
                  <a:lnTo>
                    <a:pt x="1132" y="2024"/>
                  </a:lnTo>
                  <a:cubicBezTo>
                    <a:pt x="1441" y="2024"/>
                    <a:pt x="1679" y="1965"/>
                    <a:pt x="1834" y="1846"/>
                  </a:cubicBezTo>
                  <a:cubicBezTo>
                    <a:pt x="1858" y="1870"/>
                    <a:pt x="1882" y="1893"/>
                    <a:pt x="1917" y="1929"/>
                  </a:cubicBezTo>
                  <a:cubicBezTo>
                    <a:pt x="1977" y="1977"/>
                    <a:pt x="2060" y="2000"/>
                    <a:pt x="2155" y="2000"/>
                  </a:cubicBezTo>
                  <a:cubicBezTo>
                    <a:pt x="2453" y="2000"/>
                    <a:pt x="2834" y="1715"/>
                    <a:pt x="2977" y="1393"/>
                  </a:cubicBezTo>
                  <a:cubicBezTo>
                    <a:pt x="3072" y="1179"/>
                    <a:pt x="3048" y="977"/>
                    <a:pt x="2906" y="834"/>
                  </a:cubicBezTo>
                  <a:cubicBezTo>
                    <a:pt x="2798" y="727"/>
                    <a:pt x="2691" y="667"/>
                    <a:pt x="2560" y="667"/>
                  </a:cubicBezTo>
                  <a:cubicBezTo>
                    <a:pt x="2548" y="441"/>
                    <a:pt x="2417" y="226"/>
                    <a:pt x="2203" y="84"/>
                  </a:cubicBezTo>
                  <a:cubicBezTo>
                    <a:pt x="2108" y="24"/>
                    <a:pt x="2013" y="0"/>
                    <a:pt x="19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8" name="Google Shape;3098;p76"/>
            <p:cNvSpPr/>
            <p:nvPr/>
          </p:nvSpPr>
          <p:spPr>
            <a:xfrm>
              <a:off x="8319188" y="2117979"/>
              <a:ext cx="105076" cy="59731"/>
            </a:xfrm>
            <a:custGeom>
              <a:avLst/>
              <a:gdLst/>
              <a:ahLst/>
              <a:cxnLst/>
              <a:rect l="l" t="t" r="r" b="b"/>
              <a:pathLst>
                <a:path w="3411" h="1939" extrusionOk="0">
                  <a:moveTo>
                    <a:pt x="2076" y="0"/>
                  </a:moveTo>
                  <a:cubicBezTo>
                    <a:pt x="1918" y="0"/>
                    <a:pt x="1779" y="88"/>
                    <a:pt x="1683" y="205"/>
                  </a:cubicBezTo>
                  <a:lnTo>
                    <a:pt x="1683" y="205"/>
                  </a:lnTo>
                  <a:cubicBezTo>
                    <a:pt x="1619" y="153"/>
                    <a:pt x="1535" y="106"/>
                    <a:pt x="1429" y="69"/>
                  </a:cubicBezTo>
                  <a:cubicBezTo>
                    <a:pt x="1340" y="40"/>
                    <a:pt x="1264" y="27"/>
                    <a:pt x="1200" y="27"/>
                  </a:cubicBezTo>
                  <a:cubicBezTo>
                    <a:pt x="796" y="27"/>
                    <a:pt x="858" y="533"/>
                    <a:pt x="858" y="533"/>
                  </a:cubicBezTo>
                  <a:cubicBezTo>
                    <a:pt x="816" y="508"/>
                    <a:pt x="772" y="496"/>
                    <a:pt x="726" y="496"/>
                  </a:cubicBezTo>
                  <a:cubicBezTo>
                    <a:pt x="391" y="496"/>
                    <a:pt x="1" y="1127"/>
                    <a:pt x="441" y="1462"/>
                  </a:cubicBezTo>
                  <a:cubicBezTo>
                    <a:pt x="580" y="1565"/>
                    <a:pt x="712" y="1611"/>
                    <a:pt x="826" y="1618"/>
                  </a:cubicBezTo>
                  <a:lnTo>
                    <a:pt x="826" y="1618"/>
                  </a:lnTo>
                  <a:cubicBezTo>
                    <a:pt x="863" y="1787"/>
                    <a:pt x="983" y="1934"/>
                    <a:pt x="1239" y="1938"/>
                  </a:cubicBezTo>
                  <a:cubicBezTo>
                    <a:pt x="1253" y="1939"/>
                    <a:pt x="1266" y="1939"/>
                    <a:pt x="1280" y="1939"/>
                  </a:cubicBezTo>
                  <a:cubicBezTo>
                    <a:pt x="1630" y="1939"/>
                    <a:pt x="1867" y="1862"/>
                    <a:pt x="2000" y="1744"/>
                  </a:cubicBezTo>
                  <a:lnTo>
                    <a:pt x="2000" y="1744"/>
                  </a:lnTo>
                  <a:cubicBezTo>
                    <a:pt x="2028" y="1782"/>
                    <a:pt x="2064" y="1820"/>
                    <a:pt x="2108" y="1855"/>
                  </a:cubicBezTo>
                  <a:cubicBezTo>
                    <a:pt x="2167" y="1903"/>
                    <a:pt x="2239" y="1925"/>
                    <a:pt x="2317" y="1925"/>
                  </a:cubicBezTo>
                  <a:cubicBezTo>
                    <a:pt x="2762" y="1925"/>
                    <a:pt x="3411" y="1236"/>
                    <a:pt x="3037" y="831"/>
                  </a:cubicBezTo>
                  <a:cubicBezTo>
                    <a:pt x="2928" y="717"/>
                    <a:pt x="2813" y="674"/>
                    <a:pt x="2705" y="674"/>
                  </a:cubicBezTo>
                  <a:cubicBezTo>
                    <a:pt x="2695" y="674"/>
                    <a:pt x="2684" y="674"/>
                    <a:pt x="2674" y="675"/>
                  </a:cubicBezTo>
                  <a:lnTo>
                    <a:pt x="2674" y="675"/>
                  </a:lnTo>
                  <a:cubicBezTo>
                    <a:pt x="2680" y="473"/>
                    <a:pt x="2581" y="239"/>
                    <a:pt x="2334" y="81"/>
                  </a:cubicBezTo>
                  <a:cubicBezTo>
                    <a:pt x="2246" y="24"/>
                    <a:pt x="2159" y="0"/>
                    <a:pt x="20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9" name="Google Shape;3099;p76"/>
            <p:cNvSpPr/>
            <p:nvPr/>
          </p:nvSpPr>
          <p:spPr>
            <a:xfrm>
              <a:off x="8323963" y="2116778"/>
              <a:ext cx="94633" cy="62380"/>
            </a:xfrm>
            <a:custGeom>
              <a:avLst/>
              <a:gdLst/>
              <a:ahLst/>
              <a:cxnLst/>
              <a:rect l="l" t="t" r="r" b="b"/>
              <a:pathLst>
                <a:path w="3072" h="2025" extrusionOk="0">
                  <a:moveTo>
                    <a:pt x="1536" y="310"/>
                  </a:moveTo>
                  <a:cubicBezTo>
                    <a:pt x="1655" y="430"/>
                    <a:pt x="1679" y="572"/>
                    <a:pt x="1643" y="656"/>
                  </a:cubicBezTo>
                  <a:cubicBezTo>
                    <a:pt x="1628" y="708"/>
                    <a:pt x="1600" y="736"/>
                    <a:pt x="1563" y="736"/>
                  </a:cubicBezTo>
                  <a:cubicBezTo>
                    <a:pt x="1541" y="736"/>
                    <a:pt x="1515" y="726"/>
                    <a:pt x="1488" y="703"/>
                  </a:cubicBezTo>
                  <a:cubicBezTo>
                    <a:pt x="1405" y="632"/>
                    <a:pt x="1429" y="465"/>
                    <a:pt x="1536" y="310"/>
                  </a:cubicBezTo>
                  <a:close/>
                  <a:moveTo>
                    <a:pt x="2477" y="763"/>
                  </a:moveTo>
                  <a:lnTo>
                    <a:pt x="2477" y="763"/>
                  </a:lnTo>
                  <a:cubicBezTo>
                    <a:pt x="2453" y="930"/>
                    <a:pt x="2346" y="1049"/>
                    <a:pt x="2215" y="1072"/>
                  </a:cubicBezTo>
                  <a:lnTo>
                    <a:pt x="2191" y="1072"/>
                  </a:lnTo>
                  <a:cubicBezTo>
                    <a:pt x="2155" y="1072"/>
                    <a:pt x="2155" y="1061"/>
                    <a:pt x="2155" y="1049"/>
                  </a:cubicBezTo>
                  <a:cubicBezTo>
                    <a:pt x="2143" y="977"/>
                    <a:pt x="2286" y="811"/>
                    <a:pt x="2477" y="763"/>
                  </a:cubicBezTo>
                  <a:close/>
                  <a:moveTo>
                    <a:pt x="857" y="1180"/>
                  </a:moveTo>
                  <a:cubicBezTo>
                    <a:pt x="881" y="1180"/>
                    <a:pt x="905" y="1203"/>
                    <a:pt x="917" y="1227"/>
                  </a:cubicBezTo>
                  <a:cubicBezTo>
                    <a:pt x="977" y="1311"/>
                    <a:pt x="1000" y="1406"/>
                    <a:pt x="965" y="1477"/>
                  </a:cubicBezTo>
                  <a:cubicBezTo>
                    <a:pt x="917" y="1561"/>
                    <a:pt x="822" y="1608"/>
                    <a:pt x="703" y="1620"/>
                  </a:cubicBezTo>
                  <a:cubicBezTo>
                    <a:pt x="691" y="1465"/>
                    <a:pt x="726" y="1299"/>
                    <a:pt x="786" y="1227"/>
                  </a:cubicBezTo>
                  <a:cubicBezTo>
                    <a:pt x="810" y="1203"/>
                    <a:pt x="834" y="1180"/>
                    <a:pt x="857" y="1180"/>
                  </a:cubicBezTo>
                  <a:close/>
                  <a:moveTo>
                    <a:pt x="1869" y="1322"/>
                  </a:moveTo>
                  <a:cubicBezTo>
                    <a:pt x="1881" y="1322"/>
                    <a:pt x="1905" y="1334"/>
                    <a:pt x="1917" y="1382"/>
                  </a:cubicBezTo>
                  <a:cubicBezTo>
                    <a:pt x="1953" y="1501"/>
                    <a:pt x="1929" y="1620"/>
                    <a:pt x="1846" y="1715"/>
                  </a:cubicBezTo>
                  <a:cubicBezTo>
                    <a:pt x="1774" y="1584"/>
                    <a:pt x="1786" y="1453"/>
                    <a:pt x="1822" y="1370"/>
                  </a:cubicBezTo>
                  <a:cubicBezTo>
                    <a:pt x="1846" y="1334"/>
                    <a:pt x="1869" y="1322"/>
                    <a:pt x="1869" y="1322"/>
                  </a:cubicBezTo>
                  <a:close/>
                  <a:moveTo>
                    <a:pt x="1927" y="92"/>
                  </a:moveTo>
                  <a:cubicBezTo>
                    <a:pt x="2005" y="92"/>
                    <a:pt x="2084" y="115"/>
                    <a:pt x="2155" y="168"/>
                  </a:cubicBezTo>
                  <a:cubicBezTo>
                    <a:pt x="2358" y="287"/>
                    <a:pt x="2465" y="477"/>
                    <a:pt x="2477" y="680"/>
                  </a:cubicBezTo>
                  <a:cubicBezTo>
                    <a:pt x="2239" y="715"/>
                    <a:pt x="2060" y="930"/>
                    <a:pt x="2060" y="1061"/>
                  </a:cubicBezTo>
                  <a:cubicBezTo>
                    <a:pt x="2060" y="1102"/>
                    <a:pt x="2095" y="1161"/>
                    <a:pt x="2182" y="1161"/>
                  </a:cubicBezTo>
                  <a:cubicBezTo>
                    <a:pt x="2195" y="1161"/>
                    <a:pt x="2210" y="1159"/>
                    <a:pt x="2227" y="1156"/>
                  </a:cubicBezTo>
                  <a:cubicBezTo>
                    <a:pt x="2405" y="1132"/>
                    <a:pt x="2548" y="977"/>
                    <a:pt x="2560" y="751"/>
                  </a:cubicBezTo>
                  <a:cubicBezTo>
                    <a:pt x="2667" y="763"/>
                    <a:pt x="2762" y="811"/>
                    <a:pt x="2846" y="894"/>
                  </a:cubicBezTo>
                  <a:cubicBezTo>
                    <a:pt x="2989" y="1049"/>
                    <a:pt x="2953" y="1239"/>
                    <a:pt x="2905" y="1358"/>
                  </a:cubicBezTo>
                  <a:cubicBezTo>
                    <a:pt x="2774" y="1656"/>
                    <a:pt x="2429" y="1918"/>
                    <a:pt x="2167" y="1918"/>
                  </a:cubicBezTo>
                  <a:cubicBezTo>
                    <a:pt x="2084" y="1918"/>
                    <a:pt x="2024" y="1894"/>
                    <a:pt x="1977" y="1858"/>
                  </a:cubicBezTo>
                  <a:cubicBezTo>
                    <a:pt x="1953" y="1834"/>
                    <a:pt x="1929" y="1811"/>
                    <a:pt x="1905" y="1787"/>
                  </a:cubicBezTo>
                  <a:cubicBezTo>
                    <a:pt x="2012" y="1668"/>
                    <a:pt x="2048" y="1513"/>
                    <a:pt x="2000" y="1358"/>
                  </a:cubicBezTo>
                  <a:cubicBezTo>
                    <a:pt x="1965" y="1239"/>
                    <a:pt x="1905" y="1227"/>
                    <a:pt x="1881" y="1227"/>
                  </a:cubicBezTo>
                  <a:cubicBezTo>
                    <a:pt x="1822" y="1227"/>
                    <a:pt x="1786" y="1263"/>
                    <a:pt x="1750" y="1322"/>
                  </a:cubicBezTo>
                  <a:cubicBezTo>
                    <a:pt x="1691" y="1442"/>
                    <a:pt x="1691" y="1608"/>
                    <a:pt x="1786" y="1775"/>
                  </a:cubicBezTo>
                  <a:cubicBezTo>
                    <a:pt x="1679" y="1858"/>
                    <a:pt x="1488" y="1942"/>
                    <a:pt x="1131" y="1942"/>
                  </a:cubicBezTo>
                  <a:lnTo>
                    <a:pt x="1096" y="1942"/>
                  </a:lnTo>
                  <a:cubicBezTo>
                    <a:pt x="869" y="1930"/>
                    <a:pt x="774" y="1823"/>
                    <a:pt x="726" y="1703"/>
                  </a:cubicBezTo>
                  <a:cubicBezTo>
                    <a:pt x="869" y="1692"/>
                    <a:pt x="988" y="1620"/>
                    <a:pt x="1048" y="1513"/>
                  </a:cubicBezTo>
                  <a:cubicBezTo>
                    <a:pt x="1096" y="1406"/>
                    <a:pt x="1072" y="1287"/>
                    <a:pt x="988" y="1168"/>
                  </a:cubicBezTo>
                  <a:cubicBezTo>
                    <a:pt x="941" y="1108"/>
                    <a:pt x="893" y="1096"/>
                    <a:pt x="857" y="1096"/>
                  </a:cubicBezTo>
                  <a:cubicBezTo>
                    <a:pt x="810" y="1096"/>
                    <a:pt x="762" y="1120"/>
                    <a:pt x="726" y="1168"/>
                  </a:cubicBezTo>
                  <a:cubicBezTo>
                    <a:pt x="643" y="1275"/>
                    <a:pt x="607" y="1453"/>
                    <a:pt x="619" y="1608"/>
                  </a:cubicBezTo>
                  <a:cubicBezTo>
                    <a:pt x="524" y="1584"/>
                    <a:pt x="417" y="1537"/>
                    <a:pt x="322" y="1465"/>
                  </a:cubicBezTo>
                  <a:cubicBezTo>
                    <a:pt x="155" y="1346"/>
                    <a:pt x="95" y="1156"/>
                    <a:pt x="167" y="953"/>
                  </a:cubicBezTo>
                  <a:cubicBezTo>
                    <a:pt x="238" y="739"/>
                    <a:pt x="417" y="572"/>
                    <a:pt x="584" y="572"/>
                  </a:cubicBezTo>
                  <a:cubicBezTo>
                    <a:pt x="619" y="572"/>
                    <a:pt x="655" y="584"/>
                    <a:pt x="691" y="608"/>
                  </a:cubicBezTo>
                  <a:cubicBezTo>
                    <a:pt x="697" y="614"/>
                    <a:pt x="703" y="617"/>
                    <a:pt x="710" y="617"/>
                  </a:cubicBezTo>
                  <a:cubicBezTo>
                    <a:pt x="718" y="617"/>
                    <a:pt x="726" y="614"/>
                    <a:pt x="738" y="608"/>
                  </a:cubicBezTo>
                  <a:cubicBezTo>
                    <a:pt x="750" y="596"/>
                    <a:pt x="762" y="584"/>
                    <a:pt x="750" y="560"/>
                  </a:cubicBezTo>
                  <a:cubicBezTo>
                    <a:pt x="750" y="560"/>
                    <a:pt x="726" y="322"/>
                    <a:pt x="834" y="191"/>
                  </a:cubicBezTo>
                  <a:cubicBezTo>
                    <a:pt x="881" y="137"/>
                    <a:pt x="948" y="110"/>
                    <a:pt x="1035" y="110"/>
                  </a:cubicBezTo>
                  <a:cubicBezTo>
                    <a:pt x="1100" y="110"/>
                    <a:pt x="1176" y="125"/>
                    <a:pt x="1262" y="156"/>
                  </a:cubicBezTo>
                  <a:cubicBezTo>
                    <a:pt x="1346" y="179"/>
                    <a:pt x="1405" y="215"/>
                    <a:pt x="1465" y="251"/>
                  </a:cubicBezTo>
                  <a:cubicBezTo>
                    <a:pt x="1346" y="430"/>
                    <a:pt x="1298" y="656"/>
                    <a:pt x="1441" y="775"/>
                  </a:cubicBezTo>
                  <a:cubicBezTo>
                    <a:pt x="1477" y="811"/>
                    <a:pt x="1524" y="822"/>
                    <a:pt x="1572" y="822"/>
                  </a:cubicBezTo>
                  <a:cubicBezTo>
                    <a:pt x="1643" y="822"/>
                    <a:pt x="1703" y="775"/>
                    <a:pt x="1739" y="691"/>
                  </a:cubicBezTo>
                  <a:cubicBezTo>
                    <a:pt x="1774" y="572"/>
                    <a:pt x="1750" y="394"/>
                    <a:pt x="1596" y="239"/>
                  </a:cubicBezTo>
                  <a:cubicBezTo>
                    <a:pt x="1689" y="146"/>
                    <a:pt x="1808" y="92"/>
                    <a:pt x="1927" y="92"/>
                  </a:cubicBezTo>
                  <a:close/>
                  <a:moveTo>
                    <a:pt x="1917" y="1"/>
                  </a:moveTo>
                  <a:cubicBezTo>
                    <a:pt x="1774" y="1"/>
                    <a:pt x="1631" y="60"/>
                    <a:pt x="1524" y="179"/>
                  </a:cubicBezTo>
                  <a:cubicBezTo>
                    <a:pt x="1453" y="132"/>
                    <a:pt x="1369" y="96"/>
                    <a:pt x="1286" y="60"/>
                  </a:cubicBezTo>
                  <a:cubicBezTo>
                    <a:pt x="1197" y="34"/>
                    <a:pt x="1116" y="20"/>
                    <a:pt x="1044" y="20"/>
                  </a:cubicBezTo>
                  <a:cubicBezTo>
                    <a:pt x="924" y="20"/>
                    <a:pt x="829" y="57"/>
                    <a:pt x="762" y="132"/>
                  </a:cubicBezTo>
                  <a:cubicBezTo>
                    <a:pt x="667" y="239"/>
                    <a:pt x="655" y="406"/>
                    <a:pt x="655" y="501"/>
                  </a:cubicBezTo>
                  <a:cubicBezTo>
                    <a:pt x="631" y="489"/>
                    <a:pt x="607" y="489"/>
                    <a:pt x="572" y="489"/>
                  </a:cubicBezTo>
                  <a:cubicBezTo>
                    <a:pt x="381" y="489"/>
                    <a:pt x="155" y="680"/>
                    <a:pt x="84" y="930"/>
                  </a:cubicBezTo>
                  <a:cubicBezTo>
                    <a:pt x="0" y="1168"/>
                    <a:pt x="60" y="1394"/>
                    <a:pt x="262" y="1537"/>
                  </a:cubicBezTo>
                  <a:cubicBezTo>
                    <a:pt x="381" y="1632"/>
                    <a:pt x="512" y="1680"/>
                    <a:pt x="631" y="1703"/>
                  </a:cubicBezTo>
                  <a:cubicBezTo>
                    <a:pt x="691" y="1906"/>
                    <a:pt x="857" y="2025"/>
                    <a:pt x="1084" y="2025"/>
                  </a:cubicBezTo>
                  <a:lnTo>
                    <a:pt x="1131" y="2025"/>
                  </a:lnTo>
                  <a:cubicBezTo>
                    <a:pt x="1441" y="2025"/>
                    <a:pt x="1679" y="1965"/>
                    <a:pt x="1834" y="1846"/>
                  </a:cubicBezTo>
                  <a:cubicBezTo>
                    <a:pt x="1858" y="1870"/>
                    <a:pt x="1893" y="1906"/>
                    <a:pt x="1917" y="1930"/>
                  </a:cubicBezTo>
                  <a:cubicBezTo>
                    <a:pt x="1989" y="1977"/>
                    <a:pt x="2060" y="2001"/>
                    <a:pt x="2155" y="2001"/>
                  </a:cubicBezTo>
                  <a:cubicBezTo>
                    <a:pt x="2453" y="2001"/>
                    <a:pt x="2834" y="1715"/>
                    <a:pt x="2977" y="1394"/>
                  </a:cubicBezTo>
                  <a:cubicBezTo>
                    <a:pt x="3072" y="1180"/>
                    <a:pt x="3048" y="989"/>
                    <a:pt x="2905" y="834"/>
                  </a:cubicBezTo>
                  <a:cubicBezTo>
                    <a:pt x="2810" y="727"/>
                    <a:pt x="2691" y="668"/>
                    <a:pt x="2560" y="668"/>
                  </a:cubicBezTo>
                  <a:cubicBezTo>
                    <a:pt x="2548" y="441"/>
                    <a:pt x="2417" y="227"/>
                    <a:pt x="2203" y="84"/>
                  </a:cubicBezTo>
                  <a:cubicBezTo>
                    <a:pt x="2108" y="25"/>
                    <a:pt x="2024" y="1"/>
                    <a:pt x="191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0" name="Google Shape;3100;p76"/>
            <p:cNvSpPr/>
            <p:nvPr/>
          </p:nvSpPr>
          <p:spPr>
            <a:xfrm>
              <a:off x="7897037" y="2069123"/>
              <a:ext cx="40016" cy="21656"/>
            </a:xfrm>
            <a:custGeom>
              <a:avLst/>
              <a:gdLst/>
              <a:ahLst/>
              <a:cxnLst/>
              <a:rect l="l" t="t" r="r" b="b"/>
              <a:pathLst>
                <a:path w="1299" h="703" extrusionOk="0">
                  <a:moveTo>
                    <a:pt x="1084" y="119"/>
                  </a:moveTo>
                  <a:lnTo>
                    <a:pt x="1191" y="548"/>
                  </a:lnTo>
                  <a:cubicBezTo>
                    <a:pt x="1036" y="595"/>
                    <a:pt x="893" y="619"/>
                    <a:pt x="774" y="619"/>
                  </a:cubicBezTo>
                  <a:cubicBezTo>
                    <a:pt x="346" y="619"/>
                    <a:pt x="191" y="369"/>
                    <a:pt x="131" y="202"/>
                  </a:cubicBezTo>
                  <a:lnTo>
                    <a:pt x="131" y="202"/>
                  </a:lnTo>
                  <a:cubicBezTo>
                    <a:pt x="227" y="286"/>
                    <a:pt x="358" y="333"/>
                    <a:pt x="488" y="333"/>
                  </a:cubicBezTo>
                  <a:cubicBezTo>
                    <a:pt x="739" y="333"/>
                    <a:pt x="977" y="191"/>
                    <a:pt x="1084" y="119"/>
                  </a:cubicBezTo>
                  <a:close/>
                  <a:moveTo>
                    <a:pt x="1120" y="0"/>
                  </a:moveTo>
                  <a:cubicBezTo>
                    <a:pt x="1108" y="0"/>
                    <a:pt x="1096" y="0"/>
                    <a:pt x="1084" y="12"/>
                  </a:cubicBezTo>
                  <a:cubicBezTo>
                    <a:pt x="1084" y="12"/>
                    <a:pt x="786" y="238"/>
                    <a:pt x="488" y="238"/>
                  </a:cubicBezTo>
                  <a:cubicBezTo>
                    <a:pt x="322" y="238"/>
                    <a:pt x="191" y="179"/>
                    <a:pt x="84" y="36"/>
                  </a:cubicBezTo>
                  <a:cubicBezTo>
                    <a:pt x="75" y="27"/>
                    <a:pt x="61" y="19"/>
                    <a:pt x="49" y="19"/>
                  </a:cubicBezTo>
                  <a:cubicBezTo>
                    <a:pt x="44" y="19"/>
                    <a:pt x="40" y="20"/>
                    <a:pt x="36" y="24"/>
                  </a:cubicBezTo>
                  <a:cubicBezTo>
                    <a:pt x="12" y="36"/>
                    <a:pt x="0" y="48"/>
                    <a:pt x="0" y="72"/>
                  </a:cubicBezTo>
                  <a:cubicBezTo>
                    <a:pt x="0" y="72"/>
                    <a:pt x="60" y="703"/>
                    <a:pt x="774" y="703"/>
                  </a:cubicBezTo>
                  <a:cubicBezTo>
                    <a:pt x="917" y="703"/>
                    <a:pt x="1084" y="679"/>
                    <a:pt x="1262" y="619"/>
                  </a:cubicBezTo>
                  <a:cubicBezTo>
                    <a:pt x="1286" y="619"/>
                    <a:pt x="1298" y="595"/>
                    <a:pt x="1286" y="572"/>
                  </a:cubicBezTo>
                  <a:lnTo>
                    <a:pt x="1155" y="36"/>
                  </a:lnTo>
                  <a:cubicBezTo>
                    <a:pt x="1155" y="24"/>
                    <a:pt x="1143" y="12"/>
                    <a:pt x="112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1" name="Google Shape;3101;p76"/>
            <p:cNvSpPr/>
            <p:nvPr/>
          </p:nvSpPr>
          <p:spPr>
            <a:xfrm>
              <a:off x="7884561" y="2050024"/>
              <a:ext cx="33054" cy="29018"/>
            </a:xfrm>
            <a:custGeom>
              <a:avLst/>
              <a:gdLst/>
              <a:ahLst/>
              <a:cxnLst/>
              <a:rect l="l" t="t" r="r" b="b"/>
              <a:pathLst>
                <a:path w="1073" h="942" extrusionOk="0">
                  <a:moveTo>
                    <a:pt x="239" y="1"/>
                  </a:moveTo>
                  <a:cubicBezTo>
                    <a:pt x="215" y="1"/>
                    <a:pt x="191" y="13"/>
                    <a:pt x="191" y="25"/>
                  </a:cubicBezTo>
                  <a:lnTo>
                    <a:pt x="1" y="382"/>
                  </a:lnTo>
                  <a:cubicBezTo>
                    <a:pt x="1" y="394"/>
                    <a:pt x="1" y="418"/>
                    <a:pt x="1" y="430"/>
                  </a:cubicBezTo>
                  <a:cubicBezTo>
                    <a:pt x="12" y="441"/>
                    <a:pt x="24" y="441"/>
                    <a:pt x="36" y="453"/>
                  </a:cubicBezTo>
                  <a:cubicBezTo>
                    <a:pt x="36" y="453"/>
                    <a:pt x="334" y="477"/>
                    <a:pt x="441" y="715"/>
                  </a:cubicBezTo>
                  <a:cubicBezTo>
                    <a:pt x="441" y="733"/>
                    <a:pt x="460" y="744"/>
                    <a:pt x="475" y="744"/>
                  </a:cubicBezTo>
                  <a:cubicBezTo>
                    <a:pt x="481" y="744"/>
                    <a:pt x="485" y="742"/>
                    <a:pt x="489" y="739"/>
                  </a:cubicBezTo>
                  <a:cubicBezTo>
                    <a:pt x="512" y="739"/>
                    <a:pt x="524" y="703"/>
                    <a:pt x="512" y="680"/>
                  </a:cubicBezTo>
                  <a:cubicBezTo>
                    <a:pt x="429" y="477"/>
                    <a:pt x="215" y="394"/>
                    <a:pt x="108" y="370"/>
                  </a:cubicBezTo>
                  <a:lnTo>
                    <a:pt x="251" y="96"/>
                  </a:lnTo>
                  <a:cubicBezTo>
                    <a:pt x="965" y="263"/>
                    <a:pt x="893" y="858"/>
                    <a:pt x="893" y="894"/>
                  </a:cubicBezTo>
                  <a:cubicBezTo>
                    <a:pt x="893" y="918"/>
                    <a:pt x="905" y="930"/>
                    <a:pt x="929" y="942"/>
                  </a:cubicBezTo>
                  <a:lnTo>
                    <a:pt x="941" y="942"/>
                  </a:lnTo>
                  <a:cubicBezTo>
                    <a:pt x="953" y="942"/>
                    <a:pt x="977" y="918"/>
                    <a:pt x="977" y="906"/>
                  </a:cubicBezTo>
                  <a:cubicBezTo>
                    <a:pt x="977" y="894"/>
                    <a:pt x="1072" y="168"/>
                    <a:pt x="239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2" name="Google Shape;3102;p76"/>
            <p:cNvSpPr/>
            <p:nvPr/>
          </p:nvSpPr>
          <p:spPr>
            <a:xfrm>
              <a:off x="8354768" y="2365837"/>
              <a:ext cx="39646" cy="21656"/>
            </a:xfrm>
            <a:custGeom>
              <a:avLst/>
              <a:gdLst/>
              <a:ahLst/>
              <a:cxnLst/>
              <a:rect l="l" t="t" r="r" b="b"/>
              <a:pathLst>
                <a:path w="1287" h="703" extrusionOk="0">
                  <a:moveTo>
                    <a:pt x="1072" y="119"/>
                  </a:moveTo>
                  <a:lnTo>
                    <a:pt x="1191" y="548"/>
                  </a:lnTo>
                  <a:cubicBezTo>
                    <a:pt x="1036" y="596"/>
                    <a:pt x="893" y="619"/>
                    <a:pt x="762" y="619"/>
                  </a:cubicBezTo>
                  <a:cubicBezTo>
                    <a:pt x="346" y="619"/>
                    <a:pt x="179" y="369"/>
                    <a:pt x="119" y="215"/>
                  </a:cubicBezTo>
                  <a:lnTo>
                    <a:pt x="119" y="215"/>
                  </a:lnTo>
                  <a:cubicBezTo>
                    <a:pt x="227" y="286"/>
                    <a:pt x="346" y="334"/>
                    <a:pt x="488" y="334"/>
                  </a:cubicBezTo>
                  <a:cubicBezTo>
                    <a:pt x="739" y="334"/>
                    <a:pt x="977" y="191"/>
                    <a:pt x="1072" y="119"/>
                  </a:cubicBezTo>
                  <a:close/>
                  <a:moveTo>
                    <a:pt x="1120" y="0"/>
                  </a:moveTo>
                  <a:cubicBezTo>
                    <a:pt x="1108" y="0"/>
                    <a:pt x="1096" y="0"/>
                    <a:pt x="1084" y="12"/>
                  </a:cubicBezTo>
                  <a:cubicBezTo>
                    <a:pt x="1072" y="12"/>
                    <a:pt x="786" y="238"/>
                    <a:pt x="488" y="238"/>
                  </a:cubicBezTo>
                  <a:cubicBezTo>
                    <a:pt x="322" y="238"/>
                    <a:pt x="179" y="179"/>
                    <a:pt x="72" y="36"/>
                  </a:cubicBezTo>
                  <a:cubicBezTo>
                    <a:pt x="60" y="24"/>
                    <a:pt x="48" y="24"/>
                    <a:pt x="24" y="24"/>
                  </a:cubicBezTo>
                  <a:cubicBezTo>
                    <a:pt x="0" y="36"/>
                    <a:pt x="0" y="48"/>
                    <a:pt x="0" y="72"/>
                  </a:cubicBezTo>
                  <a:cubicBezTo>
                    <a:pt x="0" y="72"/>
                    <a:pt x="60" y="703"/>
                    <a:pt x="762" y="703"/>
                  </a:cubicBezTo>
                  <a:cubicBezTo>
                    <a:pt x="905" y="703"/>
                    <a:pt x="1072" y="679"/>
                    <a:pt x="1250" y="619"/>
                  </a:cubicBezTo>
                  <a:cubicBezTo>
                    <a:pt x="1274" y="619"/>
                    <a:pt x="1286" y="596"/>
                    <a:pt x="1286" y="572"/>
                  </a:cubicBezTo>
                  <a:lnTo>
                    <a:pt x="1143" y="36"/>
                  </a:lnTo>
                  <a:cubicBezTo>
                    <a:pt x="1143" y="24"/>
                    <a:pt x="1131" y="12"/>
                    <a:pt x="112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3" name="Google Shape;3103;p76"/>
            <p:cNvSpPr/>
            <p:nvPr/>
          </p:nvSpPr>
          <p:spPr>
            <a:xfrm>
              <a:off x="8341922" y="2346768"/>
              <a:ext cx="33054" cy="28988"/>
            </a:xfrm>
            <a:custGeom>
              <a:avLst/>
              <a:gdLst/>
              <a:ahLst/>
              <a:cxnLst/>
              <a:rect l="l" t="t" r="r" b="b"/>
              <a:pathLst>
                <a:path w="1073" h="941" extrusionOk="0">
                  <a:moveTo>
                    <a:pt x="239" y="0"/>
                  </a:moveTo>
                  <a:cubicBezTo>
                    <a:pt x="215" y="0"/>
                    <a:pt x="203" y="12"/>
                    <a:pt x="191" y="24"/>
                  </a:cubicBezTo>
                  <a:lnTo>
                    <a:pt x="13" y="381"/>
                  </a:lnTo>
                  <a:cubicBezTo>
                    <a:pt x="1" y="405"/>
                    <a:pt x="1" y="417"/>
                    <a:pt x="13" y="429"/>
                  </a:cubicBezTo>
                  <a:cubicBezTo>
                    <a:pt x="13" y="441"/>
                    <a:pt x="24" y="453"/>
                    <a:pt x="48" y="453"/>
                  </a:cubicBezTo>
                  <a:cubicBezTo>
                    <a:pt x="48" y="453"/>
                    <a:pt x="334" y="488"/>
                    <a:pt x="441" y="726"/>
                  </a:cubicBezTo>
                  <a:cubicBezTo>
                    <a:pt x="453" y="750"/>
                    <a:pt x="477" y="750"/>
                    <a:pt x="501" y="750"/>
                  </a:cubicBezTo>
                  <a:cubicBezTo>
                    <a:pt x="524" y="738"/>
                    <a:pt x="536" y="714"/>
                    <a:pt x="524" y="691"/>
                  </a:cubicBezTo>
                  <a:cubicBezTo>
                    <a:pt x="429" y="476"/>
                    <a:pt x="227" y="393"/>
                    <a:pt x="120" y="369"/>
                  </a:cubicBezTo>
                  <a:lnTo>
                    <a:pt x="251" y="95"/>
                  </a:lnTo>
                  <a:cubicBezTo>
                    <a:pt x="977" y="262"/>
                    <a:pt x="905" y="869"/>
                    <a:pt x="894" y="893"/>
                  </a:cubicBezTo>
                  <a:cubicBezTo>
                    <a:pt x="894" y="917"/>
                    <a:pt x="917" y="941"/>
                    <a:pt x="941" y="941"/>
                  </a:cubicBezTo>
                  <a:cubicBezTo>
                    <a:pt x="965" y="941"/>
                    <a:pt x="977" y="929"/>
                    <a:pt x="989" y="905"/>
                  </a:cubicBezTo>
                  <a:cubicBezTo>
                    <a:pt x="989" y="893"/>
                    <a:pt x="1072" y="179"/>
                    <a:pt x="23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4" name="Google Shape;3104;p76"/>
            <p:cNvSpPr/>
            <p:nvPr/>
          </p:nvSpPr>
          <p:spPr>
            <a:xfrm>
              <a:off x="7910961" y="1960474"/>
              <a:ext cx="446765" cy="316737"/>
            </a:xfrm>
            <a:custGeom>
              <a:avLst/>
              <a:gdLst/>
              <a:ahLst/>
              <a:cxnLst/>
              <a:rect l="l" t="t" r="r" b="b"/>
              <a:pathLst>
                <a:path w="14503" h="10282" extrusionOk="0">
                  <a:moveTo>
                    <a:pt x="10426" y="582"/>
                  </a:moveTo>
                  <a:cubicBezTo>
                    <a:pt x="11438" y="582"/>
                    <a:pt x="12353" y="989"/>
                    <a:pt x="12871" y="1777"/>
                  </a:cubicBezTo>
                  <a:cubicBezTo>
                    <a:pt x="13776" y="3158"/>
                    <a:pt x="13098" y="5218"/>
                    <a:pt x="11359" y="6361"/>
                  </a:cubicBezTo>
                  <a:cubicBezTo>
                    <a:pt x="10597" y="6859"/>
                    <a:pt x="9760" y="7101"/>
                    <a:pt x="8982" y="7101"/>
                  </a:cubicBezTo>
                  <a:cubicBezTo>
                    <a:pt x="7974" y="7101"/>
                    <a:pt x="7067" y="6694"/>
                    <a:pt x="6549" y="5908"/>
                  </a:cubicBezTo>
                  <a:cubicBezTo>
                    <a:pt x="5644" y="4515"/>
                    <a:pt x="6311" y="2456"/>
                    <a:pt x="8061" y="1313"/>
                  </a:cubicBezTo>
                  <a:cubicBezTo>
                    <a:pt x="8816" y="821"/>
                    <a:pt x="9649" y="582"/>
                    <a:pt x="10426" y="582"/>
                  </a:cubicBezTo>
                  <a:close/>
                  <a:moveTo>
                    <a:pt x="5585" y="5337"/>
                  </a:moveTo>
                  <a:cubicBezTo>
                    <a:pt x="5668" y="5670"/>
                    <a:pt x="5799" y="5980"/>
                    <a:pt x="5990" y="6277"/>
                  </a:cubicBezTo>
                  <a:cubicBezTo>
                    <a:pt x="6156" y="6527"/>
                    <a:pt x="6359" y="6754"/>
                    <a:pt x="6585" y="6932"/>
                  </a:cubicBezTo>
                  <a:cubicBezTo>
                    <a:pt x="5952" y="7044"/>
                    <a:pt x="5108" y="7199"/>
                    <a:pt x="4708" y="7199"/>
                  </a:cubicBezTo>
                  <a:cubicBezTo>
                    <a:pt x="4596" y="7199"/>
                    <a:pt x="4518" y="7187"/>
                    <a:pt x="4489" y="7158"/>
                  </a:cubicBezTo>
                  <a:cubicBezTo>
                    <a:pt x="4382" y="7028"/>
                    <a:pt x="5085" y="6051"/>
                    <a:pt x="5585" y="5337"/>
                  </a:cubicBezTo>
                  <a:close/>
                  <a:moveTo>
                    <a:pt x="10565" y="0"/>
                  </a:moveTo>
                  <a:cubicBezTo>
                    <a:pt x="9648" y="0"/>
                    <a:pt x="8661" y="286"/>
                    <a:pt x="7764" y="872"/>
                  </a:cubicBezTo>
                  <a:cubicBezTo>
                    <a:pt x="6704" y="1563"/>
                    <a:pt x="5894" y="2729"/>
                    <a:pt x="5442" y="3956"/>
                  </a:cubicBezTo>
                  <a:cubicBezTo>
                    <a:pt x="5442" y="3955"/>
                    <a:pt x="5442" y="3955"/>
                    <a:pt x="5442" y="3955"/>
                  </a:cubicBezTo>
                  <a:cubicBezTo>
                    <a:pt x="5434" y="3955"/>
                    <a:pt x="4978" y="5317"/>
                    <a:pt x="3656" y="7111"/>
                  </a:cubicBezTo>
                  <a:cubicBezTo>
                    <a:pt x="3335" y="7551"/>
                    <a:pt x="203" y="9313"/>
                    <a:pt x="108" y="9373"/>
                  </a:cubicBezTo>
                  <a:cubicBezTo>
                    <a:pt x="1" y="9444"/>
                    <a:pt x="429" y="10183"/>
                    <a:pt x="632" y="10278"/>
                  </a:cubicBezTo>
                  <a:cubicBezTo>
                    <a:pt x="637" y="10280"/>
                    <a:pt x="642" y="10281"/>
                    <a:pt x="650" y="10281"/>
                  </a:cubicBezTo>
                  <a:cubicBezTo>
                    <a:pt x="946" y="10281"/>
                    <a:pt x="3276" y="8374"/>
                    <a:pt x="4335" y="7909"/>
                  </a:cubicBezTo>
                  <a:cubicBezTo>
                    <a:pt x="4697" y="7754"/>
                    <a:pt x="5148" y="7710"/>
                    <a:pt x="5662" y="7710"/>
                  </a:cubicBezTo>
                  <a:cubicBezTo>
                    <a:pt x="6333" y="7710"/>
                    <a:pt x="7110" y="7785"/>
                    <a:pt x="7939" y="7785"/>
                  </a:cubicBezTo>
                  <a:cubicBezTo>
                    <a:pt x="9164" y="7785"/>
                    <a:pt x="10500" y="7622"/>
                    <a:pt x="11764" y="6813"/>
                  </a:cubicBezTo>
                  <a:cubicBezTo>
                    <a:pt x="13836" y="5492"/>
                    <a:pt x="14503" y="3039"/>
                    <a:pt x="13431" y="1408"/>
                  </a:cubicBezTo>
                  <a:cubicBezTo>
                    <a:pt x="12826" y="480"/>
                    <a:pt x="11755" y="0"/>
                    <a:pt x="105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5" name="Google Shape;3105;p76"/>
            <p:cNvSpPr/>
            <p:nvPr/>
          </p:nvSpPr>
          <p:spPr>
            <a:xfrm>
              <a:off x="7893001" y="2185904"/>
              <a:ext cx="140132" cy="101934"/>
            </a:xfrm>
            <a:custGeom>
              <a:avLst/>
              <a:gdLst/>
              <a:ahLst/>
              <a:cxnLst/>
              <a:rect l="l" t="t" r="r" b="b"/>
              <a:pathLst>
                <a:path w="4549" h="3309" extrusionOk="0">
                  <a:moveTo>
                    <a:pt x="3868" y="0"/>
                  </a:moveTo>
                  <a:cubicBezTo>
                    <a:pt x="3628" y="0"/>
                    <a:pt x="340" y="1944"/>
                    <a:pt x="167" y="2174"/>
                  </a:cubicBezTo>
                  <a:cubicBezTo>
                    <a:pt x="0" y="2412"/>
                    <a:pt x="655" y="3198"/>
                    <a:pt x="786" y="3305"/>
                  </a:cubicBezTo>
                  <a:cubicBezTo>
                    <a:pt x="789" y="3307"/>
                    <a:pt x="793" y="3308"/>
                    <a:pt x="799" y="3308"/>
                  </a:cubicBezTo>
                  <a:cubicBezTo>
                    <a:pt x="1060" y="3308"/>
                    <a:pt x="4395" y="1147"/>
                    <a:pt x="4465" y="1007"/>
                  </a:cubicBezTo>
                  <a:cubicBezTo>
                    <a:pt x="4549" y="864"/>
                    <a:pt x="3882" y="7"/>
                    <a:pt x="3882" y="7"/>
                  </a:cubicBezTo>
                  <a:cubicBezTo>
                    <a:pt x="3881" y="2"/>
                    <a:pt x="3876" y="0"/>
                    <a:pt x="38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6" name="Google Shape;3106;p76"/>
            <p:cNvSpPr/>
            <p:nvPr/>
          </p:nvSpPr>
          <p:spPr>
            <a:xfrm>
              <a:off x="7980641" y="2201461"/>
              <a:ext cx="43312" cy="20270"/>
            </a:xfrm>
            <a:custGeom>
              <a:avLst/>
              <a:gdLst/>
              <a:ahLst/>
              <a:cxnLst/>
              <a:rect l="l" t="t" r="r" b="b"/>
              <a:pathLst>
                <a:path w="1406" h="658" extrusionOk="0">
                  <a:moveTo>
                    <a:pt x="54" y="0"/>
                  </a:moveTo>
                  <a:cubicBezTo>
                    <a:pt x="45" y="0"/>
                    <a:pt x="35" y="4"/>
                    <a:pt x="25" y="14"/>
                  </a:cubicBezTo>
                  <a:cubicBezTo>
                    <a:pt x="13" y="26"/>
                    <a:pt x="1" y="50"/>
                    <a:pt x="25" y="74"/>
                  </a:cubicBezTo>
                  <a:cubicBezTo>
                    <a:pt x="49" y="97"/>
                    <a:pt x="513" y="657"/>
                    <a:pt x="1061" y="657"/>
                  </a:cubicBezTo>
                  <a:cubicBezTo>
                    <a:pt x="1168" y="657"/>
                    <a:pt x="1263" y="645"/>
                    <a:pt x="1370" y="598"/>
                  </a:cubicBezTo>
                  <a:cubicBezTo>
                    <a:pt x="1394" y="586"/>
                    <a:pt x="1406" y="562"/>
                    <a:pt x="1394" y="538"/>
                  </a:cubicBezTo>
                  <a:cubicBezTo>
                    <a:pt x="1382" y="514"/>
                    <a:pt x="1358" y="514"/>
                    <a:pt x="1334" y="514"/>
                  </a:cubicBezTo>
                  <a:cubicBezTo>
                    <a:pt x="1243" y="553"/>
                    <a:pt x="1151" y="570"/>
                    <a:pt x="1061" y="570"/>
                  </a:cubicBezTo>
                  <a:cubicBezTo>
                    <a:pt x="545" y="570"/>
                    <a:pt x="94" y="24"/>
                    <a:pt x="84" y="14"/>
                  </a:cubicBezTo>
                  <a:cubicBezTo>
                    <a:pt x="77" y="7"/>
                    <a:pt x="67" y="0"/>
                    <a:pt x="5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7" name="Google Shape;3107;p76"/>
            <p:cNvSpPr/>
            <p:nvPr/>
          </p:nvSpPr>
          <p:spPr>
            <a:xfrm>
              <a:off x="7960495" y="2216648"/>
              <a:ext cx="42942" cy="20485"/>
            </a:xfrm>
            <a:custGeom>
              <a:avLst/>
              <a:gdLst/>
              <a:ahLst/>
              <a:cxnLst/>
              <a:rect l="l" t="t" r="r" b="b"/>
              <a:pathLst>
                <a:path w="1394" h="665" extrusionOk="0">
                  <a:moveTo>
                    <a:pt x="48" y="0"/>
                  </a:moveTo>
                  <a:cubicBezTo>
                    <a:pt x="36" y="0"/>
                    <a:pt x="24" y="3"/>
                    <a:pt x="12" y="9"/>
                  </a:cubicBezTo>
                  <a:cubicBezTo>
                    <a:pt x="0" y="21"/>
                    <a:pt x="0" y="57"/>
                    <a:pt x="12" y="69"/>
                  </a:cubicBezTo>
                  <a:cubicBezTo>
                    <a:pt x="36" y="105"/>
                    <a:pt x="500" y="664"/>
                    <a:pt x="1048" y="664"/>
                  </a:cubicBezTo>
                  <a:cubicBezTo>
                    <a:pt x="1155" y="664"/>
                    <a:pt x="1262" y="640"/>
                    <a:pt x="1357" y="605"/>
                  </a:cubicBezTo>
                  <a:cubicBezTo>
                    <a:pt x="1381" y="593"/>
                    <a:pt x="1393" y="569"/>
                    <a:pt x="1381" y="545"/>
                  </a:cubicBezTo>
                  <a:cubicBezTo>
                    <a:pt x="1381" y="528"/>
                    <a:pt x="1362" y="517"/>
                    <a:pt x="1347" y="517"/>
                  </a:cubicBezTo>
                  <a:cubicBezTo>
                    <a:pt x="1342" y="517"/>
                    <a:pt x="1337" y="518"/>
                    <a:pt x="1334" y="521"/>
                  </a:cubicBezTo>
                  <a:cubicBezTo>
                    <a:pt x="1241" y="560"/>
                    <a:pt x="1149" y="576"/>
                    <a:pt x="1059" y="576"/>
                  </a:cubicBezTo>
                  <a:cubicBezTo>
                    <a:pt x="534" y="576"/>
                    <a:pt x="83" y="19"/>
                    <a:pt x="83" y="9"/>
                  </a:cubicBezTo>
                  <a:cubicBezTo>
                    <a:pt x="72" y="3"/>
                    <a:pt x="60" y="0"/>
                    <a:pt x="4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8" name="Google Shape;3108;p76"/>
            <p:cNvSpPr/>
            <p:nvPr/>
          </p:nvSpPr>
          <p:spPr>
            <a:xfrm>
              <a:off x="7932986" y="2233560"/>
              <a:ext cx="43312" cy="20424"/>
            </a:xfrm>
            <a:custGeom>
              <a:avLst/>
              <a:gdLst/>
              <a:ahLst/>
              <a:cxnLst/>
              <a:rect l="l" t="t" r="r" b="b"/>
              <a:pathLst>
                <a:path w="1406" h="663" extrusionOk="0">
                  <a:moveTo>
                    <a:pt x="48" y="0"/>
                  </a:moveTo>
                  <a:cubicBezTo>
                    <a:pt x="38" y="0"/>
                    <a:pt x="29" y="3"/>
                    <a:pt x="24" y="8"/>
                  </a:cubicBezTo>
                  <a:cubicBezTo>
                    <a:pt x="0" y="32"/>
                    <a:pt x="0" y="56"/>
                    <a:pt x="12" y="79"/>
                  </a:cubicBezTo>
                  <a:cubicBezTo>
                    <a:pt x="36" y="103"/>
                    <a:pt x="500" y="663"/>
                    <a:pt x="1060" y="663"/>
                  </a:cubicBezTo>
                  <a:cubicBezTo>
                    <a:pt x="1155" y="663"/>
                    <a:pt x="1262" y="651"/>
                    <a:pt x="1369" y="603"/>
                  </a:cubicBezTo>
                  <a:cubicBezTo>
                    <a:pt x="1393" y="591"/>
                    <a:pt x="1405" y="568"/>
                    <a:pt x="1393" y="544"/>
                  </a:cubicBezTo>
                  <a:cubicBezTo>
                    <a:pt x="1384" y="526"/>
                    <a:pt x="1369" y="515"/>
                    <a:pt x="1353" y="515"/>
                  </a:cubicBezTo>
                  <a:cubicBezTo>
                    <a:pt x="1346" y="515"/>
                    <a:pt x="1340" y="517"/>
                    <a:pt x="1334" y="520"/>
                  </a:cubicBezTo>
                  <a:cubicBezTo>
                    <a:pt x="1243" y="558"/>
                    <a:pt x="1152" y="575"/>
                    <a:pt x="1063" y="575"/>
                  </a:cubicBezTo>
                  <a:cubicBezTo>
                    <a:pt x="546" y="575"/>
                    <a:pt x="94" y="20"/>
                    <a:pt x="83" y="20"/>
                  </a:cubicBezTo>
                  <a:cubicBezTo>
                    <a:pt x="77" y="6"/>
                    <a:pt x="61" y="0"/>
                    <a:pt x="4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9" name="Google Shape;3109;p76"/>
            <p:cNvSpPr/>
            <p:nvPr/>
          </p:nvSpPr>
          <p:spPr>
            <a:xfrm>
              <a:off x="7906186" y="2250749"/>
              <a:ext cx="43312" cy="20485"/>
            </a:xfrm>
            <a:custGeom>
              <a:avLst/>
              <a:gdLst/>
              <a:ahLst/>
              <a:cxnLst/>
              <a:rect l="l" t="t" r="r" b="b"/>
              <a:pathLst>
                <a:path w="1406" h="665" extrusionOk="0">
                  <a:moveTo>
                    <a:pt x="55" y="1"/>
                  </a:moveTo>
                  <a:cubicBezTo>
                    <a:pt x="43" y="1"/>
                    <a:pt x="31" y="4"/>
                    <a:pt x="25" y="10"/>
                  </a:cubicBezTo>
                  <a:cubicBezTo>
                    <a:pt x="1" y="21"/>
                    <a:pt x="1" y="57"/>
                    <a:pt x="13" y="69"/>
                  </a:cubicBezTo>
                  <a:cubicBezTo>
                    <a:pt x="37" y="105"/>
                    <a:pt x="501" y="664"/>
                    <a:pt x="1061" y="664"/>
                  </a:cubicBezTo>
                  <a:cubicBezTo>
                    <a:pt x="1156" y="664"/>
                    <a:pt x="1263" y="641"/>
                    <a:pt x="1370" y="605"/>
                  </a:cubicBezTo>
                  <a:cubicBezTo>
                    <a:pt x="1394" y="593"/>
                    <a:pt x="1406" y="569"/>
                    <a:pt x="1394" y="545"/>
                  </a:cubicBezTo>
                  <a:cubicBezTo>
                    <a:pt x="1385" y="528"/>
                    <a:pt x="1370" y="517"/>
                    <a:pt x="1353" y="517"/>
                  </a:cubicBezTo>
                  <a:cubicBezTo>
                    <a:pt x="1347" y="517"/>
                    <a:pt x="1341" y="518"/>
                    <a:pt x="1334" y="522"/>
                  </a:cubicBezTo>
                  <a:cubicBezTo>
                    <a:pt x="1244" y="560"/>
                    <a:pt x="1153" y="576"/>
                    <a:pt x="1064" y="576"/>
                  </a:cubicBezTo>
                  <a:cubicBezTo>
                    <a:pt x="547" y="576"/>
                    <a:pt x="94" y="20"/>
                    <a:pt x="84" y="10"/>
                  </a:cubicBezTo>
                  <a:cubicBezTo>
                    <a:pt x="78" y="4"/>
                    <a:pt x="66" y="1"/>
                    <a:pt x="5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0" name="Google Shape;3110;p76"/>
            <p:cNvSpPr/>
            <p:nvPr/>
          </p:nvSpPr>
          <p:spPr>
            <a:xfrm>
              <a:off x="7997892" y="2195208"/>
              <a:ext cx="28279" cy="13308"/>
            </a:xfrm>
            <a:custGeom>
              <a:avLst/>
              <a:gdLst/>
              <a:ahLst/>
              <a:cxnLst/>
              <a:rect l="l" t="t" r="r" b="b"/>
              <a:pathLst>
                <a:path w="918" h="432" extrusionOk="0">
                  <a:moveTo>
                    <a:pt x="54" y="1"/>
                  </a:moveTo>
                  <a:cubicBezTo>
                    <a:pt x="44" y="1"/>
                    <a:pt x="34" y="5"/>
                    <a:pt x="24" y="15"/>
                  </a:cubicBezTo>
                  <a:cubicBezTo>
                    <a:pt x="12" y="27"/>
                    <a:pt x="1" y="50"/>
                    <a:pt x="24" y="74"/>
                  </a:cubicBezTo>
                  <a:cubicBezTo>
                    <a:pt x="36" y="86"/>
                    <a:pt x="310" y="431"/>
                    <a:pt x="691" y="431"/>
                  </a:cubicBezTo>
                  <a:cubicBezTo>
                    <a:pt x="751" y="431"/>
                    <a:pt x="810" y="420"/>
                    <a:pt x="882" y="396"/>
                  </a:cubicBezTo>
                  <a:cubicBezTo>
                    <a:pt x="905" y="384"/>
                    <a:pt x="917" y="360"/>
                    <a:pt x="905" y="336"/>
                  </a:cubicBezTo>
                  <a:cubicBezTo>
                    <a:pt x="897" y="319"/>
                    <a:pt x="882" y="308"/>
                    <a:pt x="865" y="308"/>
                  </a:cubicBezTo>
                  <a:cubicBezTo>
                    <a:pt x="859" y="308"/>
                    <a:pt x="852" y="309"/>
                    <a:pt x="846" y="312"/>
                  </a:cubicBezTo>
                  <a:cubicBezTo>
                    <a:pt x="792" y="330"/>
                    <a:pt x="740" y="337"/>
                    <a:pt x="689" y="337"/>
                  </a:cubicBezTo>
                  <a:cubicBezTo>
                    <a:pt x="355" y="337"/>
                    <a:pt x="94" y="15"/>
                    <a:pt x="84" y="15"/>
                  </a:cubicBezTo>
                  <a:cubicBezTo>
                    <a:pt x="77" y="8"/>
                    <a:pt x="66" y="1"/>
                    <a:pt x="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1" name="Google Shape;3111;p76"/>
            <p:cNvSpPr/>
            <p:nvPr/>
          </p:nvSpPr>
          <p:spPr>
            <a:xfrm>
              <a:off x="8179457" y="1988167"/>
              <a:ext cx="100517" cy="156151"/>
            </a:xfrm>
            <a:custGeom>
              <a:avLst/>
              <a:gdLst/>
              <a:ahLst/>
              <a:cxnLst/>
              <a:rect l="l" t="t" r="r" b="b"/>
              <a:pathLst>
                <a:path w="3263" h="5069" extrusionOk="0">
                  <a:moveTo>
                    <a:pt x="53" y="1"/>
                  </a:moveTo>
                  <a:cubicBezTo>
                    <a:pt x="44" y="1"/>
                    <a:pt x="34" y="4"/>
                    <a:pt x="24" y="9"/>
                  </a:cubicBezTo>
                  <a:cubicBezTo>
                    <a:pt x="0" y="21"/>
                    <a:pt x="0" y="44"/>
                    <a:pt x="12" y="68"/>
                  </a:cubicBezTo>
                  <a:lnTo>
                    <a:pt x="3179" y="5057"/>
                  </a:lnTo>
                  <a:cubicBezTo>
                    <a:pt x="3179" y="5069"/>
                    <a:pt x="3203" y="5069"/>
                    <a:pt x="3215" y="5069"/>
                  </a:cubicBezTo>
                  <a:lnTo>
                    <a:pt x="3239" y="5069"/>
                  </a:lnTo>
                  <a:cubicBezTo>
                    <a:pt x="3262" y="5057"/>
                    <a:pt x="3262" y="5021"/>
                    <a:pt x="3251" y="5009"/>
                  </a:cubicBezTo>
                  <a:lnTo>
                    <a:pt x="83" y="21"/>
                  </a:lnTo>
                  <a:cubicBezTo>
                    <a:pt x="77" y="7"/>
                    <a:pt x="65" y="1"/>
                    <a:pt x="5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2" name="Google Shape;3112;p76"/>
            <p:cNvSpPr/>
            <p:nvPr/>
          </p:nvSpPr>
          <p:spPr>
            <a:xfrm>
              <a:off x="8157431" y="1999627"/>
              <a:ext cx="102735" cy="159724"/>
            </a:xfrm>
            <a:custGeom>
              <a:avLst/>
              <a:gdLst/>
              <a:ahLst/>
              <a:cxnLst/>
              <a:rect l="l" t="t" r="r" b="b"/>
              <a:pathLst>
                <a:path w="3335" h="5185" extrusionOk="0">
                  <a:moveTo>
                    <a:pt x="52" y="1"/>
                  </a:moveTo>
                  <a:cubicBezTo>
                    <a:pt x="46" y="1"/>
                    <a:pt x="40" y="2"/>
                    <a:pt x="36" y="6"/>
                  </a:cubicBezTo>
                  <a:cubicBezTo>
                    <a:pt x="13" y="18"/>
                    <a:pt x="1" y="53"/>
                    <a:pt x="25" y="65"/>
                  </a:cubicBezTo>
                  <a:lnTo>
                    <a:pt x="3239" y="5161"/>
                  </a:lnTo>
                  <a:cubicBezTo>
                    <a:pt x="3251" y="5185"/>
                    <a:pt x="3263" y="5185"/>
                    <a:pt x="3287" y="5185"/>
                  </a:cubicBezTo>
                  <a:lnTo>
                    <a:pt x="3311" y="5185"/>
                  </a:lnTo>
                  <a:cubicBezTo>
                    <a:pt x="3323" y="5161"/>
                    <a:pt x="3335" y="5137"/>
                    <a:pt x="3323" y="5114"/>
                  </a:cubicBezTo>
                  <a:lnTo>
                    <a:pt x="96" y="18"/>
                  </a:lnTo>
                  <a:cubicBezTo>
                    <a:pt x="88" y="9"/>
                    <a:pt x="67" y="1"/>
                    <a:pt x="5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3" name="Google Shape;3113;p76"/>
            <p:cNvSpPr/>
            <p:nvPr/>
          </p:nvSpPr>
          <p:spPr>
            <a:xfrm>
              <a:off x="8214667" y="1979388"/>
              <a:ext cx="86562" cy="138900"/>
            </a:xfrm>
            <a:custGeom>
              <a:avLst/>
              <a:gdLst/>
              <a:ahLst/>
              <a:cxnLst/>
              <a:rect l="l" t="t" r="r" b="b"/>
              <a:pathLst>
                <a:path w="2810" h="4509" extrusionOk="0">
                  <a:moveTo>
                    <a:pt x="54" y="0"/>
                  </a:moveTo>
                  <a:cubicBezTo>
                    <a:pt x="44" y="0"/>
                    <a:pt x="34" y="3"/>
                    <a:pt x="24" y="8"/>
                  </a:cubicBezTo>
                  <a:cubicBezTo>
                    <a:pt x="12" y="20"/>
                    <a:pt x="0" y="44"/>
                    <a:pt x="12" y="67"/>
                  </a:cubicBezTo>
                  <a:lnTo>
                    <a:pt x="2715" y="4485"/>
                  </a:lnTo>
                  <a:cubicBezTo>
                    <a:pt x="2727" y="4497"/>
                    <a:pt x="2739" y="4509"/>
                    <a:pt x="2750" y="4509"/>
                  </a:cubicBezTo>
                  <a:cubicBezTo>
                    <a:pt x="2762" y="4509"/>
                    <a:pt x="2774" y="4509"/>
                    <a:pt x="2774" y="4497"/>
                  </a:cubicBezTo>
                  <a:cubicBezTo>
                    <a:pt x="2798" y="4485"/>
                    <a:pt x="2810" y="4461"/>
                    <a:pt x="2798" y="4437"/>
                  </a:cubicBezTo>
                  <a:lnTo>
                    <a:pt x="95" y="20"/>
                  </a:lnTo>
                  <a:cubicBezTo>
                    <a:pt x="81" y="6"/>
                    <a:pt x="67" y="0"/>
                    <a:pt x="5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4" name="Google Shape;3114;p76"/>
            <p:cNvSpPr/>
            <p:nvPr/>
          </p:nvSpPr>
          <p:spPr>
            <a:xfrm>
              <a:off x="8247289" y="1979203"/>
              <a:ext cx="69373" cy="108649"/>
            </a:xfrm>
            <a:custGeom>
              <a:avLst/>
              <a:gdLst/>
              <a:ahLst/>
              <a:cxnLst/>
              <a:rect l="l" t="t" r="r" b="b"/>
              <a:pathLst>
                <a:path w="2252" h="3527" extrusionOk="0">
                  <a:moveTo>
                    <a:pt x="51" y="1"/>
                  </a:moveTo>
                  <a:cubicBezTo>
                    <a:pt x="43" y="1"/>
                    <a:pt x="34" y="5"/>
                    <a:pt x="25" y="14"/>
                  </a:cubicBezTo>
                  <a:cubicBezTo>
                    <a:pt x="1" y="26"/>
                    <a:pt x="1" y="50"/>
                    <a:pt x="13" y="73"/>
                  </a:cubicBezTo>
                  <a:lnTo>
                    <a:pt x="2168" y="3502"/>
                  </a:lnTo>
                  <a:cubicBezTo>
                    <a:pt x="2168" y="3526"/>
                    <a:pt x="2192" y="3526"/>
                    <a:pt x="2203" y="3526"/>
                  </a:cubicBezTo>
                  <a:lnTo>
                    <a:pt x="2227" y="3526"/>
                  </a:lnTo>
                  <a:cubicBezTo>
                    <a:pt x="2251" y="3502"/>
                    <a:pt x="2251" y="3479"/>
                    <a:pt x="2239" y="3455"/>
                  </a:cubicBezTo>
                  <a:lnTo>
                    <a:pt x="84" y="26"/>
                  </a:lnTo>
                  <a:cubicBezTo>
                    <a:pt x="77" y="11"/>
                    <a:pt x="65" y="1"/>
                    <a:pt x="5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5" name="Google Shape;3115;p76"/>
            <p:cNvSpPr/>
            <p:nvPr/>
          </p:nvSpPr>
          <p:spPr>
            <a:xfrm>
              <a:off x="8133588" y="2020913"/>
              <a:ext cx="99439" cy="151283"/>
            </a:xfrm>
            <a:custGeom>
              <a:avLst/>
              <a:gdLst/>
              <a:ahLst/>
              <a:cxnLst/>
              <a:rect l="l" t="t" r="r" b="b"/>
              <a:pathLst>
                <a:path w="3228" h="4911" extrusionOk="0">
                  <a:moveTo>
                    <a:pt x="46" y="0"/>
                  </a:moveTo>
                  <a:cubicBezTo>
                    <a:pt x="39" y="0"/>
                    <a:pt x="32" y="2"/>
                    <a:pt x="25" y="5"/>
                  </a:cubicBezTo>
                  <a:cubicBezTo>
                    <a:pt x="13" y="17"/>
                    <a:pt x="1" y="53"/>
                    <a:pt x="13" y="65"/>
                  </a:cubicBezTo>
                  <a:lnTo>
                    <a:pt x="3144" y="4899"/>
                  </a:lnTo>
                  <a:cubicBezTo>
                    <a:pt x="3144" y="4911"/>
                    <a:pt x="3168" y="4911"/>
                    <a:pt x="3180" y="4911"/>
                  </a:cubicBezTo>
                  <a:lnTo>
                    <a:pt x="3204" y="4911"/>
                  </a:lnTo>
                  <a:cubicBezTo>
                    <a:pt x="3227" y="4899"/>
                    <a:pt x="3227" y="4863"/>
                    <a:pt x="3216" y="4851"/>
                  </a:cubicBezTo>
                  <a:lnTo>
                    <a:pt x="96" y="17"/>
                  </a:lnTo>
                  <a:cubicBezTo>
                    <a:pt x="79" y="9"/>
                    <a:pt x="62" y="0"/>
                    <a:pt x="4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6" name="Google Shape;3116;p76"/>
            <p:cNvSpPr/>
            <p:nvPr/>
          </p:nvSpPr>
          <p:spPr>
            <a:xfrm>
              <a:off x="8115259" y="2044294"/>
              <a:ext cx="85484" cy="133786"/>
            </a:xfrm>
            <a:custGeom>
              <a:avLst/>
              <a:gdLst/>
              <a:ahLst/>
              <a:cxnLst/>
              <a:rect l="l" t="t" r="r" b="b"/>
              <a:pathLst>
                <a:path w="2775" h="4343" extrusionOk="0">
                  <a:moveTo>
                    <a:pt x="60" y="1"/>
                  </a:moveTo>
                  <a:cubicBezTo>
                    <a:pt x="50" y="1"/>
                    <a:pt x="41" y="3"/>
                    <a:pt x="36" y="8"/>
                  </a:cubicBezTo>
                  <a:cubicBezTo>
                    <a:pt x="12" y="20"/>
                    <a:pt x="1" y="44"/>
                    <a:pt x="24" y="68"/>
                  </a:cubicBezTo>
                  <a:lnTo>
                    <a:pt x="2679" y="4330"/>
                  </a:lnTo>
                  <a:cubicBezTo>
                    <a:pt x="2691" y="4342"/>
                    <a:pt x="2703" y="4342"/>
                    <a:pt x="2715" y="4342"/>
                  </a:cubicBezTo>
                  <a:lnTo>
                    <a:pt x="2739" y="4342"/>
                  </a:lnTo>
                  <a:cubicBezTo>
                    <a:pt x="2763" y="4330"/>
                    <a:pt x="2775" y="4295"/>
                    <a:pt x="2751" y="4283"/>
                  </a:cubicBezTo>
                  <a:lnTo>
                    <a:pt x="96" y="20"/>
                  </a:lnTo>
                  <a:cubicBezTo>
                    <a:pt x="89" y="6"/>
                    <a:pt x="74" y="1"/>
                    <a:pt x="6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7" name="Google Shape;3117;p76"/>
            <p:cNvSpPr/>
            <p:nvPr/>
          </p:nvSpPr>
          <p:spPr>
            <a:xfrm>
              <a:off x="8103523" y="2071279"/>
              <a:ext cx="70081" cy="108249"/>
            </a:xfrm>
            <a:custGeom>
              <a:avLst/>
              <a:gdLst/>
              <a:ahLst/>
              <a:cxnLst/>
              <a:rect l="l" t="t" r="r" b="b"/>
              <a:pathLst>
                <a:path w="2275" h="3514" extrusionOk="0">
                  <a:moveTo>
                    <a:pt x="51" y="0"/>
                  </a:moveTo>
                  <a:cubicBezTo>
                    <a:pt x="43" y="0"/>
                    <a:pt x="33" y="4"/>
                    <a:pt x="24" y="13"/>
                  </a:cubicBezTo>
                  <a:cubicBezTo>
                    <a:pt x="1" y="25"/>
                    <a:pt x="1" y="49"/>
                    <a:pt x="12" y="73"/>
                  </a:cubicBezTo>
                  <a:lnTo>
                    <a:pt x="2191" y="3490"/>
                  </a:lnTo>
                  <a:cubicBezTo>
                    <a:pt x="2191" y="3502"/>
                    <a:pt x="2215" y="3514"/>
                    <a:pt x="2227" y="3514"/>
                  </a:cubicBezTo>
                  <a:cubicBezTo>
                    <a:pt x="2239" y="3514"/>
                    <a:pt x="2239" y="3514"/>
                    <a:pt x="2251" y="3502"/>
                  </a:cubicBezTo>
                  <a:cubicBezTo>
                    <a:pt x="2275" y="3490"/>
                    <a:pt x="2275" y="3466"/>
                    <a:pt x="2263" y="3442"/>
                  </a:cubicBezTo>
                  <a:lnTo>
                    <a:pt x="84" y="25"/>
                  </a:lnTo>
                  <a:cubicBezTo>
                    <a:pt x="77" y="11"/>
                    <a:pt x="65" y="0"/>
                    <a:pt x="5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8" name="Google Shape;3118;p76"/>
            <p:cNvSpPr/>
            <p:nvPr/>
          </p:nvSpPr>
          <p:spPr>
            <a:xfrm>
              <a:off x="8111224" y="2016508"/>
              <a:ext cx="198815" cy="127101"/>
            </a:xfrm>
            <a:custGeom>
              <a:avLst/>
              <a:gdLst/>
              <a:ahLst/>
              <a:cxnLst/>
              <a:rect l="l" t="t" r="r" b="b"/>
              <a:pathLst>
                <a:path w="6454" h="4126" extrusionOk="0">
                  <a:moveTo>
                    <a:pt x="6401" y="1"/>
                  </a:moveTo>
                  <a:cubicBezTo>
                    <a:pt x="6395" y="1"/>
                    <a:pt x="6389" y="2"/>
                    <a:pt x="6382" y="5"/>
                  </a:cubicBezTo>
                  <a:lnTo>
                    <a:pt x="24" y="4054"/>
                  </a:lnTo>
                  <a:cubicBezTo>
                    <a:pt x="1" y="4066"/>
                    <a:pt x="1" y="4089"/>
                    <a:pt x="12" y="4113"/>
                  </a:cubicBezTo>
                  <a:cubicBezTo>
                    <a:pt x="24" y="4125"/>
                    <a:pt x="36" y="4125"/>
                    <a:pt x="48" y="4125"/>
                  </a:cubicBezTo>
                  <a:lnTo>
                    <a:pt x="72" y="4125"/>
                  </a:lnTo>
                  <a:lnTo>
                    <a:pt x="6430" y="89"/>
                  </a:lnTo>
                  <a:cubicBezTo>
                    <a:pt x="6454" y="77"/>
                    <a:pt x="6454" y="41"/>
                    <a:pt x="6442" y="29"/>
                  </a:cubicBezTo>
                  <a:cubicBezTo>
                    <a:pt x="6433" y="12"/>
                    <a:pt x="6418" y="1"/>
                    <a:pt x="640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9" name="Google Shape;3119;p76"/>
            <p:cNvSpPr/>
            <p:nvPr/>
          </p:nvSpPr>
          <p:spPr>
            <a:xfrm>
              <a:off x="8098378" y="1992665"/>
              <a:ext cx="191484" cy="116443"/>
            </a:xfrm>
            <a:custGeom>
              <a:avLst/>
              <a:gdLst/>
              <a:ahLst/>
              <a:cxnLst/>
              <a:rect l="l" t="t" r="r" b="b"/>
              <a:pathLst>
                <a:path w="6216" h="3780" extrusionOk="0">
                  <a:moveTo>
                    <a:pt x="6154" y="1"/>
                  </a:moveTo>
                  <a:cubicBezTo>
                    <a:pt x="6147" y="1"/>
                    <a:pt x="6140" y="2"/>
                    <a:pt x="6133" y="6"/>
                  </a:cubicBezTo>
                  <a:lnTo>
                    <a:pt x="37" y="3697"/>
                  </a:lnTo>
                  <a:cubicBezTo>
                    <a:pt x="13" y="3708"/>
                    <a:pt x="1" y="3732"/>
                    <a:pt x="13" y="3756"/>
                  </a:cubicBezTo>
                  <a:cubicBezTo>
                    <a:pt x="25" y="3768"/>
                    <a:pt x="37" y="3780"/>
                    <a:pt x="48" y="3780"/>
                  </a:cubicBezTo>
                  <a:cubicBezTo>
                    <a:pt x="60" y="3780"/>
                    <a:pt x="72" y="3768"/>
                    <a:pt x="72" y="3768"/>
                  </a:cubicBezTo>
                  <a:lnTo>
                    <a:pt x="6180" y="89"/>
                  </a:lnTo>
                  <a:cubicBezTo>
                    <a:pt x="6204" y="65"/>
                    <a:pt x="6216" y="41"/>
                    <a:pt x="6204" y="17"/>
                  </a:cubicBezTo>
                  <a:cubicBezTo>
                    <a:pt x="6187" y="9"/>
                    <a:pt x="6170" y="1"/>
                    <a:pt x="61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0" name="Google Shape;3120;p76"/>
            <p:cNvSpPr/>
            <p:nvPr/>
          </p:nvSpPr>
          <p:spPr>
            <a:xfrm>
              <a:off x="8103523" y="1979203"/>
              <a:ext cx="146755" cy="95064"/>
            </a:xfrm>
            <a:custGeom>
              <a:avLst/>
              <a:gdLst/>
              <a:ahLst/>
              <a:cxnLst/>
              <a:rect l="l" t="t" r="r" b="b"/>
              <a:pathLst>
                <a:path w="4764" h="3086" extrusionOk="0">
                  <a:moveTo>
                    <a:pt x="4718" y="1"/>
                  </a:moveTo>
                  <a:cubicBezTo>
                    <a:pt x="4710" y="1"/>
                    <a:pt x="4701" y="5"/>
                    <a:pt x="4692" y="14"/>
                  </a:cubicBezTo>
                  <a:lnTo>
                    <a:pt x="24" y="3002"/>
                  </a:lnTo>
                  <a:cubicBezTo>
                    <a:pt x="1" y="3014"/>
                    <a:pt x="1" y="3038"/>
                    <a:pt x="12" y="3062"/>
                  </a:cubicBezTo>
                  <a:cubicBezTo>
                    <a:pt x="24" y="3074"/>
                    <a:pt x="36" y="3086"/>
                    <a:pt x="48" y="3086"/>
                  </a:cubicBezTo>
                  <a:cubicBezTo>
                    <a:pt x="60" y="3086"/>
                    <a:pt x="60" y="3074"/>
                    <a:pt x="72" y="3074"/>
                  </a:cubicBezTo>
                  <a:lnTo>
                    <a:pt x="4739" y="85"/>
                  </a:lnTo>
                  <a:cubicBezTo>
                    <a:pt x="4751" y="73"/>
                    <a:pt x="4763" y="38"/>
                    <a:pt x="4751" y="26"/>
                  </a:cubicBezTo>
                  <a:cubicBezTo>
                    <a:pt x="4744" y="11"/>
                    <a:pt x="4732" y="1"/>
                    <a:pt x="471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1" name="Google Shape;3121;p76"/>
            <p:cNvSpPr/>
            <p:nvPr/>
          </p:nvSpPr>
          <p:spPr>
            <a:xfrm>
              <a:off x="8132140" y="2049531"/>
              <a:ext cx="188896" cy="113855"/>
            </a:xfrm>
            <a:custGeom>
              <a:avLst/>
              <a:gdLst/>
              <a:ahLst/>
              <a:cxnLst/>
              <a:rect l="l" t="t" r="r" b="b"/>
              <a:pathLst>
                <a:path w="6132" h="3696" extrusionOk="0">
                  <a:moveTo>
                    <a:pt x="6079" y="0"/>
                  </a:moveTo>
                  <a:cubicBezTo>
                    <a:pt x="6073" y="0"/>
                    <a:pt x="6067" y="2"/>
                    <a:pt x="6061" y="5"/>
                  </a:cubicBezTo>
                  <a:lnTo>
                    <a:pt x="36" y="3613"/>
                  </a:lnTo>
                  <a:cubicBezTo>
                    <a:pt x="12" y="3625"/>
                    <a:pt x="0" y="3660"/>
                    <a:pt x="12" y="3672"/>
                  </a:cubicBezTo>
                  <a:cubicBezTo>
                    <a:pt x="24" y="3696"/>
                    <a:pt x="36" y="3696"/>
                    <a:pt x="60" y="3696"/>
                  </a:cubicBezTo>
                  <a:lnTo>
                    <a:pt x="72" y="3696"/>
                  </a:lnTo>
                  <a:lnTo>
                    <a:pt x="6108" y="88"/>
                  </a:lnTo>
                  <a:cubicBezTo>
                    <a:pt x="6132" y="76"/>
                    <a:pt x="6132" y="41"/>
                    <a:pt x="6120" y="29"/>
                  </a:cubicBezTo>
                  <a:cubicBezTo>
                    <a:pt x="6111" y="11"/>
                    <a:pt x="6096" y="0"/>
                    <a:pt x="607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2" name="Google Shape;3122;p76"/>
            <p:cNvSpPr/>
            <p:nvPr/>
          </p:nvSpPr>
          <p:spPr>
            <a:xfrm>
              <a:off x="8170647" y="2085111"/>
              <a:ext cx="146016" cy="94417"/>
            </a:xfrm>
            <a:custGeom>
              <a:avLst/>
              <a:gdLst/>
              <a:ahLst/>
              <a:cxnLst/>
              <a:rect l="l" t="t" r="r" b="b"/>
              <a:pathLst>
                <a:path w="4740" h="3065" extrusionOk="0">
                  <a:moveTo>
                    <a:pt x="4688" y="0"/>
                  </a:moveTo>
                  <a:cubicBezTo>
                    <a:pt x="4682" y="0"/>
                    <a:pt x="4675" y="1"/>
                    <a:pt x="4668" y="5"/>
                  </a:cubicBezTo>
                  <a:lnTo>
                    <a:pt x="24" y="2982"/>
                  </a:lnTo>
                  <a:cubicBezTo>
                    <a:pt x="0" y="2993"/>
                    <a:pt x="0" y="3029"/>
                    <a:pt x="12" y="3041"/>
                  </a:cubicBezTo>
                  <a:cubicBezTo>
                    <a:pt x="24" y="3053"/>
                    <a:pt x="36" y="3065"/>
                    <a:pt x="48" y="3065"/>
                  </a:cubicBezTo>
                  <a:cubicBezTo>
                    <a:pt x="60" y="3065"/>
                    <a:pt x="60" y="3065"/>
                    <a:pt x="72" y="3053"/>
                  </a:cubicBezTo>
                  <a:lnTo>
                    <a:pt x="4715" y="76"/>
                  </a:lnTo>
                  <a:cubicBezTo>
                    <a:pt x="4739" y="64"/>
                    <a:pt x="4739" y="41"/>
                    <a:pt x="4727" y="17"/>
                  </a:cubicBezTo>
                  <a:cubicBezTo>
                    <a:pt x="4719" y="8"/>
                    <a:pt x="4704" y="0"/>
                    <a:pt x="468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3" name="Google Shape;3123;p76"/>
            <p:cNvSpPr/>
            <p:nvPr/>
          </p:nvSpPr>
          <p:spPr>
            <a:xfrm>
              <a:off x="7908773" y="2202139"/>
              <a:ext cx="446765" cy="316737"/>
            </a:xfrm>
            <a:custGeom>
              <a:avLst/>
              <a:gdLst/>
              <a:ahLst/>
              <a:cxnLst/>
              <a:rect l="l" t="t" r="r" b="b"/>
              <a:pathLst>
                <a:path w="14503" h="10282" extrusionOk="0">
                  <a:moveTo>
                    <a:pt x="9792" y="3078"/>
                  </a:moveTo>
                  <a:cubicBezTo>
                    <a:pt x="9908" y="3078"/>
                    <a:pt x="9987" y="3091"/>
                    <a:pt x="10013" y="3123"/>
                  </a:cubicBezTo>
                  <a:cubicBezTo>
                    <a:pt x="10133" y="3254"/>
                    <a:pt x="9418" y="4231"/>
                    <a:pt x="8918" y="4945"/>
                  </a:cubicBezTo>
                  <a:cubicBezTo>
                    <a:pt x="8847" y="4612"/>
                    <a:pt x="8716" y="4302"/>
                    <a:pt x="8525" y="4005"/>
                  </a:cubicBezTo>
                  <a:cubicBezTo>
                    <a:pt x="8359" y="3754"/>
                    <a:pt x="8156" y="3528"/>
                    <a:pt x="7918" y="3350"/>
                  </a:cubicBezTo>
                  <a:cubicBezTo>
                    <a:pt x="8555" y="3239"/>
                    <a:pt x="9393" y="3078"/>
                    <a:pt x="9792" y="3078"/>
                  </a:cubicBezTo>
                  <a:close/>
                  <a:moveTo>
                    <a:pt x="5525" y="3181"/>
                  </a:moveTo>
                  <a:cubicBezTo>
                    <a:pt x="6534" y="3181"/>
                    <a:pt x="7443" y="3588"/>
                    <a:pt x="7954" y="4374"/>
                  </a:cubicBezTo>
                  <a:cubicBezTo>
                    <a:pt x="8870" y="5767"/>
                    <a:pt x="8192" y="7815"/>
                    <a:pt x="6442" y="8958"/>
                  </a:cubicBezTo>
                  <a:cubicBezTo>
                    <a:pt x="5684" y="9456"/>
                    <a:pt x="4848" y="9698"/>
                    <a:pt x="4069" y="9698"/>
                  </a:cubicBezTo>
                  <a:cubicBezTo>
                    <a:pt x="3060" y="9698"/>
                    <a:pt x="2149" y="9291"/>
                    <a:pt x="1631" y="8505"/>
                  </a:cubicBezTo>
                  <a:cubicBezTo>
                    <a:pt x="727" y="7112"/>
                    <a:pt x="1405" y="5064"/>
                    <a:pt x="3144" y="3921"/>
                  </a:cubicBezTo>
                  <a:cubicBezTo>
                    <a:pt x="3906" y="3423"/>
                    <a:pt x="4746" y="3181"/>
                    <a:pt x="5525" y="3181"/>
                  </a:cubicBezTo>
                  <a:close/>
                  <a:moveTo>
                    <a:pt x="13853" y="1"/>
                  </a:moveTo>
                  <a:cubicBezTo>
                    <a:pt x="13557" y="1"/>
                    <a:pt x="11226" y="1908"/>
                    <a:pt x="10168" y="2361"/>
                  </a:cubicBezTo>
                  <a:cubicBezTo>
                    <a:pt x="9802" y="2522"/>
                    <a:pt x="9342" y="2566"/>
                    <a:pt x="8817" y="2566"/>
                  </a:cubicBezTo>
                  <a:cubicBezTo>
                    <a:pt x="8157" y="2566"/>
                    <a:pt x="7394" y="2496"/>
                    <a:pt x="6581" y="2496"/>
                  </a:cubicBezTo>
                  <a:cubicBezTo>
                    <a:pt x="5351" y="2496"/>
                    <a:pt x="4007" y="2657"/>
                    <a:pt x="2739" y="3469"/>
                  </a:cubicBezTo>
                  <a:cubicBezTo>
                    <a:pt x="667" y="4790"/>
                    <a:pt x="0" y="7231"/>
                    <a:pt x="1072" y="8874"/>
                  </a:cubicBezTo>
                  <a:cubicBezTo>
                    <a:pt x="1677" y="9802"/>
                    <a:pt x="2752" y="10281"/>
                    <a:pt x="3942" y="10281"/>
                  </a:cubicBezTo>
                  <a:cubicBezTo>
                    <a:pt x="4861" y="10281"/>
                    <a:pt x="5847" y="9996"/>
                    <a:pt x="6739" y="9410"/>
                  </a:cubicBezTo>
                  <a:cubicBezTo>
                    <a:pt x="7811" y="8719"/>
                    <a:pt x="8620" y="7553"/>
                    <a:pt x="9061" y="6326"/>
                  </a:cubicBezTo>
                  <a:cubicBezTo>
                    <a:pt x="9061" y="6326"/>
                    <a:pt x="9061" y="6326"/>
                    <a:pt x="9061" y="6326"/>
                  </a:cubicBezTo>
                  <a:cubicBezTo>
                    <a:pt x="9065" y="6326"/>
                    <a:pt x="9519" y="4961"/>
                    <a:pt x="10847" y="3171"/>
                  </a:cubicBezTo>
                  <a:cubicBezTo>
                    <a:pt x="11168" y="2731"/>
                    <a:pt x="14300" y="968"/>
                    <a:pt x="14407" y="897"/>
                  </a:cubicBezTo>
                  <a:cubicBezTo>
                    <a:pt x="14502" y="837"/>
                    <a:pt x="14085" y="99"/>
                    <a:pt x="13871" y="4"/>
                  </a:cubicBezTo>
                  <a:cubicBezTo>
                    <a:pt x="13866" y="2"/>
                    <a:pt x="13860" y="1"/>
                    <a:pt x="138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4" name="Google Shape;3124;p76"/>
            <p:cNvSpPr/>
            <p:nvPr/>
          </p:nvSpPr>
          <p:spPr>
            <a:xfrm>
              <a:off x="8233735" y="2191511"/>
              <a:ext cx="140132" cy="101934"/>
            </a:xfrm>
            <a:custGeom>
              <a:avLst/>
              <a:gdLst/>
              <a:ahLst/>
              <a:cxnLst/>
              <a:rect l="l" t="t" r="r" b="b"/>
              <a:pathLst>
                <a:path w="4549" h="3309" extrusionOk="0">
                  <a:moveTo>
                    <a:pt x="3738" y="1"/>
                  </a:moveTo>
                  <a:cubicBezTo>
                    <a:pt x="3476" y="1"/>
                    <a:pt x="142" y="2150"/>
                    <a:pt x="72" y="2290"/>
                  </a:cubicBezTo>
                  <a:cubicBezTo>
                    <a:pt x="0" y="2433"/>
                    <a:pt x="667" y="3302"/>
                    <a:pt x="667" y="3302"/>
                  </a:cubicBezTo>
                  <a:cubicBezTo>
                    <a:pt x="668" y="3307"/>
                    <a:pt x="672" y="3309"/>
                    <a:pt x="681" y="3309"/>
                  </a:cubicBezTo>
                  <a:cubicBezTo>
                    <a:pt x="920" y="3309"/>
                    <a:pt x="4197" y="1365"/>
                    <a:pt x="4370" y="1123"/>
                  </a:cubicBezTo>
                  <a:cubicBezTo>
                    <a:pt x="4548" y="885"/>
                    <a:pt x="3894" y="99"/>
                    <a:pt x="3751" y="4"/>
                  </a:cubicBezTo>
                  <a:cubicBezTo>
                    <a:pt x="3748" y="2"/>
                    <a:pt x="3744" y="1"/>
                    <a:pt x="373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5" name="Google Shape;3125;p76"/>
            <p:cNvSpPr/>
            <p:nvPr/>
          </p:nvSpPr>
          <p:spPr>
            <a:xfrm>
              <a:off x="8242546" y="2257187"/>
              <a:ext cx="43281" cy="20639"/>
            </a:xfrm>
            <a:custGeom>
              <a:avLst/>
              <a:gdLst/>
              <a:ahLst/>
              <a:cxnLst/>
              <a:rect l="l" t="t" r="r" b="b"/>
              <a:pathLst>
                <a:path w="1405" h="670" extrusionOk="0">
                  <a:moveTo>
                    <a:pt x="343" y="0"/>
                  </a:moveTo>
                  <a:cubicBezTo>
                    <a:pt x="243" y="0"/>
                    <a:pt x="140" y="19"/>
                    <a:pt x="36" y="62"/>
                  </a:cubicBezTo>
                  <a:cubicBezTo>
                    <a:pt x="12" y="74"/>
                    <a:pt x="0" y="98"/>
                    <a:pt x="12" y="122"/>
                  </a:cubicBezTo>
                  <a:cubicBezTo>
                    <a:pt x="21" y="139"/>
                    <a:pt x="36" y="151"/>
                    <a:pt x="53" y="151"/>
                  </a:cubicBezTo>
                  <a:cubicBezTo>
                    <a:pt x="59" y="151"/>
                    <a:pt x="65" y="149"/>
                    <a:pt x="71" y="146"/>
                  </a:cubicBezTo>
                  <a:cubicBezTo>
                    <a:pt x="162" y="107"/>
                    <a:pt x="253" y="91"/>
                    <a:pt x="342" y="91"/>
                  </a:cubicBezTo>
                  <a:cubicBezTo>
                    <a:pt x="859" y="91"/>
                    <a:pt x="1311" y="648"/>
                    <a:pt x="1322" y="658"/>
                  </a:cubicBezTo>
                  <a:cubicBezTo>
                    <a:pt x="1322" y="658"/>
                    <a:pt x="1345" y="670"/>
                    <a:pt x="1357" y="670"/>
                  </a:cubicBezTo>
                  <a:cubicBezTo>
                    <a:pt x="1369" y="670"/>
                    <a:pt x="1369" y="670"/>
                    <a:pt x="1381" y="658"/>
                  </a:cubicBezTo>
                  <a:cubicBezTo>
                    <a:pt x="1393" y="646"/>
                    <a:pt x="1405" y="610"/>
                    <a:pt x="1381" y="598"/>
                  </a:cubicBezTo>
                  <a:cubicBezTo>
                    <a:pt x="1361" y="568"/>
                    <a:pt x="897" y="0"/>
                    <a:pt x="34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6" name="Google Shape;3126;p76"/>
            <p:cNvSpPr/>
            <p:nvPr/>
          </p:nvSpPr>
          <p:spPr>
            <a:xfrm>
              <a:off x="8263062" y="2242124"/>
              <a:ext cx="42942" cy="20670"/>
            </a:xfrm>
            <a:custGeom>
              <a:avLst/>
              <a:gdLst/>
              <a:ahLst/>
              <a:cxnLst/>
              <a:rect l="l" t="t" r="r" b="b"/>
              <a:pathLst>
                <a:path w="1394" h="671" extrusionOk="0">
                  <a:moveTo>
                    <a:pt x="344" y="1"/>
                  </a:moveTo>
                  <a:cubicBezTo>
                    <a:pt x="244" y="1"/>
                    <a:pt x="141" y="20"/>
                    <a:pt x="36" y="63"/>
                  </a:cubicBezTo>
                  <a:cubicBezTo>
                    <a:pt x="13" y="75"/>
                    <a:pt x="1" y="99"/>
                    <a:pt x="13" y="123"/>
                  </a:cubicBezTo>
                  <a:cubicBezTo>
                    <a:pt x="21" y="140"/>
                    <a:pt x="36" y="151"/>
                    <a:pt x="49" y="151"/>
                  </a:cubicBezTo>
                  <a:cubicBezTo>
                    <a:pt x="53" y="151"/>
                    <a:pt x="57" y="150"/>
                    <a:pt x="60" y="147"/>
                  </a:cubicBezTo>
                  <a:cubicBezTo>
                    <a:pt x="153" y="108"/>
                    <a:pt x="245" y="92"/>
                    <a:pt x="335" y="92"/>
                  </a:cubicBezTo>
                  <a:cubicBezTo>
                    <a:pt x="860" y="92"/>
                    <a:pt x="1312" y="647"/>
                    <a:pt x="1322" y="647"/>
                  </a:cubicBezTo>
                  <a:cubicBezTo>
                    <a:pt x="1322" y="659"/>
                    <a:pt x="1334" y="671"/>
                    <a:pt x="1346" y="671"/>
                  </a:cubicBezTo>
                  <a:cubicBezTo>
                    <a:pt x="1358" y="671"/>
                    <a:pt x="1370" y="659"/>
                    <a:pt x="1382" y="659"/>
                  </a:cubicBezTo>
                  <a:cubicBezTo>
                    <a:pt x="1394" y="635"/>
                    <a:pt x="1394" y="611"/>
                    <a:pt x="1382" y="599"/>
                  </a:cubicBezTo>
                  <a:cubicBezTo>
                    <a:pt x="1362" y="569"/>
                    <a:pt x="898" y="1"/>
                    <a:pt x="34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7" name="Google Shape;3127;p76"/>
            <p:cNvSpPr/>
            <p:nvPr/>
          </p:nvSpPr>
          <p:spPr>
            <a:xfrm>
              <a:off x="8290201" y="2225242"/>
              <a:ext cx="43312" cy="20300"/>
            </a:xfrm>
            <a:custGeom>
              <a:avLst/>
              <a:gdLst/>
              <a:ahLst/>
              <a:cxnLst/>
              <a:rect l="l" t="t" r="r" b="b"/>
              <a:pathLst>
                <a:path w="1406" h="659" extrusionOk="0">
                  <a:moveTo>
                    <a:pt x="349" y="0"/>
                  </a:moveTo>
                  <a:cubicBezTo>
                    <a:pt x="247" y="0"/>
                    <a:pt x="142" y="19"/>
                    <a:pt x="37" y="64"/>
                  </a:cubicBezTo>
                  <a:cubicBezTo>
                    <a:pt x="13" y="76"/>
                    <a:pt x="1" y="99"/>
                    <a:pt x="13" y="123"/>
                  </a:cubicBezTo>
                  <a:cubicBezTo>
                    <a:pt x="25" y="147"/>
                    <a:pt x="48" y="147"/>
                    <a:pt x="72" y="147"/>
                  </a:cubicBezTo>
                  <a:cubicBezTo>
                    <a:pt x="164" y="108"/>
                    <a:pt x="256" y="92"/>
                    <a:pt x="347" y="92"/>
                  </a:cubicBezTo>
                  <a:cubicBezTo>
                    <a:pt x="865" y="92"/>
                    <a:pt x="1322" y="637"/>
                    <a:pt x="1322" y="647"/>
                  </a:cubicBezTo>
                  <a:cubicBezTo>
                    <a:pt x="1334" y="659"/>
                    <a:pt x="1346" y="659"/>
                    <a:pt x="1358" y="659"/>
                  </a:cubicBezTo>
                  <a:cubicBezTo>
                    <a:pt x="1370" y="659"/>
                    <a:pt x="1382" y="659"/>
                    <a:pt x="1382" y="647"/>
                  </a:cubicBezTo>
                  <a:cubicBezTo>
                    <a:pt x="1406" y="635"/>
                    <a:pt x="1406" y="611"/>
                    <a:pt x="1394" y="588"/>
                  </a:cubicBezTo>
                  <a:cubicBezTo>
                    <a:pt x="1374" y="557"/>
                    <a:pt x="903" y="0"/>
                    <a:pt x="34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8" name="Google Shape;3128;p76"/>
            <p:cNvSpPr/>
            <p:nvPr/>
          </p:nvSpPr>
          <p:spPr>
            <a:xfrm>
              <a:off x="8317340" y="2208022"/>
              <a:ext cx="42942" cy="20670"/>
            </a:xfrm>
            <a:custGeom>
              <a:avLst/>
              <a:gdLst/>
              <a:ahLst/>
              <a:cxnLst/>
              <a:rect l="l" t="t" r="r" b="b"/>
              <a:pathLst>
                <a:path w="1394" h="671" extrusionOk="0">
                  <a:moveTo>
                    <a:pt x="337" y="1"/>
                  </a:moveTo>
                  <a:cubicBezTo>
                    <a:pt x="235" y="1"/>
                    <a:pt x="131" y="19"/>
                    <a:pt x="25" y="63"/>
                  </a:cubicBezTo>
                  <a:cubicBezTo>
                    <a:pt x="1" y="75"/>
                    <a:pt x="1" y="99"/>
                    <a:pt x="1" y="123"/>
                  </a:cubicBezTo>
                  <a:cubicBezTo>
                    <a:pt x="10" y="140"/>
                    <a:pt x="25" y="151"/>
                    <a:pt x="42" y="151"/>
                  </a:cubicBezTo>
                  <a:cubicBezTo>
                    <a:pt x="48" y="151"/>
                    <a:pt x="54" y="150"/>
                    <a:pt x="60" y="146"/>
                  </a:cubicBezTo>
                  <a:cubicBezTo>
                    <a:pt x="151" y="108"/>
                    <a:pt x="242" y="92"/>
                    <a:pt x="332" y="92"/>
                  </a:cubicBezTo>
                  <a:cubicBezTo>
                    <a:pt x="851" y="92"/>
                    <a:pt x="1311" y="646"/>
                    <a:pt x="1311" y="646"/>
                  </a:cubicBezTo>
                  <a:cubicBezTo>
                    <a:pt x="1322" y="658"/>
                    <a:pt x="1334" y="670"/>
                    <a:pt x="1346" y="670"/>
                  </a:cubicBezTo>
                  <a:cubicBezTo>
                    <a:pt x="1358" y="670"/>
                    <a:pt x="1370" y="658"/>
                    <a:pt x="1370" y="658"/>
                  </a:cubicBezTo>
                  <a:cubicBezTo>
                    <a:pt x="1394" y="635"/>
                    <a:pt x="1394" y="611"/>
                    <a:pt x="1382" y="599"/>
                  </a:cubicBezTo>
                  <a:cubicBezTo>
                    <a:pt x="1362" y="569"/>
                    <a:pt x="898" y="1"/>
                    <a:pt x="33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9" name="Google Shape;3129;p76"/>
            <p:cNvSpPr/>
            <p:nvPr/>
          </p:nvSpPr>
          <p:spPr>
            <a:xfrm>
              <a:off x="8240697" y="2270957"/>
              <a:ext cx="27909" cy="13123"/>
            </a:xfrm>
            <a:custGeom>
              <a:avLst/>
              <a:gdLst/>
              <a:ahLst/>
              <a:cxnLst/>
              <a:rect l="l" t="t" r="r" b="b"/>
              <a:pathLst>
                <a:path w="906" h="426" extrusionOk="0">
                  <a:moveTo>
                    <a:pt x="232" y="0"/>
                  </a:moveTo>
                  <a:cubicBezTo>
                    <a:pt x="169" y="0"/>
                    <a:pt x="104" y="10"/>
                    <a:pt x="36" y="32"/>
                  </a:cubicBezTo>
                  <a:cubicBezTo>
                    <a:pt x="0" y="32"/>
                    <a:pt x="0" y="56"/>
                    <a:pt x="0" y="80"/>
                  </a:cubicBezTo>
                  <a:cubicBezTo>
                    <a:pt x="12" y="104"/>
                    <a:pt x="36" y="116"/>
                    <a:pt x="60" y="116"/>
                  </a:cubicBezTo>
                  <a:cubicBezTo>
                    <a:pt x="115" y="98"/>
                    <a:pt x="169" y="90"/>
                    <a:pt x="221" y="90"/>
                  </a:cubicBezTo>
                  <a:cubicBezTo>
                    <a:pt x="555" y="90"/>
                    <a:pt x="822" y="403"/>
                    <a:pt x="822" y="413"/>
                  </a:cubicBezTo>
                  <a:cubicBezTo>
                    <a:pt x="834" y="413"/>
                    <a:pt x="846" y="425"/>
                    <a:pt x="858" y="425"/>
                  </a:cubicBezTo>
                  <a:cubicBezTo>
                    <a:pt x="870" y="425"/>
                    <a:pt x="882" y="425"/>
                    <a:pt x="882" y="413"/>
                  </a:cubicBezTo>
                  <a:cubicBezTo>
                    <a:pt x="905" y="401"/>
                    <a:pt x="905" y="377"/>
                    <a:pt x="893" y="354"/>
                  </a:cubicBezTo>
                  <a:cubicBezTo>
                    <a:pt x="873" y="333"/>
                    <a:pt x="601" y="0"/>
                    <a:pt x="23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0" name="Google Shape;3130;p76"/>
            <p:cNvSpPr/>
            <p:nvPr/>
          </p:nvSpPr>
          <p:spPr>
            <a:xfrm>
              <a:off x="7986525" y="2334785"/>
              <a:ext cx="100886" cy="156151"/>
            </a:xfrm>
            <a:custGeom>
              <a:avLst/>
              <a:gdLst/>
              <a:ahLst/>
              <a:cxnLst/>
              <a:rect l="l" t="t" r="r" b="b"/>
              <a:pathLst>
                <a:path w="3275" h="5069" extrusionOk="0">
                  <a:moveTo>
                    <a:pt x="54" y="0"/>
                  </a:moveTo>
                  <a:cubicBezTo>
                    <a:pt x="44" y="0"/>
                    <a:pt x="34" y="3"/>
                    <a:pt x="24" y="8"/>
                  </a:cubicBezTo>
                  <a:cubicBezTo>
                    <a:pt x="12" y="20"/>
                    <a:pt x="0" y="44"/>
                    <a:pt x="12" y="68"/>
                  </a:cubicBezTo>
                  <a:lnTo>
                    <a:pt x="3179" y="5056"/>
                  </a:lnTo>
                  <a:cubicBezTo>
                    <a:pt x="3191" y="5068"/>
                    <a:pt x="3203" y="5068"/>
                    <a:pt x="3215" y="5068"/>
                  </a:cubicBezTo>
                  <a:lnTo>
                    <a:pt x="3251" y="5068"/>
                  </a:lnTo>
                  <a:cubicBezTo>
                    <a:pt x="3263" y="5044"/>
                    <a:pt x="3275" y="5021"/>
                    <a:pt x="3263" y="5009"/>
                  </a:cubicBezTo>
                  <a:lnTo>
                    <a:pt x="96" y="20"/>
                  </a:lnTo>
                  <a:cubicBezTo>
                    <a:pt x="82" y="6"/>
                    <a:pt x="68" y="0"/>
                    <a:pt x="5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1" name="Google Shape;3131;p76"/>
            <p:cNvSpPr/>
            <p:nvPr/>
          </p:nvSpPr>
          <p:spPr>
            <a:xfrm>
              <a:off x="8006333" y="2319752"/>
              <a:ext cx="102735" cy="159816"/>
            </a:xfrm>
            <a:custGeom>
              <a:avLst/>
              <a:gdLst/>
              <a:ahLst/>
              <a:cxnLst/>
              <a:rect l="l" t="t" r="r" b="b"/>
              <a:pathLst>
                <a:path w="3335" h="5188" extrusionOk="0">
                  <a:moveTo>
                    <a:pt x="60" y="0"/>
                  </a:moveTo>
                  <a:cubicBezTo>
                    <a:pt x="50" y="0"/>
                    <a:pt x="41" y="3"/>
                    <a:pt x="36" y="8"/>
                  </a:cubicBezTo>
                  <a:cubicBezTo>
                    <a:pt x="12" y="20"/>
                    <a:pt x="0" y="44"/>
                    <a:pt x="24" y="67"/>
                  </a:cubicBezTo>
                  <a:lnTo>
                    <a:pt x="3239" y="5163"/>
                  </a:lnTo>
                  <a:cubicBezTo>
                    <a:pt x="3251" y="5175"/>
                    <a:pt x="3263" y="5187"/>
                    <a:pt x="3287" y="5187"/>
                  </a:cubicBezTo>
                  <a:cubicBezTo>
                    <a:pt x="3287" y="5187"/>
                    <a:pt x="3298" y="5187"/>
                    <a:pt x="3310" y="5175"/>
                  </a:cubicBezTo>
                  <a:cubicBezTo>
                    <a:pt x="3322" y="5163"/>
                    <a:pt x="3334" y="5140"/>
                    <a:pt x="3322" y="5116"/>
                  </a:cubicBezTo>
                  <a:lnTo>
                    <a:pt x="96" y="20"/>
                  </a:lnTo>
                  <a:cubicBezTo>
                    <a:pt x="89" y="6"/>
                    <a:pt x="74" y="0"/>
                    <a:pt x="6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2" name="Google Shape;3132;p76"/>
            <p:cNvSpPr/>
            <p:nvPr/>
          </p:nvSpPr>
          <p:spPr>
            <a:xfrm>
              <a:off x="7965609" y="2360908"/>
              <a:ext cx="86223" cy="138807"/>
            </a:xfrm>
            <a:custGeom>
              <a:avLst/>
              <a:gdLst/>
              <a:ahLst/>
              <a:cxnLst/>
              <a:rect l="l" t="t" r="r" b="b"/>
              <a:pathLst>
                <a:path w="2799" h="4506" extrusionOk="0">
                  <a:moveTo>
                    <a:pt x="44" y="1"/>
                  </a:moveTo>
                  <a:cubicBezTo>
                    <a:pt x="37" y="1"/>
                    <a:pt x="31" y="2"/>
                    <a:pt x="25" y="5"/>
                  </a:cubicBezTo>
                  <a:cubicBezTo>
                    <a:pt x="1" y="29"/>
                    <a:pt x="1" y="53"/>
                    <a:pt x="13" y="77"/>
                  </a:cubicBezTo>
                  <a:lnTo>
                    <a:pt x="2715" y="4494"/>
                  </a:lnTo>
                  <a:cubicBezTo>
                    <a:pt x="2715" y="4506"/>
                    <a:pt x="2739" y="4506"/>
                    <a:pt x="2751" y="4506"/>
                  </a:cubicBezTo>
                  <a:lnTo>
                    <a:pt x="2775" y="4506"/>
                  </a:lnTo>
                  <a:cubicBezTo>
                    <a:pt x="2799" y="4494"/>
                    <a:pt x="2799" y="4458"/>
                    <a:pt x="2787" y="4446"/>
                  </a:cubicBezTo>
                  <a:lnTo>
                    <a:pt x="84" y="29"/>
                  </a:lnTo>
                  <a:cubicBezTo>
                    <a:pt x="75" y="12"/>
                    <a:pt x="60" y="1"/>
                    <a:pt x="4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3" name="Google Shape;3133;p76"/>
            <p:cNvSpPr/>
            <p:nvPr/>
          </p:nvSpPr>
          <p:spPr>
            <a:xfrm>
              <a:off x="7949836" y="2391251"/>
              <a:ext cx="69712" cy="108834"/>
            </a:xfrm>
            <a:custGeom>
              <a:avLst/>
              <a:gdLst/>
              <a:ahLst/>
              <a:cxnLst/>
              <a:rect l="l" t="t" r="r" b="b"/>
              <a:pathLst>
                <a:path w="2263" h="3533" extrusionOk="0">
                  <a:moveTo>
                    <a:pt x="53" y="1"/>
                  </a:moveTo>
                  <a:cubicBezTo>
                    <a:pt x="44" y="1"/>
                    <a:pt x="35" y="4"/>
                    <a:pt x="25" y="9"/>
                  </a:cubicBezTo>
                  <a:cubicBezTo>
                    <a:pt x="13" y="21"/>
                    <a:pt x="1" y="56"/>
                    <a:pt x="13" y="68"/>
                  </a:cubicBezTo>
                  <a:lnTo>
                    <a:pt x="2168" y="3509"/>
                  </a:lnTo>
                  <a:cubicBezTo>
                    <a:pt x="2180" y="3521"/>
                    <a:pt x="2192" y="3533"/>
                    <a:pt x="2203" y="3533"/>
                  </a:cubicBezTo>
                  <a:cubicBezTo>
                    <a:pt x="2215" y="3533"/>
                    <a:pt x="2227" y="3533"/>
                    <a:pt x="2227" y="3521"/>
                  </a:cubicBezTo>
                  <a:cubicBezTo>
                    <a:pt x="2251" y="3509"/>
                    <a:pt x="2263" y="3485"/>
                    <a:pt x="2251" y="3461"/>
                  </a:cubicBezTo>
                  <a:lnTo>
                    <a:pt x="84" y="21"/>
                  </a:lnTo>
                  <a:cubicBezTo>
                    <a:pt x="77" y="7"/>
                    <a:pt x="66" y="1"/>
                    <a:pt x="5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4" name="Google Shape;3134;p76"/>
            <p:cNvSpPr/>
            <p:nvPr/>
          </p:nvSpPr>
          <p:spPr>
            <a:xfrm>
              <a:off x="8033472" y="2306907"/>
              <a:ext cx="99439" cy="151376"/>
            </a:xfrm>
            <a:custGeom>
              <a:avLst/>
              <a:gdLst/>
              <a:ahLst/>
              <a:cxnLst/>
              <a:rect l="l" t="t" r="r" b="b"/>
              <a:pathLst>
                <a:path w="3228" h="4914" extrusionOk="0">
                  <a:moveTo>
                    <a:pt x="53" y="0"/>
                  </a:moveTo>
                  <a:cubicBezTo>
                    <a:pt x="44" y="0"/>
                    <a:pt x="34" y="3"/>
                    <a:pt x="24" y="8"/>
                  </a:cubicBezTo>
                  <a:cubicBezTo>
                    <a:pt x="12" y="20"/>
                    <a:pt x="0" y="44"/>
                    <a:pt x="12" y="68"/>
                  </a:cubicBezTo>
                  <a:lnTo>
                    <a:pt x="3144" y="4890"/>
                  </a:lnTo>
                  <a:cubicBezTo>
                    <a:pt x="3144" y="4902"/>
                    <a:pt x="3168" y="4914"/>
                    <a:pt x="3179" y="4914"/>
                  </a:cubicBezTo>
                  <a:cubicBezTo>
                    <a:pt x="3191" y="4914"/>
                    <a:pt x="3191" y="4914"/>
                    <a:pt x="3203" y="4902"/>
                  </a:cubicBezTo>
                  <a:cubicBezTo>
                    <a:pt x="3227" y="4890"/>
                    <a:pt x="3227" y="4866"/>
                    <a:pt x="3215" y="4842"/>
                  </a:cubicBezTo>
                  <a:lnTo>
                    <a:pt x="84" y="20"/>
                  </a:lnTo>
                  <a:cubicBezTo>
                    <a:pt x="77" y="6"/>
                    <a:pt x="66" y="0"/>
                    <a:pt x="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5" name="Google Shape;3135;p76"/>
            <p:cNvSpPr/>
            <p:nvPr/>
          </p:nvSpPr>
          <p:spPr>
            <a:xfrm>
              <a:off x="8066125" y="2301023"/>
              <a:ext cx="85114" cy="133786"/>
            </a:xfrm>
            <a:custGeom>
              <a:avLst/>
              <a:gdLst/>
              <a:ahLst/>
              <a:cxnLst/>
              <a:rect l="l" t="t" r="r" b="b"/>
              <a:pathLst>
                <a:path w="2763" h="4343" extrusionOk="0">
                  <a:moveTo>
                    <a:pt x="53" y="1"/>
                  </a:moveTo>
                  <a:cubicBezTo>
                    <a:pt x="44" y="1"/>
                    <a:pt x="34" y="4"/>
                    <a:pt x="24" y="9"/>
                  </a:cubicBezTo>
                  <a:cubicBezTo>
                    <a:pt x="0" y="21"/>
                    <a:pt x="0" y="44"/>
                    <a:pt x="12" y="68"/>
                  </a:cubicBezTo>
                  <a:lnTo>
                    <a:pt x="2667" y="4319"/>
                  </a:lnTo>
                  <a:cubicBezTo>
                    <a:pt x="2679" y="4343"/>
                    <a:pt x="2691" y="4343"/>
                    <a:pt x="2703" y="4343"/>
                  </a:cubicBezTo>
                  <a:lnTo>
                    <a:pt x="2727" y="4343"/>
                  </a:lnTo>
                  <a:cubicBezTo>
                    <a:pt x="2750" y="4319"/>
                    <a:pt x="2762" y="4295"/>
                    <a:pt x="2750" y="4271"/>
                  </a:cubicBezTo>
                  <a:lnTo>
                    <a:pt x="83" y="21"/>
                  </a:lnTo>
                  <a:cubicBezTo>
                    <a:pt x="76" y="7"/>
                    <a:pt x="65" y="1"/>
                    <a:pt x="5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6" name="Google Shape;3136;p76"/>
            <p:cNvSpPr/>
            <p:nvPr/>
          </p:nvSpPr>
          <p:spPr>
            <a:xfrm>
              <a:off x="8092895" y="2299667"/>
              <a:ext cx="70081" cy="108372"/>
            </a:xfrm>
            <a:custGeom>
              <a:avLst/>
              <a:gdLst/>
              <a:ahLst/>
              <a:cxnLst/>
              <a:rect l="l" t="t" r="r" b="b"/>
              <a:pathLst>
                <a:path w="2275" h="3518" extrusionOk="0">
                  <a:moveTo>
                    <a:pt x="45" y="0"/>
                  </a:moveTo>
                  <a:cubicBezTo>
                    <a:pt x="38" y="0"/>
                    <a:pt x="31" y="2"/>
                    <a:pt x="24" y="5"/>
                  </a:cubicBezTo>
                  <a:cubicBezTo>
                    <a:pt x="0" y="17"/>
                    <a:pt x="0" y="53"/>
                    <a:pt x="12" y="65"/>
                  </a:cubicBezTo>
                  <a:lnTo>
                    <a:pt x="2191" y="3494"/>
                  </a:lnTo>
                  <a:cubicBezTo>
                    <a:pt x="2203" y="3506"/>
                    <a:pt x="2215" y="3517"/>
                    <a:pt x="2227" y="3517"/>
                  </a:cubicBezTo>
                  <a:cubicBezTo>
                    <a:pt x="2239" y="3517"/>
                    <a:pt x="2251" y="3506"/>
                    <a:pt x="2251" y="3506"/>
                  </a:cubicBezTo>
                  <a:cubicBezTo>
                    <a:pt x="2274" y="3494"/>
                    <a:pt x="2274" y="3470"/>
                    <a:pt x="2262" y="3446"/>
                  </a:cubicBezTo>
                  <a:lnTo>
                    <a:pt x="84" y="17"/>
                  </a:lnTo>
                  <a:cubicBezTo>
                    <a:pt x="75" y="9"/>
                    <a:pt x="61" y="0"/>
                    <a:pt x="4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7" name="Google Shape;3137;p76"/>
            <p:cNvSpPr/>
            <p:nvPr/>
          </p:nvSpPr>
          <p:spPr>
            <a:xfrm>
              <a:off x="7956459" y="2335524"/>
              <a:ext cx="198815" cy="127163"/>
            </a:xfrm>
            <a:custGeom>
              <a:avLst/>
              <a:gdLst/>
              <a:ahLst/>
              <a:cxnLst/>
              <a:rect l="l" t="t" r="r" b="b"/>
              <a:pathLst>
                <a:path w="6454" h="4128" extrusionOk="0">
                  <a:moveTo>
                    <a:pt x="6411" y="0"/>
                  </a:moveTo>
                  <a:cubicBezTo>
                    <a:pt x="6402" y="0"/>
                    <a:pt x="6392" y="3"/>
                    <a:pt x="6382" y="8"/>
                  </a:cubicBezTo>
                  <a:lnTo>
                    <a:pt x="24" y="4044"/>
                  </a:lnTo>
                  <a:cubicBezTo>
                    <a:pt x="0" y="4056"/>
                    <a:pt x="0" y="4080"/>
                    <a:pt x="12" y="4104"/>
                  </a:cubicBezTo>
                  <a:cubicBezTo>
                    <a:pt x="24" y="4116"/>
                    <a:pt x="36" y="4127"/>
                    <a:pt x="48" y="4127"/>
                  </a:cubicBezTo>
                  <a:cubicBezTo>
                    <a:pt x="60" y="4127"/>
                    <a:pt x="60" y="4127"/>
                    <a:pt x="72" y="4116"/>
                  </a:cubicBezTo>
                  <a:lnTo>
                    <a:pt x="6430" y="79"/>
                  </a:lnTo>
                  <a:cubicBezTo>
                    <a:pt x="6453" y="67"/>
                    <a:pt x="6453" y="44"/>
                    <a:pt x="6441" y="20"/>
                  </a:cubicBezTo>
                  <a:cubicBezTo>
                    <a:pt x="6434" y="6"/>
                    <a:pt x="6423" y="0"/>
                    <a:pt x="641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8" name="Google Shape;3138;p76"/>
            <p:cNvSpPr/>
            <p:nvPr/>
          </p:nvSpPr>
          <p:spPr>
            <a:xfrm>
              <a:off x="7976976" y="2370365"/>
              <a:ext cx="191145" cy="116166"/>
            </a:xfrm>
            <a:custGeom>
              <a:avLst/>
              <a:gdLst/>
              <a:ahLst/>
              <a:cxnLst/>
              <a:rect l="l" t="t" r="r" b="b"/>
              <a:pathLst>
                <a:path w="6205" h="3771" extrusionOk="0">
                  <a:moveTo>
                    <a:pt x="6161" y="0"/>
                  </a:moveTo>
                  <a:cubicBezTo>
                    <a:pt x="6152" y="0"/>
                    <a:pt x="6142" y="3"/>
                    <a:pt x="6133" y="8"/>
                  </a:cubicBezTo>
                  <a:lnTo>
                    <a:pt x="25" y="3687"/>
                  </a:lnTo>
                  <a:cubicBezTo>
                    <a:pt x="1" y="3699"/>
                    <a:pt x="1" y="3735"/>
                    <a:pt x="13" y="3747"/>
                  </a:cubicBezTo>
                  <a:cubicBezTo>
                    <a:pt x="13" y="3758"/>
                    <a:pt x="37" y="3770"/>
                    <a:pt x="49" y="3770"/>
                  </a:cubicBezTo>
                  <a:lnTo>
                    <a:pt x="72" y="3770"/>
                  </a:lnTo>
                  <a:lnTo>
                    <a:pt x="6180" y="79"/>
                  </a:lnTo>
                  <a:cubicBezTo>
                    <a:pt x="6204" y="68"/>
                    <a:pt x="6204" y="44"/>
                    <a:pt x="6192" y="20"/>
                  </a:cubicBezTo>
                  <a:cubicBezTo>
                    <a:pt x="6185" y="6"/>
                    <a:pt x="6174" y="0"/>
                    <a:pt x="616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9" name="Google Shape;3139;p76"/>
            <p:cNvSpPr/>
            <p:nvPr/>
          </p:nvSpPr>
          <p:spPr>
            <a:xfrm>
              <a:off x="8016221" y="2405205"/>
              <a:ext cx="146755" cy="94879"/>
            </a:xfrm>
            <a:custGeom>
              <a:avLst/>
              <a:gdLst/>
              <a:ahLst/>
              <a:cxnLst/>
              <a:rect l="l" t="t" r="r" b="b"/>
              <a:pathLst>
                <a:path w="4764" h="3080" extrusionOk="0">
                  <a:moveTo>
                    <a:pt x="4721" y="0"/>
                  </a:moveTo>
                  <a:cubicBezTo>
                    <a:pt x="4712" y="0"/>
                    <a:pt x="4702" y="3"/>
                    <a:pt x="4692" y="8"/>
                  </a:cubicBezTo>
                  <a:lnTo>
                    <a:pt x="25" y="2997"/>
                  </a:lnTo>
                  <a:cubicBezTo>
                    <a:pt x="13" y="3008"/>
                    <a:pt x="1" y="3032"/>
                    <a:pt x="13" y="3056"/>
                  </a:cubicBezTo>
                  <a:cubicBezTo>
                    <a:pt x="25" y="3068"/>
                    <a:pt x="37" y="3080"/>
                    <a:pt x="48" y="3080"/>
                  </a:cubicBezTo>
                  <a:cubicBezTo>
                    <a:pt x="60" y="3080"/>
                    <a:pt x="72" y="3080"/>
                    <a:pt x="72" y="3068"/>
                  </a:cubicBezTo>
                  <a:lnTo>
                    <a:pt x="4740" y="80"/>
                  </a:lnTo>
                  <a:cubicBezTo>
                    <a:pt x="4763" y="68"/>
                    <a:pt x="4763" y="44"/>
                    <a:pt x="4751" y="20"/>
                  </a:cubicBezTo>
                  <a:cubicBezTo>
                    <a:pt x="4744" y="6"/>
                    <a:pt x="4733" y="0"/>
                    <a:pt x="472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0" name="Google Shape;3140;p76"/>
            <p:cNvSpPr/>
            <p:nvPr/>
          </p:nvSpPr>
          <p:spPr>
            <a:xfrm>
              <a:off x="7945431" y="2315809"/>
              <a:ext cx="188927" cy="113855"/>
            </a:xfrm>
            <a:custGeom>
              <a:avLst/>
              <a:gdLst/>
              <a:ahLst/>
              <a:cxnLst/>
              <a:rect l="l" t="t" r="r" b="b"/>
              <a:pathLst>
                <a:path w="6133" h="3696" extrusionOk="0">
                  <a:moveTo>
                    <a:pt x="6082" y="0"/>
                  </a:moveTo>
                  <a:cubicBezTo>
                    <a:pt x="6075" y="0"/>
                    <a:pt x="6068" y="1"/>
                    <a:pt x="6061" y="5"/>
                  </a:cubicBezTo>
                  <a:lnTo>
                    <a:pt x="25" y="3613"/>
                  </a:lnTo>
                  <a:cubicBezTo>
                    <a:pt x="1" y="3624"/>
                    <a:pt x="1" y="3648"/>
                    <a:pt x="13" y="3672"/>
                  </a:cubicBezTo>
                  <a:cubicBezTo>
                    <a:pt x="13" y="3684"/>
                    <a:pt x="37" y="3696"/>
                    <a:pt x="49" y="3696"/>
                  </a:cubicBezTo>
                  <a:cubicBezTo>
                    <a:pt x="60" y="3696"/>
                    <a:pt x="60" y="3696"/>
                    <a:pt x="72" y="3684"/>
                  </a:cubicBezTo>
                  <a:lnTo>
                    <a:pt x="6109" y="76"/>
                  </a:lnTo>
                  <a:cubicBezTo>
                    <a:pt x="6121" y="64"/>
                    <a:pt x="6133" y="41"/>
                    <a:pt x="6121" y="17"/>
                  </a:cubicBezTo>
                  <a:cubicBezTo>
                    <a:pt x="6112" y="8"/>
                    <a:pt x="6098" y="0"/>
                    <a:pt x="608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1" name="Google Shape;3141;p76"/>
            <p:cNvSpPr/>
            <p:nvPr/>
          </p:nvSpPr>
          <p:spPr>
            <a:xfrm>
              <a:off x="7949836" y="2299575"/>
              <a:ext cx="146016" cy="94510"/>
            </a:xfrm>
            <a:custGeom>
              <a:avLst/>
              <a:gdLst/>
              <a:ahLst/>
              <a:cxnLst/>
              <a:rect l="l" t="t" r="r" b="b"/>
              <a:pathLst>
                <a:path w="4740" h="3068" extrusionOk="0">
                  <a:moveTo>
                    <a:pt x="4697" y="0"/>
                  </a:moveTo>
                  <a:cubicBezTo>
                    <a:pt x="4688" y="0"/>
                    <a:pt x="4678" y="3"/>
                    <a:pt x="4668" y="8"/>
                  </a:cubicBezTo>
                  <a:lnTo>
                    <a:pt x="25" y="2985"/>
                  </a:lnTo>
                  <a:cubicBezTo>
                    <a:pt x="13" y="2997"/>
                    <a:pt x="1" y="3020"/>
                    <a:pt x="13" y="3044"/>
                  </a:cubicBezTo>
                  <a:cubicBezTo>
                    <a:pt x="25" y="3056"/>
                    <a:pt x="37" y="3068"/>
                    <a:pt x="48" y="3068"/>
                  </a:cubicBezTo>
                  <a:cubicBezTo>
                    <a:pt x="60" y="3068"/>
                    <a:pt x="72" y="3068"/>
                    <a:pt x="72" y="3056"/>
                  </a:cubicBezTo>
                  <a:lnTo>
                    <a:pt x="4716" y="80"/>
                  </a:lnTo>
                  <a:cubicBezTo>
                    <a:pt x="4740" y="68"/>
                    <a:pt x="4740" y="44"/>
                    <a:pt x="4728" y="20"/>
                  </a:cubicBezTo>
                  <a:cubicBezTo>
                    <a:pt x="4721" y="6"/>
                    <a:pt x="4710" y="0"/>
                    <a:pt x="469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2" name="Google Shape;3142;p76"/>
            <p:cNvSpPr/>
            <p:nvPr/>
          </p:nvSpPr>
          <p:spPr>
            <a:xfrm>
              <a:off x="8306343" y="2370580"/>
              <a:ext cx="26092" cy="26461"/>
            </a:xfrm>
            <a:custGeom>
              <a:avLst/>
              <a:gdLst/>
              <a:ahLst/>
              <a:cxnLst/>
              <a:rect l="l" t="t" r="r" b="b"/>
              <a:pathLst>
                <a:path w="847" h="859" extrusionOk="0">
                  <a:moveTo>
                    <a:pt x="441" y="132"/>
                  </a:moveTo>
                  <a:cubicBezTo>
                    <a:pt x="453" y="168"/>
                    <a:pt x="465" y="203"/>
                    <a:pt x="465" y="227"/>
                  </a:cubicBezTo>
                  <a:cubicBezTo>
                    <a:pt x="489" y="322"/>
                    <a:pt x="501" y="334"/>
                    <a:pt x="501" y="358"/>
                  </a:cubicBezTo>
                  <a:cubicBezTo>
                    <a:pt x="513" y="370"/>
                    <a:pt x="536" y="382"/>
                    <a:pt x="620" y="406"/>
                  </a:cubicBezTo>
                  <a:cubicBezTo>
                    <a:pt x="644" y="418"/>
                    <a:pt x="679" y="430"/>
                    <a:pt x="703" y="442"/>
                  </a:cubicBezTo>
                  <a:cubicBezTo>
                    <a:pt x="656" y="453"/>
                    <a:pt x="596" y="477"/>
                    <a:pt x="536" y="501"/>
                  </a:cubicBezTo>
                  <a:cubicBezTo>
                    <a:pt x="525" y="513"/>
                    <a:pt x="513" y="513"/>
                    <a:pt x="513" y="525"/>
                  </a:cubicBezTo>
                  <a:cubicBezTo>
                    <a:pt x="477" y="596"/>
                    <a:pt x="441" y="680"/>
                    <a:pt x="417" y="727"/>
                  </a:cubicBezTo>
                  <a:cubicBezTo>
                    <a:pt x="394" y="668"/>
                    <a:pt x="370" y="584"/>
                    <a:pt x="358" y="513"/>
                  </a:cubicBezTo>
                  <a:cubicBezTo>
                    <a:pt x="358" y="501"/>
                    <a:pt x="334" y="489"/>
                    <a:pt x="322" y="477"/>
                  </a:cubicBezTo>
                  <a:cubicBezTo>
                    <a:pt x="251" y="465"/>
                    <a:pt x="179" y="453"/>
                    <a:pt x="120" y="442"/>
                  </a:cubicBezTo>
                  <a:cubicBezTo>
                    <a:pt x="179" y="406"/>
                    <a:pt x="263" y="370"/>
                    <a:pt x="346" y="346"/>
                  </a:cubicBezTo>
                  <a:cubicBezTo>
                    <a:pt x="358" y="334"/>
                    <a:pt x="370" y="322"/>
                    <a:pt x="370" y="311"/>
                  </a:cubicBezTo>
                  <a:cubicBezTo>
                    <a:pt x="394" y="251"/>
                    <a:pt x="417" y="180"/>
                    <a:pt x="441" y="132"/>
                  </a:cubicBezTo>
                  <a:close/>
                  <a:moveTo>
                    <a:pt x="453" y="1"/>
                  </a:moveTo>
                  <a:cubicBezTo>
                    <a:pt x="429" y="1"/>
                    <a:pt x="394" y="1"/>
                    <a:pt x="298" y="263"/>
                  </a:cubicBezTo>
                  <a:cubicBezTo>
                    <a:pt x="13" y="382"/>
                    <a:pt x="1" y="418"/>
                    <a:pt x="1" y="430"/>
                  </a:cubicBezTo>
                  <a:cubicBezTo>
                    <a:pt x="1" y="442"/>
                    <a:pt x="1" y="465"/>
                    <a:pt x="13" y="477"/>
                  </a:cubicBezTo>
                  <a:cubicBezTo>
                    <a:pt x="13" y="489"/>
                    <a:pt x="36" y="513"/>
                    <a:pt x="275" y="561"/>
                  </a:cubicBezTo>
                  <a:cubicBezTo>
                    <a:pt x="358" y="858"/>
                    <a:pt x="382" y="858"/>
                    <a:pt x="406" y="858"/>
                  </a:cubicBezTo>
                  <a:lnTo>
                    <a:pt x="417" y="858"/>
                  </a:lnTo>
                  <a:cubicBezTo>
                    <a:pt x="441" y="846"/>
                    <a:pt x="465" y="846"/>
                    <a:pt x="584" y="584"/>
                  </a:cubicBezTo>
                  <a:cubicBezTo>
                    <a:pt x="667" y="549"/>
                    <a:pt x="798" y="501"/>
                    <a:pt x="822" y="477"/>
                  </a:cubicBezTo>
                  <a:cubicBezTo>
                    <a:pt x="834" y="465"/>
                    <a:pt x="846" y="442"/>
                    <a:pt x="834" y="430"/>
                  </a:cubicBezTo>
                  <a:cubicBezTo>
                    <a:pt x="834" y="394"/>
                    <a:pt x="798" y="370"/>
                    <a:pt x="644" y="322"/>
                  </a:cubicBezTo>
                  <a:cubicBezTo>
                    <a:pt x="620" y="311"/>
                    <a:pt x="596" y="299"/>
                    <a:pt x="572" y="299"/>
                  </a:cubicBezTo>
                  <a:cubicBezTo>
                    <a:pt x="572" y="275"/>
                    <a:pt x="560" y="239"/>
                    <a:pt x="560" y="215"/>
                  </a:cubicBezTo>
                  <a:cubicBezTo>
                    <a:pt x="525" y="96"/>
                    <a:pt x="513" y="49"/>
                    <a:pt x="501" y="25"/>
                  </a:cubicBezTo>
                  <a:cubicBezTo>
                    <a:pt x="489" y="13"/>
                    <a:pt x="465" y="1"/>
                    <a:pt x="45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3" name="Google Shape;3143;p76"/>
            <p:cNvSpPr/>
            <p:nvPr/>
          </p:nvSpPr>
          <p:spPr>
            <a:xfrm>
              <a:off x="7970753" y="2001259"/>
              <a:ext cx="26061" cy="26431"/>
            </a:xfrm>
            <a:custGeom>
              <a:avLst/>
              <a:gdLst/>
              <a:ahLst/>
              <a:cxnLst/>
              <a:rect l="l" t="t" r="r" b="b"/>
              <a:pathLst>
                <a:path w="846" h="858" extrusionOk="0">
                  <a:moveTo>
                    <a:pt x="453" y="131"/>
                  </a:moveTo>
                  <a:cubicBezTo>
                    <a:pt x="465" y="167"/>
                    <a:pt x="477" y="203"/>
                    <a:pt x="477" y="227"/>
                  </a:cubicBezTo>
                  <a:cubicBezTo>
                    <a:pt x="501" y="322"/>
                    <a:pt x="501" y="334"/>
                    <a:pt x="512" y="358"/>
                  </a:cubicBezTo>
                  <a:cubicBezTo>
                    <a:pt x="524" y="370"/>
                    <a:pt x="548" y="381"/>
                    <a:pt x="632" y="405"/>
                  </a:cubicBezTo>
                  <a:cubicBezTo>
                    <a:pt x="655" y="417"/>
                    <a:pt x="691" y="429"/>
                    <a:pt x="715" y="441"/>
                  </a:cubicBezTo>
                  <a:cubicBezTo>
                    <a:pt x="667" y="453"/>
                    <a:pt x="608" y="477"/>
                    <a:pt x="548" y="500"/>
                  </a:cubicBezTo>
                  <a:cubicBezTo>
                    <a:pt x="536" y="512"/>
                    <a:pt x="524" y="512"/>
                    <a:pt x="524" y="524"/>
                  </a:cubicBezTo>
                  <a:cubicBezTo>
                    <a:pt x="489" y="596"/>
                    <a:pt x="453" y="679"/>
                    <a:pt x="429" y="727"/>
                  </a:cubicBezTo>
                  <a:cubicBezTo>
                    <a:pt x="405" y="667"/>
                    <a:pt x="381" y="584"/>
                    <a:pt x="370" y="512"/>
                  </a:cubicBezTo>
                  <a:cubicBezTo>
                    <a:pt x="358" y="500"/>
                    <a:pt x="346" y="489"/>
                    <a:pt x="334" y="477"/>
                  </a:cubicBezTo>
                  <a:cubicBezTo>
                    <a:pt x="262" y="465"/>
                    <a:pt x="179" y="453"/>
                    <a:pt x="131" y="441"/>
                  </a:cubicBezTo>
                  <a:cubicBezTo>
                    <a:pt x="191" y="405"/>
                    <a:pt x="274" y="370"/>
                    <a:pt x="358" y="346"/>
                  </a:cubicBezTo>
                  <a:cubicBezTo>
                    <a:pt x="370" y="334"/>
                    <a:pt x="370" y="322"/>
                    <a:pt x="381" y="310"/>
                  </a:cubicBezTo>
                  <a:cubicBezTo>
                    <a:pt x="405" y="250"/>
                    <a:pt x="429" y="179"/>
                    <a:pt x="453" y="131"/>
                  </a:cubicBezTo>
                  <a:close/>
                  <a:moveTo>
                    <a:pt x="465" y="0"/>
                  </a:moveTo>
                  <a:cubicBezTo>
                    <a:pt x="441" y="0"/>
                    <a:pt x="405" y="0"/>
                    <a:pt x="298" y="262"/>
                  </a:cubicBezTo>
                  <a:cubicBezTo>
                    <a:pt x="24" y="381"/>
                    <a:pt x="12" y="417"/>
                    <a:pt x="12" y="429"/>
                  </a:cubicBezTo>
                  <a:cubicBezTo>
                    <a:pt x="0" y="441"/>
                    <a:pt x="12" y="465"/>
                    <a:pt x="12" y="477"/>
                  </a:cubicBezTo>
                  <a:cubicBezTo>
                    <a:pt x="24" y="489"/>
                    <a:pt x="48" y="512"/>
                    <a:pt x="286" y="560"/>
                  </a:cubicBezTo>
                  <a:cubicBezTo>
                    <a:pt x="358" y="858"/>
                    <a:pt x="381" y="858"/>
                    <a:pt x="417" y="858"/>
                  </a:cubicBezTo>
                  <a:cubicBezTo>
                    <a:pt x="453" y="846"/>
                    <a:pt x="477" y="846"/>
                    <a:pt x="596" y="584"/>
                  </a:cubicBezTo>
                  <a:cubicBezTo>
                    <a:pt x="679" y="548"/>
                    <a:pt x="798" y="500"/>
                    <a:pt x="834" y="477"/>
                  </a:cubicBezTo>
                  <a:cubicBezTo>
                    <a:pt x="846" y="465"/>
                    <a:pt x="846" y="441"/>
                    <a:pt x="846" y="429"/>
                  </a:cubicBezTo>
                  <a:cubicBezTo>
                    <a:pt x="846" y="393"/>
                    <a:pt x="798" y="370"/>
                    <a:pt x="655" y="322"/>
                  </a:cubicBezTo>
                  <a:cubicBezTo>
                    <a:pt x="632" y="310"/>
                    <a:pt x="608" y="298"/>
                    <a:pt x="584" y="298"/>
                  </a:cubicBezTo>
                  <a:cubicBezTo>
                    <a:pt x="584" y="274"/>
                    <a:pt x="572" y="239"/>
                    <a:pt x="560" y="215"/>
                  </a:cubicBezTo>
                  <a:cubicBezTo>
                    <a:pt x="536" y="96"/>
                    <a:pt x="524" y="48"/>
                    <a:pt x="501" y="24"/>
                  </a:cubicBezTo>
                  <a:cubicBezTo>
                    <a:pt x="501" y="12"/>
                    <a:pt x="477" y="0"/>
                    <a:pt x="46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4" name="Google Shape;3144;p76"/>
            <p:cNvSpPr/>
            <p:nvPr/>
          </p:nvSpPr>
          <p:spPr>
            <a:xfrm>
              <a:off x="8358064" y="1974120"/>
              <a:ext cx="26061" cy="26431"/>
            </a:xfrm>
            <a:custGeom>
              <a:avLst/>
              <a:gdLst/>
              <a:ahLst/>
              <a:cxnLst/>
              <a:rect l="l" t="t" r="r" b="b"/>
              <a:pathLst>
                <a:path w="846" h="858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501" y="346"/>
                    <a:pt x="501" y="358"/>
                  </a:cubicBezTo>
                  <a:cubicBezTo>
                    <a:pt x="512" y="369"/>
                    <a:pt x="536" y="381"/>
                    <a:pt x="620" y="405"/>
                  </a:cubicBezTo>
                  <a:cubicBezTo>
                    <a:pt x="643" y="417"/>
                    <a:pt x="679" y="429"/>
                    <a:pt x="703" y="441"/>
                  </a:cubicBezTo>
                  <a:cubicBezTo>
                    <a:pt x="655" y="465"/>
                    <a:pt x="596" y="489"/>
                    <a:pt x="536" y="500"/>
                  </a:cubicBezTo>
                  <a:cubicBezTo>
                    <a:pt x="524" y="512"/>
                    <a:pt x="512" y="512"/>
                    <a:pt x="512" y="524"/>
                  </a:cubicBezTo>
                  <a:cubicBezTo>
                    <a:pt x="477" y="596"/>
                    <a:pt x="441" y="679"/>
                    <a:pt x="417" y="727"/>
                  </a:cubicBezTo>
                  <a:cubicBezTo>
                    <a:pt x="393" y="667"/>
                    <a:pt x="370" y="596"/>
                    <a:pt x="358" y="512"/>
                  </a:cubicBezTo>
                  <a:cubicBezTo>
                    <a:pt x="358" y="500"/>
                    <a:pt x="334" y="489"/>
                    <a:pt x="322" y="489"/>
                  </a:cubicBezTo>
                  <a:cubicBezTo>
                    <a:pt x="251" y="477"/>
                    <a:pt x="179" y="453"/>
                    <a:pt x="120" y="441"/>
                  </a:cubicBezTo>
                  <a:cubicBezTo>
                    <a:pt x="179" y="417"/>
                    <a:pt x="262" y="369"/>
                    <a:pt x="346" y="346"/>
                  </a:cubicBezTo>
                  <a:cubicBezTo>
                    <a:pt x="358" y="334"/>
                    <a:pt x="358" y="322"/>
                    <a:pt x="370" y="310"/>
                  </a:cubicBezTo>
                  <a:cubicBezTo>
                    <a:pt x="393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3" y="0"/>
                    <a:pt x="298" y="262"/>
                  </a:cubicBezTo>
                  <a:cubicBezTo>
                    <a:pt x="12" y="381"/>
                    <a:pt x="0" y="417"/>
                    <a:pt x="0" y="441"/>
                  </a:cubicBezTo>
                  <a:cubicBezTo>
                    <a:pt x="0" y="453"/>
                    <a:pt x="0" y="465"/>
                    <a:pt x="12" y="477"/>
                  </a:cubicBezTo>
                  <a:cubicBezTo>
                    <a:pt x="12" y="489"/>
                    <a:pt x="36" y="524"/>
                    <a:pt x="274" y="572"/>
                  </a:cubicBezTo>
                  <a:cubicBezTo>
                    <a:pt x="358" y="858"/>
                    <a:pt x="381" y="858"/>
                    <a:pt x="405" y="858"/>
                  </a:cubicBezTo>
                  <a:lnTo>
                    <a:pt x="417" y="858"/>
                  </a:lnTo>
                  <a:cubicBezTo>
                    <a:pt x="441" y="858"/>
                    <a:pt x="465" y="858"/>
                    <a:pt x="584" y="584"/>
                  </a:cubicBezTo>
                  <a:cubicBezTo>
                    <a:pt x="667" y="560"/>
                    <a:pt x="798" y="500"/>
                    <a:pt x="822" y="477"/>
                  </a:cubicBezTo>
                  <a:cubicBezTo>
                    <a:pt x="834" y="465"/>
                    <a:pt x="846" y="453"/>
                    <a:pt x="834" y="429"/>
                  </a:cubicBezTo>
                  <a:cubicBezTo>
                    <a:pt x="834" y="393"/>
                    <a:pt x="798" y="381"/>
                    <a:pt x="643" y="322"/>
                  </a:cubicBezTo>
                  <a:cubicBezTo>
                    <a:pt x="620" y="310"/>
                    <a:pt x="596" y="298"/>
                    <a:pt x="572" y="298"/>
                  </a:cubicBezTo>
                  <a:cubicBezTo>
                    <a:pt x="572" y="274"/>
                    <a:pt x="560" y="250"/>
                    <a:pt x="560" y="215"/>
                  </a:cubicBezTo>
                  <a:cubicBezTo>
                    <a:pt x="524" y="96"/>
                    <a:pt x="512" y="48"/>
                    <a:pt x="501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5" name="Google Shape;3145;p76"/>
            <p:cNvSpPr/>
            <p:nvPr/>
          </p:nvSpPr>
          <p:spPr>
            <a:xfrm>
              <a:off x="7883821" y="2325852"/>
              <a:ext cx="26092" cy="26431"/>
            </a:xfrm>
            <a:custGeom>
              <a:avLst/>
              <a:gdLst/>
              <a:ahLst/>
              <a:cxnLst/>
              <a:rect l="l" t="t" r="r" b="b"/>
              <a:pathLst>
                <a:path w="847" h="858" extrusionOk="0">
                  <a:moveTo>
                    <a:pt x="453" y="143"/>
                  </a:moveTo>
                  <a:cubicBezTo>
                    <a:pt x="453" y="167"/>
                    <a:pt x="465" y="203"/>
                    <a:pt x="477" y="239"/>
                  </a:cubicBezTo>
                  <a:cubicBezTo>
                    <a:pt x="489" y="322"/>
                    <a:pt x="501" y="346"/>
                    <a:pt x="513" y="358"/>
                  </a:cubicBezTo>
                  <a:cubicBezTo>
                    <a:pt x="525" y="370"/>
                    <a:pt x="536" y="381"/>
                    <a:pt x="620" y="405"/>
                  </a:cubicBezTo>
                  <a:cubicBezTo>
                    <a:pt x="644" y="417"/>
                    <a:pt x="679" y="429"/>
                    <a:pt x="715" y="441"/>
                  </a:cubicBezTo>
                  <a:cubicBezTo>
                    <a:pt x="667" y="465"/>
                    <a:pt x="596" y="489"/>
                    <a:pt x="536" y="500"/>
                  </a:cubicBezTo>
                  <a:cubicBezTo>
                    <a:pt x="525" y="512"/>
                    <a:pt x="525" y="512"/>
                    <a:pt x="513" y="524"/>
                  </a:cubicBezTo>
                  <a:cubicBezTo>
                    <a:pt x="489" y="596"/>
                    <a:pt x="453" y="679"/>
                    <a:pt x="417" y="727"/>
                  </a:cubicBezTo>
                  <a:cubicBezTo>
                    <a:pt x="406" y="667"/>
                    <a:pt x="382" y="596"/>
                    <a:pt x="358" y="512"/>
                  </a:cubicBezTo>
                  <a:cubicBezTo>
                    <a:pt x="358" y="500"/>
                    <a:pt x="346" y="489"/>
                    <a:pt x="322" y="489"/>
                  </a:cubicBezTo>
                  <a:cubicBezTo>
                    <a:pt x="263" y="477"/>
                    <a:pt x="179" y="453"/>
                    <a:pt x="132" y="441"/>
                  </a:cubicBezTo>
                  <a:cubicBezTo>
                    <a:pt x="179" y="417"/>
                    <a:pt x="275" y="370"/>
                    <a:pt x="346" y="346"/>
                  </a:cubicBezTo>
                  <a:cubicBezTo>
                    <a:pt x="358" y="334"/>
                    <a:pt x="370" y="322"/>
                    <a:pt x="370" y="322"/>
                  </a:cubicBezTo>
                  <a:cubicBezTo>
                    <a:pt x="394" y="250"/>
                    <a:pt x="429" y="179"/>
                    <a:pt x="453" y="143"/>
                  </a:cubicBezTo>
                  <a:close/>
                  <a:moveTo>
                    <a:pt x="465" y="0"/>
                  </a:moveTo>
                  <a:cubicBezTo>
                    <a:pt x="441" y="0"/>
                    <a:pt x="406" y="0"/>
                    <a:pt x="298" y="262"/>
                  </a:cubicBezTo>
                  <a:cubicBezTo>
                    <a:pt x="25" y="381"/>
                    <a:pt x="13" y="417"/>
                    <a:pt x="1" y="441"/>
                  </a:cubicBezTo>
                  <a:cubicBezTo>
                    <a:pt x="1" y="453"/>
                    <a:pt x="1" y="465"/>
                    <a:pt x="13" y="477"/>
                  </a:cubicBezTo>
                  <a:cubicBezTo>
                    <a:pt x="25" y="489"/>
                    <a:pt x="36" y="524"/>
                    <a:pt x="286" y="572"/>
                  </a:cubicBezTo>
                  <a:cubicBezTo>
                    <a:pt x="358" y="858"/>
                    <a:pt x="382" y="858"/>
                    <a:pt x="417" y="858"/>
                  </a:cubicBezTo>
                  <a:cubicBezTo>
                    <a:pt x="441" y="858"/>
                    <a:pt x="465" y="858"/>
                    <a:pt x="584" y="584"/>
                  </a:cubicBezTo>
                  <a:cubicBezTo>
                    <a:pt x="667" y="548"/>
                    <a:pt x="798" y="500"/>
                    <a:pt x="822" y="477"/>
                  </a:cubicBezTo>
                  <a:cubicBezTo>
                    <a:pt x="834" y="465"/>
                    <a:pt x="846" y="441"/>
                    <a:pt x="846" y="429"/>
                  </a:cubicBezTo>
                  <a:cubicBezTo>
                    <a:pt x="834" y="393"/>
                    <a:pt x="798" y="370"/>
                    <a:pt x="656" y="322"/>
                  </a:cubicBezTo>
                  <a:cubicBezTo>
                    <a:pt x="632" y="310"/>
                    <a:pt x="596" y="298"/>
                    <a:pt x="584" y="298"/>
                  </a:cubicBezTo>
                  <a:cubicBezTo>
                    <a:pt x="572" y="274"/>
                    <a:pt x="572" y="239"/>
                    <a:pt x="560" y="215"/>
                  </a:cubicBezTo>
                  <a:cubicBezTo>
                    <a:pt x="536" y="96"/>
                    <a:pt x="513" y="48"/>
                    <a:pt x="501" y="24"/>
                  </a:cubicBezTo>
                  <a:cubicBezTo>
                    <a:pt x="489" y="12"/>
                    <a:pt x="477" y="0"/>
                    <a:pt x="46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6" name="Google Shape;3146;p76"/>
            <p:cNvSpPr/>
            <p:nvPr/>
          </p:nvSpPr>
          <p:spPr>
            <a:xfrm>
              <a:off x="8366135" y="2070571"/>
              <a:ext cx="19469" cy="19469"/>
            </a:xfrm>
            <a:custGeom>
              <a:avLst/>
              <a:gdLst/>
              <a:ahLst/>
              <a:cxnLst/>
              <a:rect l="l" t="t" r="r" b="b"/>
              <a:pathLst>
                <a:path w="632" h="632" extrusionOk="0">
                  <a:moveTo>
                    <a:pt x="322" y="84"/>
                  </a:moveTo>
                  <a:cubicBezTo>
                    <a:pt x="381" y="84"/>
                    <a:pt x="429" y="108"/>
                    <a:pt x="477" y="155"/>
                  </a:cubicBezTo>
                  <a:cubicBezTo>
                    <a:pt x="512" y="203"/>
                    <a:pt x="536" y="251"/>
                    <a:pt x="536" y="310"/>
                  </a:cubicBezTo>
                  <a:cubicBezTo>
                    <a:pt x="536" y="441"/>
                    <a:pt x="441" y="536"/>
                    <a:pt x="322" y="536"/>
                  </a:cubicBezTo>
                  <a:lnTo>
                    <a:pt x="322" y="584"/>
                  </a:lnTo>
                  <a:lnTo>
                    <a:pt x="310" y="536"/>
                  </a:lnTo>
                  <a:cubicBezTo>
                    <a:pt x="191" y="536"/>
                    <a:pt x="96" y="429"/>
                    <a:pt x="96" y="310"/>
                  </a:cubicBezTo>
                  <a:cubicBezTo>
                    <a:pt x="96" y="191"/>
                    <a:pt x="191" y="84"/>
                    <a:pt x="322" y="84"/>
                  </a:cubicBezTo>
                  <a:close/>
                  <a:moveTo>
                    <a:pt x="322" y="1"/>
                  </a:moveTo>
                  <a:cubicBezTo>
                    <a:pt x="143" y="1"/>
                    <a:pt x="0" y="144"/>
                    <a:pt x="0" y="310"/>
                  </a:cubicBezTo>
                  <a:cubicBezTo>
                    <a:pt x="0" y="489"/>
                    <a:pt x="143" y="620"/>
                    <a:pt x="322" y="632"/>
                  </a:cubicBezTo>
                  <a:cubicBezTo>
                    <a:pt x="489" y="632"/>
                    <a:pt x="631" y="489"/>
                    <a:pt x="631" y="310"/>
                  </a:cubicBezTo>
                  <a:cubicBezTo>
                    <a:pt x="631" y="227"/>
                    <a:pt x="596" y="155"/>
                    <a:pt x="536" y="96"/>
                  </a:cubicBezTo>
                  <a:cubicBezTo>
                    <a:pt x="477" y="36"/>
                    <a:pt x="405" y="1"/>
                    <a:pt x="32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7" name="Google Shape;3147;p76"/>
            <p:cNvSpPr/>
            <p:nvPr/>
          </p:nvSpPr>
          <p:spPr>
            <a:xfrm>
              <a:off x="8371649" y="2259097"/>
              <a:ext cx="19469" cy="19469"/>
            </a:xfrm>
            <a:custGeom>
              <a:avLst/>
              <a:gdLst/>
              <a:ahLst/>
              <a:cxnLst/>
              <a:rect l="l" t="t" r="r" b="b"/>
              <a:pathLst>
                <a:path w="632" h="632" extrusionOk="0">
                  <a:moveTo>
                    <a:pt x="321" y="96"/>
                  </a:moveTo>
                  <a:cubicBezTo>
                    <a:pt x="441" y="96"/>
                    <a:pt x="536" y="191"/>
                    <a:pt x="536" y="322"/>
                  </a:cubicBezTo>
                  <a:cubicBezTo>
                    <a:pt x="536" y="441"/>
                    <a:pt x="441" y="536"/>
                    <a:pt x="310" y="536"/>
                  </a:cubicBezTo>
                  <a:cubicBezTo>
                    <a:pt x="191" y="536"/>
                    <a:pt x="95" y="441"/>
                    <a:pt x="95" y="310"/>
                  </a:cubicBezTo>
                  <a:cubicBezTo>
                    <a:pt x="95" y="191"/>
                    <a:pt x="191" y="96"/>
                    <a:pt x="321" y="96"/>
                  </a:cubicBezTo>
                  <a:close/>
                  <a:moveTo>
                    <a:pt x="310" y="0"/>
                  </a:moveTo>
                  <a:cubicBezTo>
                    <a:pt x="143" y="0"/>
                    <a:pt x="0" y="143"/>
                    <a:pt x="0" y="310"/>
                  </a:cubicBezTo>
                  <a:cubicBezTo>
                    <a:pt x="0" y="489"/>
                    <a:pt x="143" y="632"/>
                    <a:pt x="310" y="632"/>
                  </a:cubicBezTo>
                  <a:cubicBezTo>
                    <a:pt x="488" y="632"/>
                    <a:pt x="631" y="489"/>
                    <a:pt x="631" y="322"/>
                  </a:cubicBezTo>
                  <a:cubicBezTo>
                    <a:pt x="631" y="143"/>
                    <a:pt x="488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8" name="Google Shape;3148;p76"/>
            <p:cNvSpPr/>
            <p:nvPr/>
          </p:nvSpPr>
          <p:spPr>
            <a:xfrm>
              <a:off x="8177609" y="2471467"/>
              <a:ext cx="19469" cy="19469"/>
            </a:xfrm>
            <a:custGeom>
              <a:avLst/>
              <a:gdLst/>
              <a:ahLst/>
              <a:cxnLst/>
              <a:rect l="l" t="t" r="r" b="b"/>
              <a:pathLst>
                <a:path w="632" h="632" extrusionOk="0">
                  <a:moveTo>
                    <a:pt x="310" y="84"/>
                  </a:moveTo>
                  <a:cubicBezTo>
                    <a:pt x="441" y="84"/>
                    <a:pt x="536" y="191"/>
                    <a:pt x="536" y="310"/>
                  </a:cubicBezTo>
                  <a:cubicBezTo>
                    <a:pt x="536" y="441"/>
                    <a:pt x="441" y="536"/>
                    <a:pt x="310" y="536"/>
                  </a:cubicBezTo>
                  <a:cubicBezTo>
                    <a:pt x="191" y="536"/>
                    <a:pt x="84" y="441"/>
                    <a:pt x="84" y="310"/>
                  </a:cubicBezTo>
                  <a:cubicBezTo>
                    <a:pt x="84" y="191"/>
                    <a:pt x="191" y="84"/>
                    <a:pt x="310" y="84"/>
                  </a:cubicBezTo>
                  <a:close/>
                  <a:moveTo>
                    <a:pt x="310" y="0"/>
                  </a:moveTo>
                  <a:cubicBezTo>
                    <a:pt x="143" y="0"/>
                    <a:pt x="1" y="143"/>
                    <a:pt x="1" y="310"/>
                  </a:cubicBezTo>
                  <a:cubicBezTo>
                    <a:pt x="1" y="488"/>
                    <a:pt x="143" y="631"/>
                    <a:pt x="310" y="631"/>
                  </a:cubicBezTo>
                  <a:cubicBezTo>
                    <a:pt x="489" y="631"/>
                    <a:pt x="632" y="488"/>
                    <a:pt x="632" y="310"/>
                  </a:cubicBezTo>
                  <a:cubicBezTo>
                    <a:pt x="632" y="143"/>
                    <a:pt x="489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9" name="Google Shape;3149;p76"/>
            <p:cNvSpPr/>
            <p:nvPr/>
          </p:nvSpPr>
          <p:spPr>
            <a:xfrm>
              <a:off x="7994226" y="1959827"/>
              <a:ext cx="19469" cy="19469"/>
            </a:xfrm>
            <a:custGeom>
              <a:avLst/>
              <a:gdLst/>
              <a:ahLst/>
              <a:cxnLst/>
              <a:rect l="l" t="t" r="r" b="b"/>
              <a:pathLst>
                <a:path w="632" h="632" extrusionOk="0">
                  <a:moveTo>
                    <a:pt x="322" y="95"/>
                  </a:moveTo>
                  <a:cubicBezTo>
                    <a:pt x="441" y="95"/>
                    <a:pt x="548" y="191"/>
                    <a:pt x="548" y="321"/>
                  </a:cubicBezTo>
                  <a:cubicBezTo>
                    <a:pt x="548" y="441"/>
                    <a:pt x="441" y="536"/>
                    <a:pt x="322" y="536"/>
                  </a:cubicBezTo>
                  <a:cubicBezTo>
                    <a:pt x="191" y="536"/>
                    <a:pt x="96" y="441"/>
                    <a:pt x="96" y="310"/>
                  </a:cubicBezTo>
                  <a:cubicBezTo>
                    <a:pt x="96" y="191"/>
                    <a:pt x="191" y="95"/>
                    <a:pt x="322" y="95"/>
                  </a:cubicBezTo>
                  <a:close/>
                  <a:moveTo>
                    <a:pt x="322" y="0"/>
                  </a:moveTo>
                  <a:cubicBezTo>
                    <a:pt x="143" y="0"/>
                    <a:pt x="12" y="143"/>
                    <a:pt x="12" y="310"/>
                  </a:cubicBezTo>
                  <a:cubicBezTo>
                    <a:pt x="0" y="488"/>
                    <a:pt x="143" y="631"/>
                    <a:pt x="322" y="631"/>
                  </a:cubicBezTo>
                  <a:cubicBezTo>
                    <a:pt x="489" y="631"/>
                    <a:pt x="632" y="488"/>
                    <a:pt x="632" y="321"/>
                  </a:cubicBezTo>
                  <a:cubicBezTo>
                    <a:pt x="632" y="143"/>
                    <a:pt x="489" y="0"/>
                    <a:pt x="32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0" name="Google Shape;3150;p76"/>
            <p:cNvSpPr/>
            <p:nvPr/>
          </p:nvSpPr>
          <p:spPr>
            <a:xfrm>
              <a:off x="8178718" y="2359953"/>
              <a:ext cx="95372" cy="88441"/>
            </a:xfrm>
            <a:custGeom>
              <a:avLst/>
              <a:gdLst/>
              <a:ahLst/>
              <a:cxnLst/>
              <a:rect l="l" t="t" r="r" b="b"/>
              <a:pathLst>
                <a:path w="3096" h="2871" extrusionOk="0">
                  <a:moveTo>
                    <a:pt x="3036" y="1"/>
                  </a:moveTo>
                  <a:cubicBezTo>
                    <a:pt x="3013" y="1"/>
                    <a:pt x="3001" y="25"/>
                    <a:pt x="3001" y="48"/>
                  </a:cubicBezTo>
                  <a:cubicBezTo>
                    <a:pt x="3001" y="48"/>
                    <a:pt x="3001" y="96"/>
                    <a:pt x="3001" y="191"/>
                  </a:cubicBezTo>
                  <a:lnTo>
                    <a:pt x="3001" y="227"/>
                  </a:lnTo>
                  <a:cubicBezTo>
                    <a:pt x="3001" y="251"/>
                    <a:pt x="3025" y="263"/>
                    <a:pt x="3048" y="263"/>
                  </a:cubicBezTo>
                  <a:cubicBezTo>
                    <a:pt x="3072" y="263"/>
                    <a:pt x="3096" y="251"/>
                    <a:pt x="3096" y="227"/>
                  </a:cubicBezTo>
                  <a:lnTo>
                    <a:pt x="3096" y="191"/>
                  </a:lnTo>
                  <a:cubicBezTo>
                    <a:pt x="3096" y="96"/>
                    <a:pt x="3084" y="36"/>
                    <a:pt x="3084" y="36"/>
                  </a:cubicBezTo>
                  <a:cubicBezTo>
                    <a:pt x="3084" y="13"/>
                    <a:pt x="3060" y="1"/>
                    <a:pt x="3036" y="1"/>
                  </a:cubicBezTo>
                  <a:close/>
                  <a:moveTo>
                    <a:pt x="3048" y="358"/>
                  </a:moveTo>
                  <a:cubicBezTo>
                    <a:pt x="3025" y="358"/>
                    <a:pt x="3001" y="370"/>
                    <a:pt x="3001" y="394"/>
                  </a:cubicBezTo>
                  <a:cubicBezTo>
                    <a:pt x="2989" y="453"/>
                    <a:pt x="2989" y="513"/>
                    <a:pt x="2977" y="572"/>
                  </a:cubicBezTo>
                  <a:cubicBezTo>
                    <a:pt x="2977" y="596"/>
                    <a:pt x="2989" y="620"/>
                    <a:pt x="3013" y="620"/>
                  </a:cubicBezTo>
                  <a:lnTo>
                    <a:pt x="3025" y="620"/>
                  </a:lnTo>
                  <a:cubicBezTo>
                    <a:pt x="3048" y="620"/>
                    <a:pt x="3060" y="608"/>
                    <a:pt x="3072" y="584"/>
                  </a:cubicBezTo>
                  <a:cubicBezTo>
                    <a:pt x="3072" y="525"/>
                    <a:pt x="3084" y="465"/>
                    <a:pt x="3084" y="406"/>
                  </a:cubicBezTo>
                  <a:cubicBezTo>
                    <a:pt x="3084" y="382"/>
                    <a:pt x="3072" y="358"/>
                    <a:pt x="3048" y="358"/>
                  </a:cubicBezTo>
                  <a:close/>
                  <a:moveTo>
                    <a:pt x="3001" y="703"/>
                  </a:moveTo>
                  <a:cubicBezTo>
                    <a:pt x="2977" y="703"/>
                    <a:pt x="2953" y="715"/>
                    <a:pt x="2941" y="739"/>
                  </a:cubicBezTo>
                  <a:cubicBezTo>
                    <a:pt x="2929" y="798"/>
                    <a:pt x="2917" y="858"/>
                    <a:pt x="2905" y="906"/>
                  </a:cubicBezTo>
                  <a:cubicBezTo>
                    <a:pt x="2894" y="929"/>
                    <a:pt x="2905" y="953"/>
                    <a:pt x="2929" y="965"/>
                  </a:cubicBezTo>
                  <a:lnTo>
                    <a:pt x="2941" y="965"/>
                  </a:lnTo>
                  <a:cubicBezTo>
                    <a:pt x="2965" y="965"/>
                    <a:pt x="2977" y="953"/>
                    <a:pt x="2989" y="929"/>
                  </a:cubicBezTo>
                  <a:cubicBezTo>
                    <a:pt x="3001" y="882"/>
                    <a:pt x="3025" y="822"/>
                    <a:pt x="3036" y="763"/>
                  </a:cubicBezTo>
                  <a:cubicBezTo>
                    <a:pt x="3036" y="739"/>
                    <a:pt x="3025" y="715"/>
                    <a:pt x="3001" y="703"/>
                  </a:cubicBezTo>
                  <a:close/>
                  <a:moveTo>
                    <a:pt x="1607" y="909"/>
                  </a:moveTo>
                  <a:cubicBezTo>
                    <a:pt x="1549" y="909"/>
                    <a:pt x="1498" y="935"/>
                    <a:pt x="1453" y="989"/>
                  </a:cubicBezTo>
                  <a:cubicBezTo>
                    <a:pt x="1441" y="1013"/>
                    <a:pt x="1453" y="1037"/>
                    <a:pt x="1465" y="1048"/>
                  </a:cubicBezTo>
                  <a:cubicBezTo>
                    <a:pt x="1477" y="1060"/>
                    <a:pt x="1489" y="1060"/>
                    <a:pt x="1489" y="1060"/>
                  </a:cubicBezTo>
                  <a:cubicBezTo>
                    <a:pt x="1512" y="1060"/>
                    <a:pt x="1524" y="1048"/>
                    <a:pt x="1524" y="1048"/>
                  </a:cubicBezTo>
                  <a:cubicBezTo>
                    <a:pt x="1544" y="1019"/>
                    <a:pt x="1572" y="998"/>
                    <a:pt x="1607" y="998"/>
                  </a:cubicBezTo>
                  <a:cubicBezTo>
                    <a:pt x="1615" y="998"/>
                    <a:pt x="1623" y="999"/>
                    <a:pt x="1631" y="1001"/>
                  </a:cubicBezTo>
                  <a:cubicBezTo>
                    <a:pt x="1638" y="1004"/>
                    <a:pt x="1644" y="1006"/>
                    <a:pt x="1650" y="1006"/>
                  </a:cubicBezTo>
                  <a:cubicBezTo>
                    <a:pt x="1667" y="1006"/>
                    <a:pt x="1682" y="994"/>
                    <a:pt x="1691" y="977"/>
                  </a:cubicBezTo>
                  <a:cubicBezTo>
                    <a:pt x="1703" y="953"/>
                    <a:pt x="1691" y="929"/>
                    <a:pt x="1667" y="917"/>
                  </a:cubicBezTo>
                  <a:cubicBezTo>
                    <a:pt x="1646" y="912"/>
                    <a:pt x="1626" y="909"/>
                    <a:pt x="1607" y="909"/>
                  </a:cubicBezTo>
                  <a:close/>
                  <a:moveTo>
                    <a:pt x="2875" y="1044"/>
                  </a:moveTo>
                  <a:cubicBezTo>
                    <a:pt x="2858" y="1044"/>
                    <a:pt x="2843" y="1055"/>
                    <a:pt x="2834" y="1072"/>
                  </a:cubicBezTo>
                  <a:cubicBezTo>
                    <a:pt x="2810" y="1120"/>
                    <a:pt x="2786" y="1168"/>
                    <a:pt x="2763" y="1215"/>
                  </a:cubicBezTo>
                  <a:cubicBezTo>
                    <a:pt x="2739" y="1239"/>
                    <a:pt x="2751" y="1263"/>
                    <a:pt x="2774" y="1275"/>
                  </a:cubicBezTo>
                  <a:cubicBezTo>
                    <a:pt x="2774" y="1287"/>
                    <a:pt x="2786" y="1287"/>
                    <a:pt x="2798" y="1287"/>
                  </a:cubicBezTo>
                  <a:cubicBezTo>
                    <a:pt x="2810" y="1287"/>
                    <a:pt x="2822" y="1275"/>
                    <a:pt x="2834" y="1263"/>
                  </a:cubicBezTo>
                  <a:cubicBezTo>
                    <a:pt x="2858" y="1215"/>
                    <a:pt x="2894" y="1156"/>
                    <a:pt x="2917" y="1108"/>
                  </a:cubicBezTo>
                  <a:cubicBezTo>
                    <a:pt x="2929" y="1084"/>
                    <a:pt x="2917" y="1060"/>
                    <a:pt x="2894" y="1048"/>
                  </a:cubicBezTo>
                  <a:cubicBezTo>
                    <a:pt x="2887" y="1045"/>
                    <a:pt x="2881" y="1044"/>
                    <a:pt x="2875" y="1044"/>
                  </a:cubicBezTo>
                  <a:close/>
                  <a:moveTo>
                    <a:pt x="1758" y="1044"/>
                  </a:moveTo>
                  <a:cubicBezTo>
                    <a:pt x="1751" y="1044"/>
                    <a:pt x="1745" y="1045"/>
                    <a:pt x="1739" y="1048"/>
                  </a:cubicBezTo>
                  <a:cubicBezTo>
                    <a:pt x="1715" y="1060"/>
                    <a:pt x="1703" y="1084"/>
                    <a:pt x="1715" y="1108"/>
                  </a:cubicBezTo>
                  <a:cubicBezTo>
                    <a:pt x="1727" y="1156"/>
                    <a:pt x="1739" y="1203"/>
                    <a:pt x="1751" y="1275"/>
                  </a:cubicBezTo>
                  <a:cubicBezTo>
                    <a:pt x="1751" y="1298"/>
                    <a:pt x="1774" y="1310"/>
                    <a:pt x="1798" y="1310"/>
                  </a:cubicBezTo>
                  <a:cubicBezTo>
                    <a:pt x="1822" y="1310"/>
                    <a:pt x="1834" y="1287"/>
                    <a:pt x="1834" y="1263"/>
                  </a:cubicBezTo>
                  <a:cubicBezTo>
                    <a:pt x="1834" y="1191"/>
                    <a:pt x="1810" y="1132"/>
                    <a:pt x="1798" y="1072"/>
                  </a:cubicBezTo>
                  <a:cubicBezTo>
                    <a:pt x="1789" y="1055"/>
                    <a:pt x="1774" y="1044"/>
                    <a:pt x="1758" y="1044"/>
                  </a:cubicBezTo>
                  <a:close/>
                  <a:moveTo>
                    <a:pt x="1441" y="1132"/>
                  </a:moveTo>
                  <a:cubicBezTo>
                    <a:pt x="1417" y="1132"/>
                    <a:pt x="1393" y="1156"/>
                    <a:pt x="1393" y="1179"/>
                  </a:cubicBezTo>
                  <a:cubicBezTo>
                    <a:pt x="1393" y="1191"/>
                    <a:pt x="1393" y="1203"/>
                    <a:pt x="1393" y="1215"/>
                  </a:cubicBezTo>
                  <a:cubicBezTo>
                    <a:pt x="1393" y="1263"/>
                    <a:pt x="1405" y="1322"/>
                    <a:pt x="1417" y="1370"/>
                  </a:cubicBezTo>
                  <a:cubicBezTo>
                    <a:pt x="1429" y="1382"/>
                    <a:pt x="1441" y="1394"/>
                    <a:pt x="1465" y="1394"/>
                  </a:cubicBezTo>
                  <a:lnTo>
                    <a:pt x="1477" y="1394"/>
                  </a:lnTo>
                  <a:cubicBezTo>
                    <a:pt x="1501" y="1382"/>
                    <a:pt x="1512" y="1358"/>
                    <a:pt x="1501" y="1334"/>
                  </a:cubicBezTo>
                  <a:cubicBezTo>
                    <a:pt x="1489" y="1298"/>
                    <a:pt x="1477" y="1251"/>
                    <a:pt x="1477" y="1215"/>
                  </a:cubicBezTo>
                  <a:cubicBezTo>
                    <a:pt x="1477" y="1203"/>
                    <a:pt x="1477" y="1191"/>
                    <a:pt x="1477" y="1179"/>
                  </a:cubicBezTo>
                  <a:cubicBezTo>
                    <a:pt x="1489" y="1156"/>
                    <a:pt x="1465" y="1144"/>
                    <a:pt x="1441" y="1132"/>
                  </a:cubicBezTo>
                  <a:close/>
                  <a:moveTo>
                    <a:pt x="2685" y="1337"/>
                  </a:moveTo>
                  <a:cubicBezTo>
                    <a:pt x="2673" y="1337"/>
                    <a:pt x="2661" y="1340"/>
                    <a:pt x="2655" y="1346"/>
                  </a:cubicBezTo>
                  <a:cubicBezTo>
                    <a:pt x="2620" y="1394"/>
                    <a:pt x="2572" y="1429"/>
                    <a:pt x="2524" y="1453"/>
                  </a:cubicBezTo>
                  <a:cubicBezTo>
                    <a:pt x="2513" y="1465"/>
                    <a:pt x="2501" y="1501"/>
                    <a:pt x="2513" y="1513"/>
                  </a:cubicBezTo>
                  <a:cubicBezTo>
                    <a:pt x="2524" y="1525"/>
                    <a:pt x="2536" y="1537"/>
                    <a:pt x="2548" y="1537"/>
                  </a:cubicBezTo>
                  <a:cubicBezTo>
                    <a:pt x="2560" y="1537"/>
                    <a:pt x="2572" y="1537"/>
                    <a:pt x="2572" y="1525"/>
                  </a:cubicBezTo>
                  <a:cubicBezTo>
                    <a:pt x="2632" y="1501"/>
                    <a:pt x="2679" y="1453"/>
                    <a:pt x="2715" y="1406"/>
                  </a:cubicBezTo>
                  <a:cubicBezTo>
                    <a:pt x="2739" y="1394"/>
                    <a:pt x="2739" y="1358"/>
                    <a:pt x="2715" y="1346"/>
                  </a:cubicBezTo>
                  <a:cubicBezTo>
                    <a:pt x="2709" y="1340"/>
                    <a:pt x="2697" y="1337"/>
                    <a:pt x="2685" y="1337"/>
                  </a:cubicBezTo>
                  <a:close/>
                  <a:moveTo>
                    <a:pt x="1785" y="1402"/>
                  </a:moveTo>
                  <a:cubicBezTo>
                    <a:pt x="1766" y="1402"/>
                    <a:pt x="1751" y="1422"/>
                    <a:pt x="1751" y="1441"/>
                  </a:cubicBezTo>
                  <a:cubicBezTo>
                    <a:pt x="1751" y="1489"/>
                    <a:pt x="1751" y="1525"/>
                    <a:pt x="1739" y="1572"/>
                  </a:cubicBezTo>
                  <a:cubicBezTo>
                    <a:pt x="1739" y="1560"/>
                    <a:pt x="1727" y="1560"/>
                    <a:pt x="1727" y="1549"/>
                  </a:cubicBezTo>
                  <a:cubicBezTo>
                    <a:pt x="1667" y="1537"/>
                    <a:pt x="1620" y="1501"/>
                    <a:pt x="1584" y="1465"/>
                  </a:cubicBezTo>
                  <a:cubicBezTo>
                    <a:pt x="1578" y="1459"/>
                    <a:pt x="1566" y="1456"/>
                    <a:pt x="1554" y="1456"/>
                  </a:cubicBezTo>
                  <a:cubicBezTo>
                    <a:pt x="1542" y="1456"/>
                    <a:pt x="1530" y="1459"/>
                    <a:pt x="1524" y="1465"/>
                  </a:cubicBezTo>
                  <a:cubicBezTo>
                    <a:pt x="1512" y="1489"/>
                    <a:pt x="1512" y="1513"/>
                    <a:pt x="1524" y="1537"/>
                  </a:cubicBezTo>
                  <a:cubicBezTo>
                    <a:pt x="1572" y="1572"/>
                    <a:pt x="1631" y="1608"/>
                    <a:pt x="1691" y="1632"/>
                  </a:cubicBezTo>
                  <a:cubicBezTo>
                    <a:pt x="1697" y="1638"/>
                    <a:pt x="1706" y="1641"/>
                    <a:pt x="1715" y="1641"/>
                  </a:cubicBezTo>
                  <a:cubicBezTo>
                    <a:pt x="1724" y="1641"/>
                    <a:pt x="1733" y="1638"/>
                    <a:pt x="1739" y="1632"/>
                  </a:cubicBezTo>
                  <a:cubicBezTo>
                    <a:pt x="1739" y="1644"/>
                    <a:pt x="1751" y="1656"/>
                    <a:pt x="1774" y="1668"/>
                  </a:cubicBezTo>
                  <a:cubicBezTo>
                    <a:pt x="1798" y="1668"/>
                    <a:pt x="1822" y="1644"/>
                    <a:pt x="1822" y="1632"/>
                  </a:cubicBezTo>
                  <a:cubicBezTo>
                    <a:pt x="1834" y="1560"/>
                    <a:pt x="1834" y="1501"/>
                    <a:pt x="1834" y="1441"/>
                  </a:cubicBezTo>
                  <a:cubicBezTo>
                    <a:pt x="1834" y="1418"/>
                    <a:pt x="1822" y="1406"/>
                    <a:pt x="1798" y="1406"/>
                  </a:cubicBezTo>
                  <a:cubicBezTo>
                    <a:pt x="1794" y="1403"/>
                    <a:pt x="1789" y="1402"/>
                    <a:pt x="1785" y="1402"/>
                  </a:cubicBezTo>
                  <a:close/>
                  <a:moveTo>
                    <a:pt x="2400" y="1532"/>
                  </a:moveTo>
                  <a:cubicBezTo>
                    <a:pt x="2394" y="1532"/>
                    <a:pt x="2388" y="1533"/>
                    <a:pt x="2382" y="1537"/>
                  </a:cubicBezTo>
                  <a:cubicBezTo>
                    <a:pt x="2334" y="1549"/>
                    <a:pt x="2274" y="1572"/>
                    <a:pt x="2227" y="1584"/>
                  </a:cubicBezTo>
                  <a:cubicBezTo>
                    <a:pt x="2203" y="1584"/>
                    <a:pt x="2179" y="1608"/>
                    <a:pt x="2191" y="1632"/>
                  </a:cubicBezTo>
                  <a:cubicBezTo>
                    <a:pt x="2191" y="1656"/>
                    <a:pt x="2203" y="1668"/>
                    <a:pt x="2227" y="1668"/>
                  </a:cubicBezTo>
                  <a:lnTo>
                    <a:pt x="2239" y="1668"/>
                  </a:lnTo>
                  <a:cubicBezTo>
                    <a:pt x="2298" y="1656"/>
                    <a:pt x="2358" y="1644"/>
                    <a:pt x="2417" y="1620"/>
                  </a:cubicBezTo>
                  <a:cubicBezTo>
                    <a:pt x="2441" y="1608"/>
                    <a:pt x="2453" y="1584"/>
                    <a:pt x="2441" y="1560"/>
                  </a:cubicBezTo>
                  <a:cubicBezTo>
                    <a:pt x="2432" y="1543"/>
                    <a:pt x="2417" y="1532"/>
                    <a:pt x="2400" y="1532"/>
                  </a:cubicBezTo>
                  <a:close/>
                  <a:moveTo>
                    <a:pt x="1882" y="1596"/>
                  </a:moveTo>
                  <a:cubicBezTo>
                    <a:pt x="1858" y="1596"/>
                    <a:pt x="1834" y="1608"/>
                    <a:pt x="1834" y="1632"/>
                  </a:cubicBezTo>
                  <a:cubicBezTo>
                    <a:pt x="1834" y="1656"/>
                    <a:pt x="1846" y="1679"/>
                    <a:pt x="1870" y="1679"/>
                  </a:cubicBezTo>
                  <a:cubicBezTo>
                    <a:pt x="1917" y="1691"/>
                    <a:pt x="1965" y="1691"/>
                    <a:pt x="2001" y="1691"/>
                  </a:cubicBezTo>
                  <a:lnTo>
                    <a:pt x="2060" y="1691"/>
                  </a:lnTo>
                  <a:cubicBezTo>
                    <a:pt x="2084" y="1691"/>
                    <a:pt x="2096" y="1668"/>
                    <a:pt x="2096" y="1644"/>
                  </a:cubicBezTo>
                  <a:cubicBezTo>
                    <a:pt x="2096" y="1620"/>
                    <a:pt x="2072" y="1596"/>
                    <a:pt x="2048" y="1596"/>
                  </a:cubicBezTo>
                  <a:cubicBezTo>
                    <a:pt x="2028" y="1600"/>
                    <a:pt x="2009" y="1601"/>
                    <a:pt x="1989" y="1601"/>
                  </a:cubicBezTo>
                  <a:cubicBezTo>
                    <a:pt x="1950" y="1601"/>
                    <a:pt x="1913" y="1596"/>
                    <a:pt x="1882" y="1596"/>
                  </a:cubicBezTo>
                  <a:close/>
                  <a:moveTo>
                    <a:pt x="1732" y="1746"/>
                  </a:moveTo>
                  <a:cubicBezTo>
                    <a:pt x="1716" y="1746"/>
                    <a:pt x="1703" y="1757"/>
                    <a:pt x="1703" y="1775"/>
                  </a:cubicBezTo>
                  <a:cubicBezTo>
                    <a:pt x="1691" y="1834"/>
                    <a:pt x="1667" y="1894"/>
                    <a:pt x="1655" y="1941"/>
                  </a:cubicBezTo>
                  <a:cubicBezTo>
                    <a:pt x="1643" y="1965"/>
                    <a:pt x="1655" y="1989"/>
                    <a:pt x="1679" y="2001"/>
                  </a:cubicBezTo>
                  <a:lnTo>
                    <a:pt x="1691" y="2001"/>
                  </a:lnTo>
                  <a:cubicBezTo>
                    <a:pt x="1715" y="2001"/>
                    <a:pt x="1727" y="1989"/>
                    <a:pt x="1739" y="1977"/>
                  </a:cubicBezTo>
                  <a:cubicBezTo>
                    <a:pt x="1751" y="1918"/>
                    <a:pt x="1774" y="1858"/>
                    <a:pt x="1786" y="1799"/>
                  </a:cubicBezTo>
                  <a:cubicBezTo>
                    <a:pt x="1798" y="1775"/>
                    <a:pt x="1774" y="1751"/>
                    <a:pt x="1751" y="1751"/>
                  </a:cubicBezTo>
                  <a:cubicBezTo>
                    <a:pt x="1744" y="1748"/>
                    <a:pt x="1738" y="1746"/>
                    <a:pt x="1732" y="1746"/>
                  </a:cubicBezTo>
                  <a:close/>
                  <a:moveTo>
                    <a:pt x="1624" y="2080"/>
                  </a:moveTo>
                  <a:cubicBezTo>
                    <a:pt x="1608" y="2080"/>
                    <a:pt x="1593" y="2091"/>
                    <a:pt x="1584" y="2108"/>
                  </a:cubicBezTo>
                  <a:cubicBezTo>
                    <a:pt x="1560" y="2156"/>
                    <a:pt x="1524" y="2203"/>
                    <a:pt x="1501" y="2251"/>
                  </a:cubicBezTo>
                  <a:cubicBezTo>
                    <a:pt x="1489" y="2275"/>
                    <a:pt x="1489" y="2299"/>
                    <a:pt x="1512" y="2311"/>
                  </a:cubicBezTo>
                  <a:cubicBezTo>
                    <a:pt x="1524" y="2322"/>
                    <a:pt x="1524" y="2322"/>
                    <a:pt x="1536" y="2322"/>
                  </a:cubicBezTo>
                  <a:cubicBezTo>
                    <a:pt x="1548" y="2322"/>
                    <a:pt x="1572" y="2311"/>
                    <a:pt x="1572" y="2299"/>
                  </a:cubicBezTo>
                  <a:cubicBezTo>
                    <a:pt x="1608" y="2251"/>
                    <a:pt x="1631" y="2191"/>
                    <a:pt x="1667" y="2144"/>
                  </a:cubicBezTo>
                  <a:cubicBezTo>
                    <a:pt x="1679" y="2120"/>
                    <a:pt x="1667" y="2096"/>
                    <a:pt x="1643" y="2084"/>
                  </a:cubicBezTo>
                  <a:cubicBezTo>
                    <a:pt x="1637" y="2081"/>
                    <a:pt x="1631" y="2080"/>
                    <a:pt x="1624" y="2080"/>
                  </a:cubicBezTo>
                  <a:close/>
                  <a:moveTo>
                    <a:pt x="1436" y="2374"/>
                  </a:moveTo>
                  <a:cubicBezTo>
                    <a:pt x="1423" y="2374"/>
                    <a:pt x="1412" y="2380"/>
                    <a:pt x="1405" y="2394"/>
                  </a:cubicBezTo>
                  <a:cubicBezTo>
                    <a:pt x="1358" y="2430"/>
                    <a:pt x="1322" y="2477"/>
                    <a:pt x="1286" y="2513"/>
                  </a:cubicBezTo>
                  <a:cubicBezTo>
                    <a:pt x="1262" y="2525"/>
                    <a:pt x="1262" y="2561"/>
                    <a:pt x="1274" y="2572"/>
                  </a:cubicBezTo>
                  <a:cubicBezTo>
                    <a:pt x="1286" y="2584"/>
                    <a:pt x="1298" y="2584"/>
                    <a:pt x="1310" y="2584"/>
                  </a:cubicBezTo>
                  <a:cubicBezTo>
                    <a:pt x="1322" y="2584"/>
                    <a:pt x="1334" y="2584"/>
                    <a:pt x="1334" y="2572"/>
                  </a:cubicBezTo>
                  <a:cubicBezTo>
                    <a:pt x="1381" y="2537"/>
                    <a:pt x="1429" y="2489"/>
                    <a:pt x="1465" y="2441"/>
                  </a:cubicBezTo>
                  <a:cubicBezTo>
                    <a:pt x="1489" y="2430"/>
                    <a:pt x="1477" y="2406"/>
                    <a:pt x="1465" y="2382"/>
                  </a:cubicBezTo>
                  <a:cubicBezTo>
                    <a:pt x="1455" y="2377"/>
                    <a:pt x="1445" y="2374"/>
                    <a:pt x="1436" y="2374"/>
                  </a:cubicBezTo>
                  <a:close/>
                  <a:moveTo>
                    <a:pt x="1162" y="2604"/>
                  </a:moveTo>
                  <a:cubicBezTo>
                    <a:pt x="1156" y="2604"/>
                    <a:pt x="1150" y="2605"/>
                    <a:pt x="1143" y="2608"/>
                  </a:cubicBezTo>
                  <a:cubicBezTo>
                    <a:pt x="1096" y="2644"/>
                    <a:pt x="1048" y="2668"/>
                    <a:pt x="1000" y="2692"/>
                  </a:cubicBezTo>
                  <a:cubicBezTo>
                    <a:pt x="977" y="2703"/>
                    <a:pt x="965" y="2727"/>
                    <a:pt x="977" y="2751"/>
                  </a:cubicBezTo>
                  <a:cubicBezTo>
                    <a:pt x="977" y="2763"/>
                    <a:pt x="1000" y="2775"/>
                    <a:pt x="1012" y="2775"/>
                  </a:cubicBezTo>
                  <a:lnTo>
                    <a:pt x="1036" y="2775"/>
                  </a:lnTo>
                  <a:cubicBezTo>
                    <a:pt x="1084" y="2751"/>
                    <a:pt x="1143" y="2715"/>
                    <a:pt x="1191" y="2692"/>
                  </a:cubicBezTo>
                  <a:cubicBezTo>
                    <a:pt x="1215" y="2680"/>
                    <a:pt x="1227" y="2644"/>
                    <a:pt x="1203" y="2632"/>
                  </a:cubicBezTo>
                  <a:cubicBezTo>
                    <a:pt x="1194" y="2615"/>
                    <a:pt x="1179" y="2604"/>
                    <a:pt x="1162" y="2604"/>
                  </a:cubicBezTo>
                  <a:close/>
                  <a:moveTo>
                    <a:pt x="36" y="2711"/>
                  </a:moveTo>
                  <a:cubicBezTo>
                    <a:pt x="24" y="2711"/>
                    <a:pt x="9" y="2722"/>
                    <a:pt x="0" y="2739"/>
                  </a:cubicBezTo>
                  <a:cubicBezTo>
                    <a:pt x="0" y="2763"/>
                    <a:pt x="12" y="2787"/>
                    <a:pt x="36" y="2799"/>
                  </a:cubicBezTo>
                  <a:cubicBezTo>
                    <a:pt x="72" y="2811"/>
                    <a:pt x="107" y="2811"/>
                    <a:pt x="143" y="2822"/>
                  </a:cubicBezTo>
                  <a:cubicBezTo>
                    <a:pt x="167" y="2822"/>
                    <a:pt x="179" y="2811"/>
                    <a:pt x="191" y="2787"/>
                  </a:cubicBezTo>
                  <a:cubicBezTo>
                    <a:pt x="191" y="2763"/>
                    <a:pt x="179" y="2739"/>
                    <a:pt x="155" y="2739"/>
                  </a:cubicBezTo>
                  <a:cubicBezTo>
                    <a:pt x="119" y="2727"/>
                    <a:pt x="84" y="2715"/>
                    <a:pt x="48" y="2715"/>
                  </a:cubicBezTo>
                  <a:cubicBezTo>
                    <a:pt x="45" y="2712"/>
                    <a:pt x="41" y="2711"/>
                    <a:pt x="36" y="2711"/>
                  </a:cubicBezTo>
                  <a:close/>
                  <a:moveTo>
                    <a:pt x="834" y="2739"/>
                  </a:moveTo>
                  <a:cubicBezTo>
                    <a:pt x="786" y="2763"/>
                    <a:pt x="727" y="2763"/>
                    <a:pt x="667" y="2775"/>
                  </a:cubicBezTo>
                  <a:cubicBezTo>
                    <a:pt x="643" y="2775"/>
                    <a:pt x="631" y="2799"/>
                    <a:pt x="631" y="2822"/>
                  </a:cubicBezTo>
                  <a:cubicBezTo>
                    <a:pt x="631" y="2846"/>
                    <a:pt x="643" y="2858"/>
                    <a:pt x="667" y="2858"/>
                  </a:cubicBezTo>
                  <a:lnTo>
                    <a:pt x="679" y="2858"/>
                  </a:lnTo>
                  <a:cubicBezTo>
                    <a:pt x="739" y="2858"/>
                    <a:pt x="798" y="2846"/>
                    <a:pt x="858" y="2834"/>
                  </a:cubicBezTo>
                  <a:cubicBezTo>
                    <a:pt x="881" y="2822"/>
                    <a:pt x="893" y="2799"/>
                    <a:pt x="893" y="2775"/>
                  </a:cubicBezTo>
                  <a:cubicBezTo>
                    <a:pt x="881" y="2751"/>
                    <a:pt x="858" y="2739"/>
                    <a:pt x="834" y="2739"/>
                  </a:cubicBezTo>
                  <a:close/>
                  <a:moveTo>
                    <a:pt x="322" y="2763"/>
                  </a:moveTo>
                  <a:cubicBezTo>
                    <a:pt x="298" y="2763"/>
                    <a:pt x="286" y="2787"/>
                    <a:pt x="274" y="2811"/>
                  </a:cubicBezTo>
                  <a:cubicBezTo>
                    <a:pt x="274" y="2834"/>
                    <a:pt x="286" y="2858"/>
                    <a:pt x="310" y="2858"/>
                  </a:cubicBezTo>
                  <a:cubicBezTo>
                    <a:pt x="381" y="2870"/>
                    <a:pt x="441" y="2870"/>
                    <a:pt x="500" y="2870"/>
                  </a:cubicBezTo>
                  <a:cubicBezTo>
                    <a:pt x="524" y="2870"/>
                    <a:pt x="536" y="2846"/>
                    <a:pt x="536" y="2822"/>
                  </a:cubicBezTo>
                  <a:cubicBezTo>
                    <a:pt x="536" y="2799"/>
                    <a:pt x="524" y="2787"/>
                    <a:pt x="500" y="2787"/>
                  </a:cubicBezTo>
                  <a:cubicBezTo>
                    <a:pt x="441" y="2775"/>
                    <a:pt x="381" y="2775"/>
                    <a:pt x="322" y="276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1" name="Google Shape;3151;p76"/>
            <p:cNvSpPr/>
            <p:nvPr/>
          </p:nvSpPr>
          <p:spPr>
            <a:xfrm>
              <a:off x="8028328" y="1921659"/>
              <a:ext cx="210552" cy="134649"/>
            </a:xfrm>
            <a:custGeom>
              <a:avLst/>
              <a:gdLst/>
              <a:ahLst/>
              <a:cxnLst/>
              <a:rect l="l" t="t" r="r" b="b"/>
              <a:pathLst>
                <a:path w="6835" h="4371" extrusionOk="0">
                  <a:moveTo>
                    <a:pt x="5359" y="1"/>
                  </a:moveTo>
                  <a:cubicBezTo>
                    <a:pt x="5335" y="1"/>
                    <a:pt x="5311" y="25"/>
                    <a:pt x="5311" y="48"/>
                  </a:cubicBezTo>
                  <a:cubicBezTo>
                    <a:pt x="5311" y="72"/>
                    <a:pt x="5335" y="84"/>
                    <a:pt x="5359" y="84"/>
                  </a:cubicBezTo>
                  <a:cubicBezTo>
                    <a:pt x="5418" y="84"/>
                    <a:pt x="5478" y="84"/>
                    <a:pt x="5525" y="96"/>
                  </a:cubicBezTo>
                  <a:lnTo>
                    <a:pt x="5537" y="96"/>
                  </a:lnTo>
                  <a:cubicBezTo>
                    <a:pt x="5561" y="96"/>
                    <a:pt x="5573" y="72"/>
                    <a:pt x="5573" y="48"/>
                  </a:cubicBezTo>
                  <a:cubicBezTo>
                    <a:pt x="5573" y="25"/>
                    <a:pt x="5561" y="1"/>
                    <a:pt x="5537" y="1"/>
                  </a:cubicBezTo>
                  <a:close/>
                  <a:moveTo>
                    <a:pt x="5180" y="13"/>
                  </a:moveTo>
                  <a:cubicBezTo>
                    <a:pt x="5120" y="13"/>
                    <a:pt x="5061" y="25"/>
                    <a:pt x="5001" y="36"/>
                  </a:cubicBezTo>
                  <a:cubicBezTo>
                    <a:pt x="4978" y="36"/>
                    <a:pt x="4954" y="60"/>
                    <a:pt x="4966" y="84"/>
                  </a:cubicBezTo>
                  <a:cubicBezTo>
                    <a:pt x="4966" y="108"/>
                    <a:pt x="4989" y="120"/>
                    <a:pt x="5001" y="120"/>
                  </a:cubicBezTo>
                  <a:lnTo>
                    <a:pt x="5013" y="120"/>
                  </a:lnTo>
                  <a:cubicBezTo>
                    <a:pt x="5073" y="108"/>
                    <a:pt x="5132" y="108"/>
                    <a:pt x="5180" y="96"/>
                  </a:cubicBezTo>
                  <a:cubicBezTo>
                    <a:pt x="5216" y="96"/>
                    <a:pt x="5228" y="72"/>
                    <a:pt x="5228" y="48"/>
                  </a:cubicBezTo>
                  <a:cubicBezTo>
                    <a:pt x="5228" y="25"/>
                    <a:pt x="5204" y="13"/>
                    <a:pt x="5180" y="13"/>
                  </a:cubicBezTo>
                  <a:close/>
                  <a:moveTo>
                    <a:pt x="5703" y="21"/>
                  </a:moveTo>
                  <a:cubicBezTo>
                    <a:pt x="5684" y="21"/>
                    <a:pt x="5668" y="41"/>
                    <a:pt x="5668" y="60"/>
                  </a:cubicBezTo>
                  <a:cubicBezTo>
                    <a:pt x="5668" y="84"/>
                    <a:pt x="5680" y="108"/>
                    <a:pt x="5704" y="108"/>
                  </a:cubicBezTo>
                  <a:cubicBezTo>
                    <a:pt x="5763" y="120"/>
                    <a:pt x="5823" y="132"/>
                    <a:pt x="5871" y="144"/>
                  </a:cubicBezTo>
                  <a:lnTo>
                    <a:pt x="5882" y="144"/>
                  </a:lnTo>
                  <a:cubicBezTo>
                    <a:pt x="5906" y="144"/>
                    <a:pt x="5918" y="132"/>
                    <a:pt x="5930" y="108"/>
                  </a:cubicBezTo>
                  <a:cubicBezTo>
                    <a:pt x="5930" y="84"/>
                    <a:pt x="5918" y="60"/>
                    <a:pt x="5894" y="48"/>
                  </a:cubicBezTo>
                  <a:cubicBezTo>
                    <a:pt x="5835" y="36"/>
                    <a:pt x="5775" y="25"/>
                    <a:pt x="5716" y="25"/>
                  </a:cubicBezTo>
                  <a:cubicBezTo>
                    <a:pt x="5711" y="22"/>
                    <a:pt x="5707" y="21"/>
                    <a:pt x="5703" y="21"/>
                  </a:cubicBezTo>
                  <a:close/>
                  <a:moveTo>
                    <a:pt x="4836" y="69"/>
                  </a:moveTo>
                  <a:cubicBezTo>
                    <a:pt x="4832" y="69"/>
                    <a:pt x="4827" y="70"/>
                    <a:pt x="4823" y="72"/>
                  </a:cubicBezTo>
                  <a:cubicBezTo>
                    <a:pt x="4763" y="84"/>
                    <a:pt x="4704" y="108"/>
                    <a:pt x="4656" y="120"/>
                  </a:cubicBezTo>
                  <a:cubicBezTo>
                    <a:pt x="4632" y="132"/>
                    <a:pt x="4620" y="156"/>
                    <a:pt x="4620" y="179"/>
                  </a:cubicBezTo>
                  <a:cubicBezTo>
                    <a:pt x="4632" y="191"/>
                    <a:pt x="4644" y="203"/>
                    <a:pt x="4668" y="203"/>
                  </a:cubicBezTo>
                  <a:lnTo>
                    <a:pt x="4680" y="203"/>
                  </a:lnTo>
                  <a:cubicBezTo>
                    <a:pt x="4728" y="191"/>
                    <a:pt x="4787" y="167"/>
                    <a:pt x="4847" y="156"/>
                  </a:cubicBezTo>
                  <a:cubicBezTo>
                    <a:pt x="4870" y="156"/>
                    <a:pt x="4882" y="132"/>
                    <a:pt x="4882" y="108"/>
                  </a:cubicBezTo>
                  <a:cubicBezTo>
                    <a:pt x="4873" y="88"/>
                    <a:pt x="4855" y="69"/>
                    <a:pt x="4836" y="69"/>
                  </a:cubicBezTo>
                  <a:close/>
                  <a:moveTo>
                    <a:pt x="6054" y="103"/>
                  </a:moveTo>
                  <a:cubicBezTo>
                    <a:pt x="6037" y="103"/>
                    <a:pt x="6022" y="114"/>
                    <a:pt x="6013" y="132"/>
                  </a:cubicBezTo>
                  <a:cubicBezTo>
                    <a:pt x="6002" y="156"/>
                    <a:pt x="6013" y="179"/>
                    <a:pt x="6037" y="191"/>
                  </a:cubicBezTo>
                  <a:cubicBezTo>
                    <a:pt x="6097" y="203"/>
                    <a:pt x="6144" y="227"/>
                    <a:pt x="6204" y="251"/>
                  </a:cubicBezTo>
                  <a:cubicBezTo>
                    <a:pt x="6204" y="251"/>
                    <a:pt x="6216" y="263"/>
                    <a:pt x="6216" y="263"/>
                  </a:cubicBezTo>
                  <a:cubicBezTo>
                    <a:pt x="6228" y="263"/>
                    <a:pt x="6252" y="251"/>
                    <a:pt x="6263" y="227"/>
                  </a:cubicBezTo>
                  <a:cubicBezTo>
                    <a:pt x="6263" y="215"/>
                    <a:pt x="6263" y="179"/>
                    <a:pt x="6240" y="167"/>
                  </a:cubicBezTo>
                  <a:cubicBezTo>
                    <a:pt x="6180" y="144"/>
                    <a:pt x="6121" y="120"/>
                    <a:pt x="6073" y="108"/>
                  </a:cubicBezTo>
                  <a:cubicBezTo>
                    <a:pt x="6067" y="105"/>
                    <a:pt x="6060" y="103"/>
                    <a:pt x="6054" y="103"/>
                  </a:cubicBezTo>
                  <a:close/>
                  <a:moveTo>
                    <a:pt x="4498" y="186"/>
                  </a:moveTo>
                  <a:cubicBezTo>
                    <a:pt x="4491" y="186"/>
                    <a:pt x="4484" y="188"/>
                    <a:pt x="4478" y="191"/>
                  </a:cubicBezTo>
                  <a:cubicBezTo>
                    <a:pt x="4430" y="215"/>
                    <a:pt x="4370" y="239"/>
                    <a:pt x="4323" y="275"/>
                  </a:cubicBezTo>
                  <a:cubicBezTo>
                    <a:pt x="4299" y="287"/>
                    <a:pt x="4287" y="310"/>
                    <a:pt x="4299" y="334"/>
                  </a:cubicBezTo>
                  <a:cubicBezTo>
                    <a:pt x="4311" y="346"/>
                    <a:pt x="4323" y="358"/>
                    <a:pt x="4347" y="358"/>
                  </a:cubicBezTo>
                  <a:cubicBezTo>
                    <a:pt x="4347" y="358"/>
                    <a:pt x="4358" y="346"/>
                    <a:pt x="4358" y="346"/>
                  </a:cubicBezTo>
                  <a:cubicBezTo>
                    <a:pt x="4406" y="310"/>
                    <a:pt x="4466" y="287"/>
                    <a:pt x="4513" y="263"/>
                  </a:cubicBezTo>
                  <a:cubicBezTo>
                    <a:pt x="4537" y="263"/>
                    <a:pt x="4549" y="227"/>
                    <a:pt x="4537" y="203"/>
                  </a:cubicBezTo>
                  <a:cubicBezTo>
                    <a:pt x="4529" y="195"/>
                    <a:pt x="4514" y="186"/>
                    <a:pt x="4498" y="186"/>
                  </a:cubicBezTo>
                  <a:close/>
                  <a:moveTo>
                    <a:pt x="6376" y="246"/>
                  </a:moveTo>
                  <a:cubicBezTo>
                    <a:pt x="6359" y="246"/>
                    <a:pt x="6344" y="257"/>
                    <a:pt x="6335" y="275"/>
                  </a:cubicBezTo>
                  <a:cubicBezTo>
                    <a:pt x="6323" y="298"/>
                    <a:pt x="6323" y="322"/>
                    <a:pt x="6347" y="334"/>
                  </a:cubicBezTo>
                  <a:cubicBezTo>
                    <a:pt x="6394" y="358"/>
                    <a:pt x="6442" y="394"/>
                    <a:pt x="6490" y="429"/>
                  </a:cubicBezTo>
                  <a:cubicBezTo>
                    <a:pt x="6502" y="429"/>
                    <a:pt x="6513" y="441"/>
                    <a:pt x="6525" y="441"/>
                  </a:cubicBezTo>
                  <a:cubicBezTo>
                    <a:pt x="6537" y="441"/>
                    <a:pt x="6549" y="429"/>
                    <a:pt x="6549" y="417"/>
                  </a:cubicBezTo>
                  <a:cubicBezTo>
                    <a:pt x="6573" y="394"/>
                    <a:pt x="6561" y="370"/>
                    <a:pt x="6549" y="358"/>
                  </a:cubicBezTo>
                  <a:cubicBezTo>
                    <a:pt x="6502" y="322"/>
                    <a:pt x="6442" y="287"/>
                    <a:pt x="6394" y="251"/>
                  </a:cubicBezTo>
                  <a:cubicBezTo>
                    <a:pt x="6388" y="248"/>
                    <a:pt x="6382" y="246"/>
                    <a:pt x="6376" y="246"/>
                  </a:cubicBezTo>
                  <a:close/>
                  <a:moveTo>
                    <a:pt x="4197" y="362"/>
                  </a:moveTo>
                  <a:cubicBezTo>
                    <a:pt x="4188" y="362"/>
                    <a:pt x="4178" y="365"/>
                    <a:pt x="4168" y="370"/>
                  </a:cubicBezTo>
                  <a:cubicBezTo>
                    <a:pt x="4120" y="406"/>
                    <a:pt x="4073" y="453"/>
                    <a:pt x="4025" y="489"/>
                  </a:cubicBezTo>
                  <a:cubicBezTo>
                    <a:pt x="4013" y="513"/>
                    <a:pt x="4013" y="537"/>
                    <a:pt x="4025" y="548"/>
                  </a:cubicBezTo>
                  <a:cubicBezTo>
                    <a:pt x="4037" y="560"/>
                    <a:pt x="4049" y="560"/>
                    <a:pt x="4061" y="560"/>
                  </a:cubicBezTo>
                  <a:cubicBezTo>
                    <a:pt x="4073" y="560"/>
                    <a:pt x="4085" y="560"/>
                    <a:pt x="4097" y="548"/>
                  </a:cubicBezTo>
                  <a:cubicBezTo>
                    <a:pt x="4132" y="513"/>
                    <a:pt x="4180" y="477"/>
                    <a:pt x="4216" y="441"/>
                  </a:cubicBezTo>
                  <a:cubicBezTo>
                    <a:pt x="4239" y="429"/>
                    <a:pt x="4239" y="394"/>
                    <a:pt x="4227" y="382"/>
                  </a:cubicBezTo>
                  <a:cubicBezTo>
                    <a:pt x="4221" y="368"/>
                    <a:pt x="4209" y="362"/>
                    <a:pt x="4197" y="362"/>
                  </a:cubicBezTo>
                  <a:close/>
                  <a:moveTo>
                    <a:pt x="2965" y="525"/>
                  </a:moveTo>
                  <a:cubicBezTo>
                    <a:pt x="2906" y="525"/>
                    <a:pt x="2846" y="525"/>
                    <a:pt x="2787" y="537"/>
                  </a:cubicBezTo>
                  <a:cubicBezTo>
                    <a:pt x="2763" y="537"/>
                    <a:pt x="2739" y="560"/>
                    <a:pt x="2751" y="584"/>
                  </a:cubicBezTo>
                  <a:cubicBezTo>
                    <a:pt x="2751" y="608"/>
                    <a:pt x="2775" y="620"/>
                    <a:pt x="2787" y="620"/>
                  </a:cubicBezTo>
                  <a:lnTo>
                    <a:pt x="2799" y="620"/>
                  </a:lnTo>
                  <a:cubicBezTo>
                    <a:pt x="2858" y="620"/>
                    <a:pt x="2918" y="608"/>
                    <a:pt x="2965" y="608"/>
                  </a:cubicBezTo>
                  <a:cubicBezTo>
                    <a:pt x="2989" y="608"/>
                    <a:pt x="3013" y="596"/>
                    <a:pt x="3013" y="572"/>
                  </a:cubicBezTo>
                  <a:cubicBezTo>
                    <a:pt x="3013" y="548"/>
                    <a:pt x="2989" y="525"/>
                    <a:pt x="2965" y="525"/>
                  </a:cubicBezTo>
                  <a:close/>
                  <a:moveTo>
                    <a:pt x="3144" y="525"/>
                  </a:moveTo>
                  <a:cubicBezTo>
                    <a:pt x="3120" y="525"/>
                    <a:pt x="3108" y="548"/>
                    <a:pt x="3096" y="572"/>
                  </a:cubicBezTo>
                  <a:cubicBezTo>
                    <a:pt x="3096" y="596"/>
                    <a:pt x="3120" y="620"/>
                    <a:pt x="3144" y="620"/>
                  </a:cubicBezTo>
                  <a:cubicBezTo>
                    <a:pt x="3204" y="620"/>
                    <a:pt x="3263" y="632"/>
                    <a:pt x="3311" y="644"/>
                  </a:cubicBezTo>
                  <a:lnTo>
                    <a:pt x="3323" y="644"/>
                  </a:lnTo>
                  <a:cubicBezTo>
                    <a:pt x="3346" y="644"/>
                    <a:pt x="3358" y="632"/>
                    <a:pt x="3358" y="608"/>
                  </a:cubicBezTo>
                  <a:cubicBezTo>
                    <a:pt x="3370" y="584"/>
                    <a:pt x="3358" y="560"/>
                    <a:pt x="3323" y="548"/>
                  </a:cubicBezTo>
                  <a:cubicBezTo>
                    <a:pt x="3275" y="537"/>
                    <a:pt x="3215" y="537"/>
                    <a:pt x="3144" y="525"/>
                  </a:cubicBezTo>
                  <a:close/>
                  <a:moveTo>
                    <a:pt x="6662" y="457"/>
                  </a:moveTo>
                  <a:cubicBezTo>
                    <a:pt x="6649" y="457"/>
                    <a:pt x="6635" y="463"/>
                    <a:pt x="6621" y="477"/>
                  </a:cubicBezTo>
                  <a:cubicBezTo>
                    <a:pt x="6609" y="489"/>
                    <a:pt x="6609" y="513"/>
                    <a:pt x="6633" y="537"/>
                  </a:cubicBezTo>
                  <a:cubicBezTo>
                    <a:pt x="6668" y="572"/>
                    <a:pt x="6716" y="620"/>
                    <a:pt x="6752" y="656"/>
                  </a:cubicBezTo>
                  <a:cubicBezTo>
                    <a:pt x="6764" y="668"/>
                    <a:pt x="6775" y="668"/>
                    <a:pt x="6787" y="668"/>
                  </a:cubicBezTo>
                  <a:cubicBezTo>
                    <a:pt x="6799" y="668"/>
                    <a:pt x="6799" y="668"/>
                    <a:pt x="6811" y="656"/>
                  </a:cubicBezTo>
                  <a:cubicBezTo>
                    <a:pt x="6835" y="644"/>
                    <a:pt x="6835" y="620"/>
                    <a:pt x="6811" y="596"/>
                  </a:cubicBezTo>
                  <a:cubicBezTo>
                    <a:pt x="6775" y="548"/>
                    <a:pt x="6728" y="513"/>
                    <a:pt x="6692" y="465"/>
                  </a:cubicBezTo>
                  <a:cubicBezTo>
                    <a:pt x="6682" y="460"/>
                    <a:pt x="6672" y="457"/>
                    <a:pt x="6662" y="457"/>
                  </a:cubicBezTo>
                  <a:close/>
                  <a:moveTo>
                    <a:pt x="2608" y="560"/>
                  </a:moveTo>
                  <a:lnTo>
                    <a:pt x="2561" y="572"/>
                  </a:lnTo>
                  <a:cubicBezTo>
                    <a:pt x="2513" y="572"/>
                    <a:pt x="2477" y="584"/>
                    <a:pt x="2430" y="596"/>
                  </a:cubicBezTo>
                  <a:cubicBezTo>
                    <a:pt x="2406" y="608"/>
                    <a:pt x="2394" y="632"/>
                    <a:pt x="2406" y="656"/>
                  </a:cubicBezTo>
                  <a:cubicBezTo>
                    <a:pt x="2406" y="679"/>
                    <a:pt x="2430" y="691"/>
                    <a:pt x="2442" y="691"/>
                  </a:cubicBezTo>
                  <a:cubicBezTo>
                    <a:pt x="2453" y="691"/>
                    <a:pt x="2453" y="691"/>
                    <a:pt x="2453" y="679"/>
                  </a:cubicBezTo>
                  <a:cubicBezTo>
                    <a:pt x="2501" y="679"/>
                    <a:pt x="2537" y="668"/>
                    <a:pt x="2573" y="656"/>
                  </a:cubicBezTo>
                  <a:lnTo>
                    <a:pt x="2620" y="644"/>
                  </a:lnTo>
                  <a:cubicBezTo>
                    <a:pt x="2644" y="644"/>
                    <a:pt x="2668" y="620"/>
                    <a:pt x="2656" y="596"/>
                  </a:cubicBezTo>
                  <a:cubicBezTo>
                    <a:pt x="2656" y="572"/>
                    <a:pt x="2632" y="560"/>
                    <a:pt x="2608" y="560"/>
                  </a:cubicBezTo>
                  <a:close/>
                  <a:moveTo>
                    <a:pt x="3501" y="596"/>
                  </a:moveTo>
                  <a:cubicBezTo>
                    <a:pt x="3477" y="596"/>
                    <a:pt x="3454" y="608"/>
                    <a:pt x="3442" y="632"/>
                  </a:cubicBezTo>
                  <a:cubicBezTo>
                    <a:pt x="3442" y="644"/>
                    <a:pt x="3454" y="679"/>
                    <a:pt x="3477" y="679"/>
                  </a:cubicBezTo>
                  <a:cubicBezTo>
                    <a:pt x="3525" y="703"/>
                    <a:pt x="3585" y="727"/>
                    <a:pt x="3620" y="751"/>
                  </a:cubicBezTo>
                  <a:cubicBezTo>
                    <a:pt x="3632" y="763"/>
                    <a:pt x="3644" y="763"/>
                    <a:pt x="3644" y="763"/>
                  </a:cubicBezTo>
                  <a:cubicBezTo>
                    <a:pt x="3668" y="763"/>
                    <a:pt x="3680" y="751"/>
                    <a:pt x="3680" y="739"/>
                  </a:cubicBezTo>
                  <a:cubicBezTo>
                    <a:pt x="3704" y="715"/>
                    <a:pt x="3692" y="691"/>
                    <a:pt x="3668" y="679"/>
                  </a:cubicBezTo>
                  <a:cubicBezTo>
                    <a:pt x="3620" y="644"/>
                    <a:pt x="3561" y="620"/>
                    <a:pt x="3501" y="596"/>
                  </a:cubicBezTo>
                  <a:close/>
                  <a:moveTo>
                    <a:pt x="2282" y="663"/>
                  </a:moveTo>
                  <a:cubicBezTo>
                    <a:pt x="2276" y="663"/>
                    <a:pt x="2269" y="664"/>
                    <a:pt x="2263" y="668"/>
                  </a:cubicBezTo>
                  <a:cubicBezTo>
                    <a:pt x="2203" y="691"/>
                    <a:pt x="2156" y="727"/>
                    <a:pt x="2108" y="763"/>
                  </a:cubicBezTo>
                  <a:cubicBezTo>
                    <a:pt x="2084" y="775"/>
                    <a:pt x="2084" y="798"/>
                    <a:pt x="2096" y="822"/>
                  </a:cubicBezTo>
                  <a:cubicBezTo>
                    <a:pt x="2096" y="834"/>
                    <a:pt x="2120" y="846"/>
                    <a:pt x="2132" y="846"/>
                  </a:cubicBezTo>
                  <a:cubicBezTo>
                    <a:pt x="2144" y="846"/>
                    <a:pt x="2144" y="834"/>
                    <a:pt x="2156" y="834"/>
                  </a:cubicBezTo>
                  <a:cubicBezTo>
                    <a:pt x="2203" y="798"/>
                    <a:pt x="2251" y="775"/>
                    <a:pt x="2299" y="751"/>
                  </a:cubicBezTo>
                  <a:cubicBezTo>
                    <a:pt x="2322" y="739"/>
                    <a:pt x="2334" y="703"/>
                    <a:pt x="2322" y="691"/>
                  </a:cubicBezTo>
                  <a:cubicBezTo>
                    <a:pt x="2314" y="674"/>
                    <a:pt x="2299" y="663"/>
                    <a:pt x="2282" y="663"/>
                  </a:cubicBezTo>
                  <a:close/>
                  <a:moveTo>
                    <a:pt x="3944" y="606"/>
                  </a:moveTo>
                  <a:cubicBezTo>
                    <a:pt x="3928" y="606"/>
                    <a:pt x="3913" y="613"/>
                    <a:pt x="3906" y="620"/>
                  </a:cubicBezTo>
                  <a:cubicBezTo>
                    <a:pt x="3870" y="679"/>
                    <a:pt x="3835" y="727"/>
                    <a:pt x="3811" y="775"/>
                  </a:cubicBezTo>
                  <a:cubicBezTo>
                    <a:pt x="3811" y="787"/>
                    <a:pt x="3811" y="787"/>
                    <a:pt x="3811" y="787"/>
                  </a:cubicBezTo>
                  <a:cubicBezTo>
                    <a:pt x="3799" y="781"/>
                    <a:pt x="3790" y="778"/>
                    <a:pt x="3782" y="778"/>
                  </a:cubicBezTo>
                  <a:cubicBezTo>
                    <a:pt x="3775" y="778"/>
                    <a:pt x="3769" y="781"/>
                    <a:pt x="3763" y="787"/>
                  </a:cubicBezTo>
                  <a:cubicBezTo>
                    <a:pt x="3739" y="810"/>
                    <a:pt x="3739" y="834"/>
                    <a:pt x="3763" y="858"/>
                  </a:cubicBezTo>
                  <a:cubicBezTo>
                    <a:pt x="3799" y="894"/>
                    <a:pt x="3835" y="941"/>
                    <a:pt x="3858" y="989"/>
                  </a:cubicBezTo>
                  <a:cubicBezTo>
                    <a:pt x="3870" y="1001"/>
                    <a:pt x="3882" y="1013"/>
                    <a:pt x="3894" y="1013"/>
                  </a:cubicBezTo>
                  <a:cubicBezTo>
                    <a:pt x="3906" y="1013"/>
                    <a:pt x="3906" y="1013"/>
                    <a:pt x="3918" y="1001"/>
                  </a:cubicBezTo>
                  <a:cubicBezTo>
                    <a:pt x="3942" y="989"/>
                    <a:pt x="3954" y="965"/>
                    <a:pt x="3942" y="941"/>
                  </a:cubicBezTo>
                  <a:cubicBezTo>
                    <a:pt x="3918" y="906"/>
                    <a:pt x="3894" y="870"/>
                    <a:pt x="3870" y="834"/>
                  </a:cubicBezTo>
                  <a:cubicBezTo>
                    <a:pt x="3882" y="834"/>
                    <a:pt x="3882" y="834"/>
                    <a:pt x="3894" y="822"/>
                  </a:cubicBezTo>
                  <a:cubicBezTo>
                    <a:pt x="3918" y="775"/>
                    <a:pt x="3942" y="727"/>
                    <a:pt x="3977" y="679"/>
                  </a:cubicBezTo>
                  <a:cubicBezTo>
                    <a:pt x="4001" y="656"/>
                    <a:pt x="3989" y="632"/>
                    <a:pt x="3977" y="620"/>
                  </a:cubicBezTo>
                  <a:cubicBezTo>
                    <a:pt x="3967" y="610"/>
                    <a:pt x="3955" y="606"/>
                    <a:pt x="3944" y="606"/>
                  </a:cubicBezTo>
                  <a:close/>
                  <a:moveTo>
                    <a:pt x="1995" y="864"/>
                  </a:moveTo>
                  <a:cubicBezTo>
                    <a:pt x="1983" y="864"/>
                    <a:pt x="1971" y="870"/>
                    <a:pt x="1965" y="882"/>
                  </a:cubicBezTo>
                  <a:cubicBezTo>
                    <a:pt x="1918" y="918"/>
                    <a:pt x="1882" y="965"/>
                    <a:pt x="1846" y="1013"/>
                  </a:cubicBezTo>
                  <a:cubicBezTo>
                    <a:pt x="1822" y="1037"/>
                    <a:pt x="1834" y="1060"/>
                    <a:pt x="1846" y="1072"/>
                  </a:cubicBezTo>
                  <a:cubicBezTo>
                    <a:pt x="1858" y="1084"/>
                    <a:pt x="1870" y="1084"/>
                    <a:pt x="1882" y="1084"/>
                  </a:cubicBezTo>
                  <a:cubicBezTo>
                    <a:pt x="1894" y="1084"/>
                    <a:pt x="1906" y="1084"/>
                    <a:pt x="1918" y="1072"/>
                  </a:cubicBezTo>
                  <a:cubicBezTo>
                    <a:pt x="1953" y="1025"/>
                    <a:pt x="1989" y="977"/>
                    <a:pt x="2025" y="941"/>
                  </a:cubicBezTo>
                  <a:cubicBezTo>
                    <a:pt x="2049" y="918"/>
                    <a:pt x="2049" y="894"/>
                    <a:pt x="2025" y="882"/>
                  </a:cubicBezTo>
                  <a:cubicBezTo>
                    <a:pt x="2019" y="870"/>
                    <a:pt x="2007" y="864"/>
                    <a:pt x="1995" y="864"/>
                  </a:cubicBezTo>
                  <a:close/>
                  <a:moveTo>
                    <a:pt x="3799" y="918"/>
                  </a:moveTo>
                  <a:cubicBezTo>
                    <a:pt x="3775" y="918"/>
                    <a:pt x="3751" y="929"/>
                    <a:pt x="3739" y="953"/>
                  </a:cubicBezTo>
                  <a:cubicBezTo>
                    <a:pt x="3727" y="1013"/>
                    <a:pt x="3716" y="1072"/>
                    <a:pt x="3716" y="1132"/>
                  </a:cubicBezTo>
                  <a:lnTo>
                    <a:pt x="3716" y="1144"/>
                  </a:lnTo>
                  <a:cubicBezTo>
                    <a:pt x="3716" y="1168"/>
                    <a:pt x="3727" y="1179"/>
                    <a:pt x="3751" y="1179"/>
                  </a:cubicBezTo>
                  <a:cubicBezTo>
                    <a:pt x="3787" y="1179"/>
                    <a:pt x="3799" y="1168"/>
                    <a:pt x="3799" y="1144"/>
                  </a:cubicBezTo>
                  <a:lnTo>
                    <a:pt x="3799" y="1132"/>
                  </a:lnTo>
                  <a:cubicBezTo>
                    <a:pt x="3799" y="1084"/>
                    <a:pt x="3811" y="1037"/>
                    <a:pt x="3823" y="977"/>
                  </a:cubicBezTo>
                  <a:cubicBezTo>
                    <a:pt x="3835" y="953"/>
                    <a:pt x="3823" y="929"/>
                    <a:pt x="3799" y="918"/>
                  </a:cubicBezTo>
                  <a:close/>
                  <a:moveTo>
                    <a:pt x="3942" y="1084"/>
                  </a:moveTo>
                  <a:cubicBezTo>
                    <a:pt x="3918" y="1084"/>
                    <a:pt x="3894" y="1108"/>
                    <a:pt x="3894" y="1132"/>
                  </a:cubicBezTo>
                  <a:cubicBezTo>
                    <a:pt x="3894" y="1156"/>
                    <a:pt x="3882" y="1203"/>
                    <a:pt x="3846" y="1215"/>
                  </a:cubicBezTo>
                  <a:cubicBezTo>
                    <a:pt x="3835" y="1227"/>
                    <a:pt x="3835" y="1227"/>
                    <a:pt x="3835" y="1227"/>
                  </a:cubicBezTo>
                  <a:cubicBezTo>
                    <a:pt x="3811" y="1227"/>
                    <a:pt x="3799" y="1251"/>
                    <a:pt x="3799" y="1275"/>
                  </a:cubicBezTo>
                  <a:cubicBezTo>
                    <a:pt x="3799" y="1299"/>
                    <a:pt x="3823" y="1310"/>
                    <a:pt x="3846" y="1310"/>
                  </a:cubicBezTo>
                  <a:cubicBezTo>
                    <a:pt x="3858" y="1310"/>
                    <a:pt x="3870" y="1299"/>
                    <a:pt x="3882" y="1299"/>
                  </a:cubicBezTo>
                  <a:cubicBezTo>
                    <a:pt x="3942" y="1275"/>
                    <a:pt x="3977" y="1215"/>
                    <a:pt x="3977" y="1132"/>
                  </a:cubicBezTo>
                  <a:cubicBezTo>
                    <a:pt x="3977" y="1108"/>
                    <a:pt x="3966" y="1096"/>
                    <a:pt x="3942" y="1084"/>
                  </a:cubicBezTo>
                  <a:close/>
                  <a:moveTo>
                    <a:pt x="1772" y="1143"/>
                  </a:moveTo>
                  <a:cubicBezTo>
                    <a:pt x="1758" y="1143"/>
                    <a:pt x="1746" y="1153"/>
                    <a:pt x="1739" y="1168"/>
                  </a:cubicBezTo>
                  <a:cubicBezTo>
                    <a:pt x="1715" y="1215"/>
                    <a:pt x="1680" y="1275"/>
                    <a:pt x="1656" y="1322"/>
                  </a:cubicBezTo>
                  <a:cubicBezTo>
                    <a:pt x="1644" y="1346"/>
                    <a:pt x="1656" y="1370"/>
                    <a:pt x="1680" y="1382"/>
                  </a:cubicBezTo>
                  <a:cubicBezTo>
                    <a:pt x="1680" y="1382"/>
                    <a:pt x="1691" y="1394"/>
                    <a:pt x="1691" y="1394"/>
                  </a:cubicBezTo>
                  <a:cubicBezTo>
                    <a:pt x="1715" y="1394"/>
                    <a:pt x="1727" y="1382"/>
                    <a:pt x="1739" y="1358"/>
                  </a:cubicBezTo>
                  <a:cubicBezTo>
                    <a:pt x="1763" y="1310"/>
                    <a:pt x="1787" y="1263"/>
                    <a:pt x="1811" y="1215"/>
                  </a:cubicBezTo>
                  <a:cubicBezTo>
                    <a:pt x="1834" y="1191"/>
                    <a:pt x="1822" y="1168"/>
                    <a:pt x="1799" y="1156"/>
                  </a:cubicBezTo>
                  <a:cubicBezTo>
                    <a:pt x="1790" y="1147"/>
                    <a:pt x="1780" y="1143"/>
                    <a:pt x="1772" y="1143"/>
                  </a:cubicBezTo>
                  <a:close/>
                  <a:moveTo>
                    <a:pt x="1625" y="1461"/>
                  </a:moveTo>
                  <a:cubicBezTo>
                    <a:pt x="1609" y="1461"/>
                    <a:pt x="1596" y="1472"/>
                    <a:pt x="1596" y="1489"/>
                  </a:cubicBezTo>
                  <a:cubicBezTo>
                    <a:pt x="1572" y="1549"/>
                    <a:pt x="1549" y="1608"/>
                    <a:pt x="1537" y="1668"/>
                  </a:cubicBezTo>
                  <a:cubicBezTo>
                    <a:pt x="1537" y="1691"/>
                    <a:pt x="1549" y="1715"/>
                    <a:pt x="1572" y="1715"/>
                  </a:cubicBezTo>
                  <a:cubicBezTo>
                    <a:pt x="1572" y="1727"/>
                    <a:pt x="1572" y="1727"/>
                    <a:pt x="1584" y="1727"/>
                  </a:cubicBezTo>
                  <a:cubicBezTo>
                    <a:pt x="1596" y="1727"/>
                    <a:pt x="1620" y="1703"/>
                    <a:pt x="1620" y="1691"/>
                  </a:cubicBezTo>
                  <a:cubicBezTo>
                    <a:pt x="1644" y="1632"/>
                    <a:pt x="1656" y="1572"/>
                    <a:pt x="1680" y="1525"/>
                  </a:cubicBezTo>
                  <a:cubicBezTo>
                    <a:pt x="1680" y="1501"/>
                    <a:pt x="1668" y="1477"/>
                    <a:pt x="1644" y="1465"/>
                  </a:cubicBezTo>
                  <a:cubicBezTo>
                    <a:pt x="1637" y="1462"/>
                    <a:pt x="1631" y="1461"/>
                    <a:pt x="1625" y="1461"/>
                  </a:cubicBezTo>
                  <a:close/>
                  <a:moveTo>
                    <a:pt x="1536" y="1807"/>
                  </a:moveTo>
                  <a:cubicBezTo>
                    <a:pt x="1517" y="1807"/>
                    <a:pt x="1501" y="1827"/>
                    <a:pt x="1501" y="1846"/>
                  </a:cubicBezTo>
                  <a:cubicBezTo>
                    <a:pt x="1489" y="1906"/>
                    <a:pt x="1477" y="1965"/>
                    <a:pt x="1477" y="2025"/>
                  </a:cubicBezTo>
                  <a:cubicBezTo>
                    <a:pt x="1477" y="2049"/>
                    <a:pt x="1489" y="2072"/>
                    <a:pt x="1513" y="2072"/>
                  </a:cubicBezTo>
                  <a:lnTo>
                    <a:pt x="1525" y="2072"/>
                  </a:lnTo>
                  <a:cubicBezTo>
                    <a:pt x="1549" y="2072"/>
                    <a:pt x="1560" y="2049"/>
                    <a:pt x="1560" y="2025"/>
                  </a:cubicBezTo>
                  <a:cubicBezTo>
                    <a:pt x="1572" y="1965"/>
                    <a:pt x="1572" y="1918"/>
                    <a:pt x="1584" y="1858"/>
                  </a:cubicBezTo>
                  <a:cubicBezTo>
                    <a:pt x="1596" y="1834"/>
                    <a:pt x="1572" y="1811"/>
                    <a:pt x="1549" y="1811"/>
                  </a:cubicBezTo>
                  <a:cubicBezTo>
                    <a:pt x="1544" y="1808"/>
                    <a:pt x="1540" y="1807"/>
                    <a:pt x="1536" y="1807"/>
                  </a:cubicBezTo>
                  <a:close/>
                  <a:moveTo>
                    <a:pt x="1130" y="2349"/>
                  </a:moveTo>
                  <a:cubicBezTo>
                    <a:pt x="1099" y="2349"/>
                    <a:pt x="1066" y="2352"/>
                    <a:pt x="1037" y="2358"/>
                  </a:cubicBezTo>
                  <a:cubicBezTo>
                    <a:pt x="1013" y="2358"/>
                    <a:pt x="989" y="2382"/>
                    <a:pt x="1001" y="2406"/>
                  </a:cubicBezTo>
                  <a:cubicBezTo>
                    <a:pt x="1001" y="2430"/>
                    <a:pt x="1013" y="2442"/>
                    <a:pt x="1037" y="2442"/>
                  </a:cubicBezTo>
                  <a:lnTo>
                    <a:pt x="1215" y="2442"/>
                  </a:lnTo>
                  <a:cubicBezTo>
                    <a:pt x="1239" y="2442"/>
                    <a:pt x="1263" y="2418"/>
                    <a:pt x="1263" y="2394"/>
                  </a:cubicBezTo>
                  <a:cubicBezTo>
                    <a:pt x="1263" y="2370"/>
                    <a:pt x="1239" y="2358"/>
                    <a:pt x="1215" y="2358"/>
                  </a:cubicBezTo>
                  <a:cubicBezTo>
                    <a:pt x="1191" y="2352"/>
                    <a:pt x="1162" y="2349"/>
                    <a:pt x="1130" y="2349"/>
                  </a:cubicBezTo>
                  <a:close/>
                  <a:moveTo>
                    <a:pt x="858" y="2382"/>
                  </a:moveTo>
                  <a:cubicBezTo>
                    <a:pt x="834" y="2382"/>
                    <a:pt x="810" y="2394"/>
                    <a:pt x="787" y="2394"/>
                  </a:cubicBezTo>
                  <a:cubicBezTo>
                    <a:pt x="751" y="2406"/>
                    <a:pt x="715" y="2418"/>
                    <a:pt x="679" y="2430"/>
                  </a:cubicBezTo>
                  <a:cubicBezTo>
                    <a:pt x="656" y="2430"/>
                    <a:pt x="644" y="2453"/>
                    <a:pt x="656" y="2477"/>
                  </a:cubicBezTo>
                  <a:cubicBezTo>
                    <a:pt x="656" y="2501"/>
                    <a:pt x="679" y="2513"/>
                    <a:pt x="691" y="2513"/>
                  </a:cubicBezTo>
                  <a:lnTo>
                    <a:pt x="703" y="2513"/>
                  </a:lnTo>
                  <a:cubicBezTo>
                    <a:pt x="739" y="2501"/>
                    <a:pt x="775" y="2489"/>
                    <a:pt x="810" y="2477"/>
                  </a:cubicBezTo>
                  <a:lnTo>
                    <a:pt x="870" y="2465"/>
                  </a:lnTo>
                  <a:cubicBezTo>
                    <a:pt x="894" y="2465"/>
                    <a:pt x="918" y="2442"/>
                    <a:pt x="906" y="2418"/>
                  </a:cubicBezTo>
                  <a:cubicBezTo>
                    <a:pt x="906" y="2394"/>
                    <a:pt x="882" y="2382"/>
                    <a:pt x="858" y="2382"/>
                  </a:cubicBezTo>
                  <a:close/>
                  <a:moveTo>
                    <a:pt x="533" y="2496"/>
                  </a:moveTo>
                  <a:cubicBezTo>
                    <a:pt x="527" y="2496"/>
                    <a:pt x="520" y="2498"/>
                    <a:pt x="513" y="2501"/>
                  </a:cubicBezTo>
                  <a:cubicBezTo>
                    <a:pt x="453" y="2537"/>
                    <a:pt x="406" y="2573"/>
                    <a:pt x="358" y="2620"/>
                  </a:cubicBezTo>
                  <a:cubicBezTo>
                    <a:pt x="346" y="2632"/>
                    <a:pt x="346" y="2656"/>
                    <a:pt x="358" y="2680"/>
                  </a:cubicBezTo>
                  <a:cubicBezTo>
                    <a:pt x="370" y="2692"/>
                    <a:pt x="382" y="2692"/>
                    <a:pt x="394" y="2692"/>
                  </a:cubicBezTo>
                  <a:cubicBezTo>
                    <a:pt x="406" y="2692"/>
                    <a:pt x="417" y="2692"/>
                    <a:pt x="429" y="2680"/>
                  </a:cubicBezTo>
                  <a:cubicBezTo>
                    <a:pt x="465" y="2644"/>
                    <a:pt x="513" y="2608"/>
                    <a:pt x="560" y="2584"/>
                  </a:cubicBezTo>
                  <a:cubicBezTo>
                    <a:pt x="584" y="2561"/>
                    <a:pt x="584" y="2537"/>
                    <a:pt x="572" y="2513"/>
                  </a:cubicBezTo>
                  <a:cubicBezTo>
                    <a:pt x="564" y="2505"/>
                    <a:pt x="549" y="2496"/>
                    <a:pt x="533" y="2496"/>
                  </a:cubicBezTo>
                  <a:close/>
                  <a:moveTo>
                    <a:pt x="1703" y="2531"/>
                  </a:moveTo>
                  <a:cubicBezTo>
                    <a:pt x="1691" y="2531"/>
                    <a:pt x="1680" y="2537"/>
                    <a:pt x="1668" y="2549"/>
                  </a:cubicBezTo>
                  <a:cubicBezTo>
                    <a:pt x="1656" y="2561"/>
                    <a:pt x="1656" y="2596"/>
                    <a:pt x="1668" y="2608"/>
                  </a:cubicBezTo>
                  <a:cubicBezTo>
                    <a:pt x="1715" y="2644"/>
                    <a:pt x="1751" y="2692"/>
                    <a:pt x="1763" y="2739"/>
                  </a:cubicBezTo>
                  <a:cubicBezTo>
                    <a:pt x="1775" y="2751"/>
                    <a:pt x="1787" y="2763"/>
                    <a:pt x="1799" y="2763"/>
                  </a:cubicBezTo>
                  <a:lnTo>
                    <a:pt x="1822" y="2763"/>
                  </a:lnTo>
                  <a:cubicBezTo>
                    <a:pt x="1846" y="2751"/>
                    <a:pt x="1858" y="2727"/>
                    <a:pt x="1846" y="2703"/>
                  </a:cubicBezTo>
                  <a:cubicBezTo>
                    <a:pt x="1822" y="2644"/>
                    <a:pt x="1787" y="2596"/>
                    <a:pt x="1739" y="2549"/>
                  </a:cubicBezTo>
                  <a:cubicBezTo>
                    <a:pt x="1727" y="2537"/>
                    <a:pt x="1715" y="2531"/>
                    <a:pt x="1703" y="2531"/>
                  </a:cubicBezTo>
                  <a:close/>
                  <a:moveTo>
                    <a:pt x="1513" y="2156"/>
                  </a:moveTo>
                  <a:cubicBezTo>
                    <a:pt x="1489" y="2156"/>
                    <a:pt x="1465" y="2180"/>
                    <a:pt x="1465" y="2203"/>
                  </a:cubicBezTo>
                  <a:cubicBezTo>
                    <a:pt x="1465" y="2227"/>
                    <a:pt x="1465" y="2239"/>
                    <a:pt x="1465" y="2263"/>
                  </a:cubicBezTo>
                  <a:cubicBezTo>
                    <a:pt x="1465" y="2311"/>
                    <a:pt x="1465" y="2346"/>
                    <a:pt x="1465" y="2382"/>
                  </a:cubicBezTo>
                  <a:cubicBezTo>
                    <a:pt x="1465" y="2382"/>
                    <a:pt x="1465" y="2394"/>
                    <a:pt x="1465" y="2394"/>
                  </a:cubicBezTo>
                  <a:cubicBezTo>
                    <a:pt x="1441" y="2394"/>
                    <a:pt x="1430" y="2382"/>
                    <a:pt x="1406" y="2382"/>
                  </a:cubicBezTo>
                  <a:cubicBezTo>
                    <a:pt x="1399" y="2379"/>
                    <a:pt x="1393" y="2377"/>
                    <a:pt x="1387" y="2377"/>
                  </a:cubicBezTo>
                  <a:cubicBezTo>
                    <a:pt x="1370" y="2377"/>
                    <a:pt x="1355" y="2388"/>
                    <a:pt x="1346" y="2406"/>
                  </a:cubicBezTo>
                  <a:cubicBezTo>
                    <a:pt x="1346" y="2430"/>
                    <a:pt x="1358" y="2453"/>
                    <a:pt x="1382" y="2465"/>
                  </a:cubicBezTo>
                  <a:cubicBezTo>
                    <a:pt x="1430" y="2477"/>
                    <a:pt x="1477" y="2489"/>
                    <a:pt x="1525" y="2513"/>
                  </a:cubicBezTo>
                  <a:cubicBezTo>
                    <a:pt x="1501" y="2513"/>
                    <a:pt x="1477" y="2537"/>
                    <a:pt x="1489" y="2561"/>
                  </a:cubicBezTo>
                  <a:cubicBezTo>
                    <a:pt x="1489" y="2632"/>
                    <a:pt x="1513" y="2692"/>
                    <a:pt x="1525" y="2739"/>
                  </a:cubicBezTo>
                  <a:cubicBezTo>
                    <a:pt x="1525" y="2763"/>
                    <a:pt x="1549" y="2775"/>
                    <a:pt x="1560" y="2775"/>
                  </a:cubicBezTo>
                  <a:lnTo>
                    <a:pt x="1584" y="2775"/>
                  </a:lnTo>
                  <a:cubicBezTo>
                    <a:pt x="1608" y="2763"/>
                    <a:pt x="1620" y="2739"/>
                    <a:pt x="1608" y="2715"/>
                  </a:cubicBezTo>
                  <a:cubicBezTo>
                    <a:pt x="1596" y="2668"/>
                    <a:pt x="1584" y="2608"/>
                    <a:pt x="1572" y="2549"/>
                  </a:cubicBezTo>
                  <a:cubicBezTo>
                    <a:pt x="1572" y="2537"/>
                    <a:pt x="1560" y="2525"/>
                    <a:pt x="1560" y="2525"/>
                  </a:cubicBezTo>
                  <a:cubicBezTo>
                    <a:pt x="1572" y="2525"/>
                    <a:pt x="1596" y="2513"/>
                    <a:pt x="1596" y="2501"/>
                  </a:cubicBezTo>
                  <a:cubicBezTo>
                    <a:pt x="1608" y="2477"/>
                    <a:pt x="1596" y="2453"/>
                    <a:pt x="1572" y="2442"/>
                  </a:cubicBezTo>
                  <a:cubicBezTo>
                    <a:pt x="1560" y="2430"/>
                    <a:pt x="1549" y="2418"/>
                    <a:pt x="1537" y="2418"/>
                  </a:cubicBezTo>
                  <a:cubicBezTo>
                    <a:pt x="1549" y="2406"/>
                    <a:pt x="1560" y="2394"/>
                    <a:pt x="1549" y="2382"/>
                  </a:cubicBezTo>
                  <a:cubicBezTo>
                    <a:pt x="1549" y="2346"/>
                    <a:pt x="1549" y="2299"/>
                    <a:pt x="1549" y="2263"/>
                  </a:cubicBezTo>
                  <a:cubicBezTo>
                    <a:pt x="1549" y="2251"/>
                    <a:pt x="1549" y="2227"/>
                    <a:pt x="1549" y="2203"/>
                  </a:cubicBezTo>
                  <a:cubicBezTo>
                    <a:pt x="1549" y="2180"/>
                    <a:pt x="1537" y="2156"/>
                    <a:pt x="1513" y="2156"/>
                  </a:cubicBezTo>
                  <a:close/>
                  <a:moveTo>
                    <a:pt x="1645" y="2837"/>
                  </a:moveTo>
                  <a:cubicBezTo>
                    <a:pt x="1635" y="2837"/>
                    <a:pt x="1626" y="2840"/>
                    <a:pt x="1620" y="2846"/>
                  </a:cubicBezTo>
                  <a:cubicBezTo>
                    <a:pt x="1596" y="2870"/>
                    <a:pt x="1596" y="2894"/>
                    <a:pt x="1620" y="2918"/>
                  </a:cubicBezTo>
                  <a:cubicBezTo>
                    <a:pt x="1632" y="2930"/>
                    <a:pt x="1644" y="2942"/>
                    <a:pt x="1668" y="2954"/>
                  </a:cubicBezTo>
                  <a:cubicBezTo>
                    <a:pt x="1691" y="2965"/>
                    <a:pt x="1715" y="2965"/>
                    <a:pt x="1739" y="2965"/>
                  </a:cubicBezTo>
                  <a:cubicBezTo>
                    <a:pt x="1775" y="2965"/>
                    <a:pt x="1811" y="2954"/>
                    <a:pt x="1834" y="2918"/>
                  </a:cubicBezTo>
                  <a:cubicBezTo>
                    <a:pt x="1858" y="2894"/>
                    <a:pt x="1846" y="2870"/>
                    <a:pt x="1834" y="2858"/>
                  </a:cubicBezTo>
                  <a:cubicBezTo>
                    <a:pt x="1824" y="2848"/>
                    <a:pt x="1814" y="2845"/>
                    <a:pt x="1804" y="2845"/>
                  </a:cubicBezTo>
                  <a:cubicBezTo>
                    <a:pt x="1790" y="2845"/>
                    <a:pt x="1777" y="2851"/>
                    <a:pt x="1763" y="2858"/>
                  </a:cubicBezTo>
                  <a:cubicBezTo>
                    <a:pt x="1763" y="2867"/>
                    <a:pt x="1751" y="2875"/>
                    <a:pt x="1731" y="2875"/>
                  </a:cubicBezTo>
                  <a:cubicBezTo>
                    <a:pt x="1723" y="2875"/>
                    <a:pt x="1714" y="2874"/>
                    <a:pt x="1703" y="2870"/>
                  </a:cubicBezTo>
                  <a:cubicBezTo>
                    <a:pt x="1691" y="2858"/>
                    <a:pt x="1680" y="2858"/>
                    <a:pt x="1680" y="2846"/>
                  </a:cubicBezTo>
                  <a:cubicBezTo>
                    <a:pt x="1668" y="2840"/>
                    <a:pt x="1656" y="2837"/>
                    <a:pt x="1645" y="2837"/>
                  </a:cubicBezTo>
                  <a:close/>
                  <a:moveTo>
                    <a:pt x="283" y="2734"/>
                  </a:moveTo>
                  <a:cubicBezTo>
                    <a:pt x="268" y="2734"/>
                    <a:pt x="247" y="2743"/>
                    <a:pt x="239" y="2751"/>
                  </a:cubicBezTo>
                  <a:cubicBezTo>
                    <a:pt x="203" y="2799"/>
                    <a:pt x="179" y="2858"/>
                    <a:pt x="144" y="2918"/>
                  </a:cubicBezTo>
                  <a:cubicBezTo>
                    <a:pt x="132" y="2930"/>
                    <a:pt x="144" y="2965"/>
                    <a:pt x="167" y="2977"/>
                  </a:cubicBezTo>
                  <a:lnTo>
                    <a:pt x="191" y="2977"/>
                  </a:lnTo>
                  <a:cubicBezTo>
                    <a:pt x="203" y="2977"/>
                    <a:pt x="227" y="2965"/>
                    <a:pt x="227" y="2954"/>
                  </a:cubicBezTo>
                  <a:cubicBezTo>
                    <a:pt x="251" y="2894"/>
                    <a:pt x="275" y="2846"/>
                    <a:pt x="310" y="2799"/>
                  </a:cubicBezTo>
                  <a:cubicBezTo>
                    <a:pt x="322" y="2787"/>
                    <a:pt x="322" y="2751"/>
                    <a:pt x="298" y="2739"/>
                  </a:cubicBezTo>
                  <a:cubicBezTo>
                    <a:pt x="295" y="2736"/>
                    <a:pt x="289" y="2734"/>
                    <a:pt x="283" y="2734"/>
                  </a:cubicBezTo>
                  <a:close/>
                  <a:moveTo>
                    <a:pt x="118" y="3056"/>
                  </a:moveTo>
                  <a:cubicBezTo>
                    <a:pt x="103" y="3056"/>
                    <a:pt x="84" y="3067"/>
                    <a:pt x="84" y="3084"/>
                  </a:cubicBezTo>
                  <a:cubicBezTo>
                    <a:pt x="60" y="3144"/>
                    <a:pt x="48" y="3192"/>
                    <a:pt x="36" y="3263"/>
                  </a:cubicBezTo>
                  <a:cubicBezTo>
                    <a:pt x="36" y="3287"/>
                    <a:pt x="48" y="3311"/>
                    <a:pt x="72" y="3311"/>
                  </a:cubicBezTo>
                  <a:lnTo>
                    <a:pt x="84" y="3311"/>
                  </a:lnTo>
                  <a:cubicBezTo>
                    <a:pt x="96" y="3311"/>
                    <a:pt x="120" y="3299"/>
                    <a:pt x="120" y="3275"/>
                  </a:cubicBezTo>
                  <a:cubicBezTo>
                    <a:pt x="132" y="3215"/>
                    <a:pt x="144" y="3168"/>
                    <a:pt x="167" y="3108"/>
                  </a:cubicBezTo>
                  <a:cubicBezTo>
                    <a:pt x="167" y="3084"/>
                    <a:pt x="156" y="3061"/>
                    <a:pt x="132" y="3061"/>
                  </a:cubicBezTo>
                  <a:cubicBezTo>
                    <a:pt x="129" y="3057"/>
                    <a:pt x="124" y="3056"/>
                    <a:pt x="118" y="3056"/>
                  </a:cubicBezTo>
                  <a:close/>
                  <a:moveTo>
                    <a:pt x="60" y="3394"/>
                  </a:moveTo>
                  <a:cubicBezTo>
                    <a:pt x="36" y="3394"/>
                    <a:pt x="13" y="3418"/>
                    <a:pt x="13" y="3442"/>
                  </a:cubicBezTo>
                  <a:cubicBezTo>
                    <a:pt x="1" y="3489"/>
                    <a:pt x="1" y="3561"/>
                    <a:pt x="1" y="3620"/>
                  </a:cubicBezTo>
                  <a:cubicBezTo>
                    <a:pt x="1" y="3644"/>
                    <a:pt x="13" y="3656"/>
                    <a:pt x="36" y="3668"/>
                  </a:cubicBezTo>
                  <a:cubicBezTo>
                    <a:pt x="60" y="3668"/>
                    <a:pt x="84" y="3644"/>
                    <a:pt x="84" y="3620"/>
                  </a:cubicBezTo>
                  <a:cubicBezTo>
                    <a:pt x="84" y="3561"/>
                    <a:pt x="96" y="3501"/>
                    <a:pt x="96" y="3454"/>
                  </a:cubicBezTo>
                  <a:cubicBezTo>
                    <a:pt x="96" y="3418"/>
                    <a:pt x="84" y="3406"/>
                    <a:pt x="60" y="3394"/>
                  </a:cubicBezTo>
                  <a:close/>
                  <a:moveTo>
                    <a:pt x="36" y="3751"/>
                  </a:moveTo>
                  <a:cubicBezTo>
                    <a:pt x="13" y="3751"/>
                    <a:pt x="1" y="3775"/>
                    <a:pt x="1" y="3799"/>
                  </a:cubicBezTo>
                  <a:cubicBezTo>
                    <a:pt x="1" y="3858"/>
                    <a:pt x="1" y="3918"/>
                    <a:pt x="1" y="3977"/>
                  </a:cubicBezTo>
                  <a:cubicBezTo>
                    <a:pt x="13" y="4001"/>
                    <a:pt x="25" y="4013"/>
                    <a:pt x="48" y="4013"/>
                  </a:cubicBezTo>
                  <a:cubicBezTo>
                    <a:pt x="72" y="4013"/>
                    <a:pt x="96" y="3989"/>
                    <a:pt x="96" y="3966"/>
                  </a:cubicBezTo>
                  <a:cubicBezTo>
                    <a:pt x="84" y="3918"/>
                    <a:pt x="84" y="3858"/>
                    <a:pt x="84" y="3799"/>
                  </a:cubicBezTo>
                  <a:cubicBezTo>
                    <a:pt x="84" y="3775"/>
                    <a:pt x="60" y="3751"/>
                    <a:pt x="36" y="3751"/>
                  </a:cubicBezTo>
                  <a:close/>
                  <a:moveTo>
                    <a:pt x="73" y="4105"/>
                  </a:moveTo>
                  <a:cubicBezTo>
                    <a:pt x="69" y="4105"/>
                    <a:pt x="65" y="4106"/>
                    <a:pt x="60" y="4108"/>
                  </a:cubicBezTo>
                  <a:cubicBezTo>
                    <a:pt x="36" y="4108"/>
                    <a:pt x="25" y="4132"/>
                    <a:pt x="25" y="4156"/>
                  </a:cubicBezTo>
                  <a:cubicBezTo>
                    <a:pt x="36" y="4263"/>
                    <a:pt x="48" y="4335"/>
                    <a:pt x="48" y="4335"/>
                  </a:cubicBezTo>
                  <a:cubicBezTo>
                    <a:pt x="60" y="4347"/>
                    <a:pt x="72" y="4370"/>
                    <a:pt x="96" y="4370"/>
                  </a:cubicBezTo>
                  <a:lnTo>
                    <a:pt x="108" y="4370"/>
                  </a:lnTo>
                  <a:cubicBezTo>
                    <a:pt x="132" y="4358"/>
                    <a:pt x="144" y="4335"/>
                    <a:pt x="144" y="4311"/>
                  </a:cubicBezTo>
                  <a:cubicBezTo>
                    <a:pt x="144" y="4311"/>
                    <a:pt x="120" y="4251"/>
                    <a:pt x="108" y="4144"/>
                  </a:cubicBezTo>
                  <a:cubicBezTo>
                    <a:pt x="108" y="4125"/>
                    <a:pt x="92" y="4105"/>
                    <a:pt x="73" y="4105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2" name="Google Shape;3152;p76"/>
            <p:cNvSpPr/>
            <p:nvPr/>
          </p:nvSpPr>
          <p:spPr>
            <a:xfrm>
              <a:off x="8046687" y="2184457"/>
              <a:ext cx="152947" cy="139300"/>
            </a:xfrm>
            <a:custGeom>
              <a:avLst/>
              <a:gdLst/>
              <a:ahLst/>
              <a:cxnLst/>
              <a:rect l="l" t="t" r="r" b="b"/>
              <a:pathLst>
                <a:path w="4965" h="4522" extrusionOk="0">
                  <a:moveTo>
                    <a:pt x="2483" y="1"/>
                  </a:moveTo>
                  <a:cubicBezTo>
                    <a:pt x="1902" y="1"/>
                    <a:pt x="1322" y="221"/>
                    <a:pt x="881" y="661"/>
                  </a:cubicBezTo>
                  <a:cubicBezTo>
                    <a:pt x="0" y="1542"/>
                    <a:pt x="0" y="2971"/>
                    <a:pt x="881" y="3852"/>
                  </a:cubicBezTo>
                  <a:cubicBezTo>
                    <a:pt x="1322" y="4299"/>
                    <a:pt x="1902" y="4522"/>
                    <a:pt x="2483" y="4522"/>
                  </a:cubicBezTo>
                  <a:cubicBezTo>
                    <a:pt x="3063" y="4522"/>
                    <a:pt x="3643" y="4299"/>
                    <a:pt x="4084" y="3852"/>
                  </a:cubicBezTo>
                  <a:cubicBezTo>
                    <a:pt x="4965" y="2971"/>
                    <a:pt x="4965" y="1542"/>
                    <a:pt x="4084" y="661"/>
                  </a:cubicBezTo>
                  <a:cubicBezTo>
                    <a:pt x="3643" y="221"/>
                    <a:pt x="3063" y="1"/>
                    <a:pt x="24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3" name="Google Shape;3153;p76"/>
            <p:cNvSpPr/>
            <p:nvPr/>
          </p:nvSpPr>
          <p:spPr>
            <a:xfrm>
              <a:off x="8076014" y="2206729"/>
              <a:ext cx="61641" cy="109604"/>
            </a:xfrm>
            <a:custGeom>
              <a:avLst/>
              <a:gdLst/>
              <a:ahLst/>
              <a:cxnLst/>
              <a:rect l="l" t="t" r="r" b="b"/>
              <a:pathLst>
                <a:path w="2001" h="3558" extrusionOk="0">
                  <a:moveTo>
                    <a:pt x="47" y="1"/>
                  </a:moveTo>
                  <a:cubicBezTo>
                    <a:pt x="36" y="1"/>
                    <a:pt x="24" y="4"/>
                    <a:pt x="12" y="10"/>
                  </a:cubicBezTo>
                  <a:cubicBezTo>
                    <a:pt x="1" y="34"/>
                    <a:pt x="1" y="57"/>
                    <a:pt x="24" y="81"/>
                  </a:cubicBezTo>
                  <a:cubicBezTo>
                    <a:pt x="36" y="93"/>
                    <a:pt x="1882" y="1748"/>
                    <a:pt x="513" y="3486"/>
                  </a:cubicBezTo>
                  <a:cubicBezTo>
                    <a:pt x="501" y="3510"/>
                    <a:pt x="501" y="3534"/>
                    <a:pt x="524" y="3558"/>
                  </a:cubicBezTo>
                  <a:lnTo>
                    <a:pt x="548" y="3558"/>
                  </a:lnTo>
                  <a:cubicBezTo>
                    <a:pt x="560" y="3558"/>
                    <a:pt x="572" y="3558"/>
                    <a:pt x="584" y="3546"/>
                  </a:cubicBezTo>
                  <a:cubicBezTo>
                    <a:pt x="2001" y="1736"/>
                    <a:pt x="96" y="34"/>
                    <a:pt x="72" y="10"/>
                  </a:cubicBezTo>
                  <a:cubicBezTo>
                    <a:pt x="66" y="4"/>
                    <a:pt x="57" y="1"/>
                    <a:pt x="4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4" name="Google Shape;3154;p76"/>
            <p:cNvSpPr/>
            <p:nvPr/>
          </p:nvSpPr>
          <p:spPr>
            <a:xfrm>
              <a:off x="8116368" y="2192189"/>
              <a:ext cx="56127" cy="111699"/>
            </a:xfrm>
            <a:custGeom>
              <a:avLst/>
              <a:gdLst/>
              <a:ahLst/>
              <a:cxnLst/>
              <a:rect l="l" t="t" r="r" b="b"/>
              <a:pathLst>
                <a:path w="1822" h="3626" extrusionOk="0">
                  <a:moveTo>
                    <a:pt x="970" y="1"/>
                  </a:moveTo>
                  <a:cubicBezTo>
                    <a:pt x="954" y="1"/>
                    <a:pt x="941" y="12"/>
                    <a:pt x="941" y="29"/>
                  </a:cubicBezTo>
                  <a:cubicBezTo>
                    <a:pt x="929" y="53"/>
                    <a:pt x="0" y="2613"/>
                    <a:pt x="1750" y="3613"/>
                  </a:cubicBezTo>
                  <a:cubicBezTo>
                    <a:pt x="1762" y="3625"/>
                    <a:pt x="1762" y="3625"/>
                    <a:pt x="1774" y="3625"/>
                  </a:cubicBezTo>
                  <a:cubicBezTo>
                    <a:pt x="1786" y="3625"/>
                    <a:pt x="1798" y="3613"/>
                    <a:pt x="1810" y="3601"/>
                  </a:cubicBezTo>
                  <a:cubicBezTo>
                    <a:pt x="1822" y="3577"/>
                    <a:pt x="1810" y="3554"/>
                    <a:pt x="1798" y="3542"/>
                  </a:cubicBezTo>
                  <a:cubicBezTo>
                    <a:pt x="107" y="2565"/>
                    <a:pt x="1012" y="89"/>
                    <a:pt x="1024" y="53"/>
                  </a:cubicBezTo>
                  <a:cubicBezTo>
                    <a:pt x="1024" y="41"/>
                    <a:pt x="1012" y="6"/>
                    <a:pt x="988" y="6"/>
                  </a:cubicBezTo>
                  <a:cubicBezTo>
                    <a:pt x="982" y="2"/>
                    <a:pt x="976" y="1"/>
                    <a:pt x="97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5" name="Google Shape;3155;p76"/>
            <p:cNvSpPr/>
            <p:nvPr/>
          </p:nvSpPr>
          <p:spPr>
            <a:xfrm>
              <a:off x="7829173" y="2219112"/>
              <a:ext cx="19469" cy="19469"/>
            </a:xfrm>
            <a:custGeom>
              <a:avLst/>
              <a:gdLst/>
              <a:ahLst/>
              <a:cxnLst/>
              <a:rect l="l" t="t" r="r" b="b"/>
              <a:pathLst>
                <a:path w="632" h="632" extrusionOk="0">
                  <a:moveTo>
                    <a:pt x="322" y="84"/>
                  </a:moveTo>
                  <a:cubicBezTo>
                    <a:pt x="441" y="84"/>
                    <a:pt x="548" y="191"/>
                    <a:pt x="548" y="310"/>
                  </a:cubicBezTo>
                  <a:cubicBezTo>
                    <a:pt x="548" y="441"/>
                    <a:pt x="441" y="536"/>
                    <a:pt x="322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91"/>
                    <a:pt x="191" y="84"/>
                    <a:pt x="322" y="84"/>
                  </a:cubicBezTo>
                  <a:close/>
                  <a:moveTo>
                    <a:pt x="322" y="1"/>
                  </a:moveTo>
                  <a:cubicBezTo>
                    <a:pt x="144" y="1"/>
                    <a:pt x="1" y="144"/>
                    <a:pt x="1" y="310"/>
                  </a:cubicBezTo>
                  <a:cubicBezTo>
                    <a:pt x="1" y="489"/>
                    <a:pt x="144" y="620"/>
                    <a:pt x="322" y="632"/>
                  </a:cubicBezTo>
                  <a:cubicBezTo>
                    <a:pt x="489" y="632"/>
                    <a:pt x="632" y="489"/>
                    <a:pt x="632" y="310"/>
                  </a:cubicBezTo>
                  <a:cubicBezTo>
                    <a:pt x="632" y="144"/>
                    <a:pt x="489" y="1"/>
                    <a:pt x="32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60" name="Google Shape;3160;p77"/>
          <p:cNvGrpSpPr/>
          <p:nvPr/>
        </p:nvGrpSpPr>
        <p:grpSpPr>
          <a:xfrm>
            <a:off x="457019" y="591073"/>
            <a:ext cx="1414578" cy="1554454"/>
            <a:chOff x="7854064" y="2652261"/>
            <a:chExt cx="540720" cy="597155"/>
          </a:xfrm>
        </p:grpSpPr>
        <p:sp>
          <p:nvSpPr>
            <p:cNvPr id="3161" name="Google Shape;3161;p77"/>
            <p:cNvSpPr/>
            <p:nvPr/>
          </p:nvSpPr>
          <p:spPr>
            <a:xfrm>
              <a:off x="7978454" y="3107528"/>
              <a:ext cx="24613" cy="23412"/>
            </a:xfrm>
            <a:custGeom>
              <a:avLst/>
              <a:gdLst/>
              <a:ahLst/>
              <a:cxnLst/>
              <a:rect l="l" t="t" r="r" b="b"/>
              <a:pathLst>
                <a:path w="799" h="760" extrusionOk="0">
                  <a:moveTo>
                    <a:pt x="300" y="1"/>
                  </a:moveTo>
                  <a:cubicBezTo>
                    <a:pt x="289" y="1"/>
                    <a:pt x="280" y="4"/>
                    <a:pt x="274" y="10"/>
                  </a:cubicBezTo>
                  <a:cubicBezTo>
                    <a:pt x="262" y="21"/>
                    <a:pt x="1" y="331"/>
                    <a:pt x="72" y="557"/>
                  </a:cubicBezTo>
                  <a:cubicBezTo>
                    <a:pt x="84" y="641"/>
                    <a:pt x="143" y="700"/>
                    <a:pt x="251" y="736"/>
                  </a:cubicBezTo>
                  <a:cubicBezTo>
                    <a:pt x="298" y="748"/>
                    <a:pt x="346" y="760"/>
                    <a:pt x="393" y="760"/>
                  </a:cubicBezTo>
                  <a:cubicBezTo>
                    <a:pt x="441" y="760"/>
                    <a:pt x="489" y="748"/>
                    <a:pt x="536" y="712"/>
                  </a:cubicBezTo>
                  <a:cubicBezTo>
                    <a:pt x="727" y="605"/>
                    <a:pt x="786" y="319"/>
                    <a:pt x="786" y="307"/>
                  </a:cubicBezTo>
                  <a:cubicBezTo>
                    <a:pt x="798" y="295"/>
                    <a:pt x="774" y="271"/>
                    <a:pt x="763" y="260"/>
                  </a:cubicBezTo>
                  <a:cubicBezTo>
                    <a:pt x="739" y="260"/>
                    <a:pt x="715" y="271"/>
                    <a:pt x="703" y="295"/>
                  </a:cubicBezTo>
                  <a:cubicBezTo>
                    <a:pt x="703" y="295"/>
                    <a:pt x="655" y="557"/>
                    <a:pt x="501" y="641"/>
                  </a:cubicBezTo>
                  <a:cubicBezTo>
                    <a:pt x="466" y="661"/>
                    <a:pt x="423" y="674"/>
                    <a:pt x="377" y="674"/>
                  </a:cubicBezTo>
                  <a:cubicBezTo>
                    <a:pt x="344" y="674"/>
                    <a:pt x="309" y="667"/>
                    <a:pt x="274" y="652"/>
                  </a:cubicBezTo>
                  <a:cubicBezTo>
                    <a:pt x="203" y="629"/>
                    <a:pt x="167" y="581"/>
                    <a:pt x="143" y="533"/>
                  </a:cubicBezTo>
                  <a:cubicBezTo>
                    <a:pt x="108" y="379"/>
                    <a:pt x="274" y="140"/>
                    <a:pt x="334" y="69"/>
                  </a:cubicBezTo>
                  <a:cubicBezTo>
                    <a:pt x="346" y="45"/>
                    <a:pt x="346" y="21"/>
                    <a:pt x="334" y="10"/>
                  </a:cubicBezTo>
                  <a:cubicBezTo>
                    <a:pt x="322" y="4"/>
                    <a:pt x="310" y="1"/>
                    <a:pt x="30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2" name="Google Shape;3162;p77"/>
            <p:cNvSpPr/>
            <p:nvPr/>
          </p:nvSpPr>
          <p:spPr>
            <a:xfrm>
              <a:off x="8250586" y="3142646"/>
              <a:ext cx="61672" cy="56897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3" name="Google Shape;3163;p77"/>
            <p:cNvSpPr/>
            <p:nvPr/>
          </p:nvSpPr>
          <p:spPr>
            <a:xfrm>
              <a:off x="8264910" y="3169046"/>
              <a:ext cx="13955" cy="22796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4" name="Google Shape;3164;p77"/>
            <p:cNvSpPr/>
            <p:nvPr/>
          </p:nvSpPr>
          <p:spPr>
            <a:xfrm>
              <a:off x="8002667" y="2698500"/>
              <a:ext cx="62010" cy="5686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5" name="Google Shape;3165;p77"/>
            <p:cNvSpPr/>
            <p:nvPr/>
          </p:nvSpPr>
          <p:spPr>
            <a:xfrm>
              <a:off x="8036398" y="2724900"/>
              <a:ext cx="13985" cy="22765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6" name="Google Shape;3166;p77"/>
            <p:cNvSpPr/>
            <p:nvPr/>
          </p:nvSpPr>
          <p:spPr>
            <a:xfrm>
              <a:off x="8262261" y="3032395"/>
              <a:ext cx="101194" cy="57482"/>
            </a:xfrm>
            <a:custGeom>
              <a:avLst/>
              <a:gdLst/>
              <a:ahLst/>
              <a:cxnLst/>
              <a:rect l="l" t="t" r="r" b="b"/>
              <a:pathLst>
                <a:path w="3285" h="1866" extrusionOk="0">
                  <a:moveTo>
                    <a:pt x="1992" y="1"/>
                  </a:moveTo>
                  <a:cubicBezTo>
                    <a:pt x="1843" y="1"/>
                    <a:pt x="1709" y="83"/>
                    <a:pt x="1616" y="193"/>
                  </a:cubicBezTo>
                  <a:lnTo>
                    <a:pt x="1616" y="193"/>
                  </a:lnTo>
                  <a:cubicBezTo>
                    <a:pt x="1555" y="144"/>
                    <a:pt x="1475" y="100"/>
                    <a:pt x="1372" y="67"/>
                  </a:cubicBezTo>
                  <a:cubicBezTo>
                    <a:pt x="1283" y="37"/>
                    <a:pt x="1209" y="24"/>
                    <a:pt x="1146" y="24"/>
                  </a:cubicBezTo>
                  <a:cubicBezTo>
                    <a:pt x="763" y="24"/>
                    <a:pt x="824" y="508"/>
                    <a:pt x="824" y="508"/>
                  </a:cubicBezTo>
                  <a:cubicBezTo>
                    <a:pt x="785" y="484"/>
                    <a:pt x="743" y="473"/>
                    <a:pt x="700" y="473"/>
                  </a:cubicBezTo>
                  <a:cubicBezTo>
                    <a:pt x="377" y="473"/>
                    <a:pt x="1" y="1085"/>
                    <a:pt x="432" y="1401"/>
                  </a:cubicBezTo>
                  <a:cubicBezTo>
                    <a:pt x="562" y="1499"/>
                    <a:pt x="687" y="1544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4" y="1865"/>
                  </a:cubicBezTo>
                  <a:cubicBezTo>
                    <a:pt x="1207" y="1865"/>
                    <a:pt x="1220" y="1865"/>
                    <a:pt x="1233" y="1865"/>
                  </a:cubicBezTo>
                  <a:cubicBezTo>
                    <a:pt x="1572" y="1865"/>
                    <a:pt x="1799" y="1786"/>
                    <a:pt x="1925" y="1666"/>
                  </a:cubicBezTo>
                  <a:lnTo>
                    <a:pt x="1925" y="1666"/>
                  </a:lnTo>
                  <a:cubicBezTo>
                    <a:pt x="1952" y="1702"/>
                    <a:pt x="1985" y="1737"/>
                    <a:pt x="2027" y="1770"/>
                  </a:cubicBezTo>
                  <a:cubicBezTo>
                    <a:pt x="2084" y="1816"/>
                    <a:pt x="2154" y="1837"/>
                    <a:pt x="2231" y="1837"/>
                  </a:cubicBezTo>
                  <a:cubicBezTo>
                    <a:pt x="2660" y="1837"/>
                    <a:pt x="3284" y="1178"/>
                    <a:pt x="2920" y="794"/>
                  </a:cubicBezTo>
                  <a:cubicBezTo>
                    <a:pt x="2815" y="683"/>
                    <a:pt x="2705" y="641"/>
                    <a:pt x="2602" y="641"/>
                  </a:cubicBezTo>
                  <a:cubicBezTo>
                    <a:pt x="2592" y="641"/>
                    <a:pt x="2582" y="642"/>
                    <a:pt x="2572" y="642"/>
                  </a:cubicBezTo>
                  <a:lnTo>
                    <a:pt x="2572" y="642"/>
                  </a:lnTo>
                  <a:cubicBezTo>
                    <a:pt x="2577" y="451"/>
                    <a:pt x="2481" y="231"/>
                    <a:pt x="2241" y="79"/>
                  </a:cubicBezTo>
                  <a:cubicBezTo>
                    <a:pt x="2156" y="24"/>
                    <a:pt x="2072" y="1"/>
                    <a:pt x="19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7" name="Google Shape;3167;p77"/>
            <p:cNvSpPr/>
            <p:nvPr/>
          </p:nvSpPr>
          <p:spPr>
            <a:xfrm>
              <a:off x="8266727" y="3031163"/>
              <a:ext cx="90998" cy="59793"/>
            </a:xfrm>
            <a:custGeom>
              <a:avLst/>
              <a:gdLst/>
              <a:ahLst/>
              <a:cxnLst/>
              <a:rect l="l" t="t" r="r" b="b"/>
              <a:pathLst>
                <a:path w="2954" h="1941" extrusionOk="0">
                  <a:moveTo>
                    <a:pt x="1477" y="298"/>
                  </a:moveTo>
                  <a:cubicBezTo>
                    <a:pt x="1596" y="417"/>
                    <a:pt x="1620" y="548"/>
                    <a:pt x="1584" y="631"/>
                  </a:cubicBezTo>
                  <a:cubicBezTo>
                    <a:pt x="1569" y="677"/>
                    <a:pt x="1539" y="704"/>
                    <a:pt x="1503" y="704"/>
                  </a:cubicBezTo>
                  <a:cubicBezTo>
                    <a:pt x="1484" y="704"/>
                    <a:pt x="1463" y="696"/>
                    <a:pt x="1441" y="679"/>
                  </a:cubicBezTo>
                  <a:cubicBezTo>
                    <a:pt x="1358" y="607"/>
                    <a:pt x="1370" y="441"/>
                    <a:pt x="1477" y="298"/>
                  </a:cubicBezTo>
                  <a:close/>
                  <a:moveTo>
                    <a:pt x="2382" y="738"/>
                  </a:moveTo>
                  <a:lnTo>
                    <a:pt x="2382" y="738"/>
                  </a:lnTo>
                  <a:cubicBezTo>
                    <a:pt x="2358" y="893"/>
                    <a:pt x="2263" y="1012"/>
                    <a:pt x="2132" y="1024"/>
                  </a:cubicBezTo>
                  <a:cubicBezTo>
                    <a:pt x="2120" y="1036"/>
                    <a:pt x="2108" y="1036"/>
                    <a:pt x="2108" y="1036"/>
                  </a:cubicBezTo>
                  <a:cubicBezTo>
                    <a:pt x="2073" y="1036"/>
                    <a:pt x="2073" y="1024"/>
                    <a:pt x="2073" y="1012"/>
                  </a:cubicBezTo>
                  <a:cubicBezTo>
                    <a:pt x="2061" y="941"/>
                    <a:pt x="2192" y="774"/>
                    <a:pt x="2382" y="738"/>
                  </a:cubicBezTo>
                  <a:close/>
                  <a:moveTo>
                    <a:pt x="822" y="1131"/>
                  </a:moveTo>
                  <a:cubicBezTo>
                    <a:pt x="846" y="1131"/>
                    <a:pt x="870" y="1155"/>
                    <a:pt x="882" y="1179"/>
                  </a:cubicBezTo>
                  <a:cubicBezTo>
                    <a:pt x="953" y="1262"/>
                    <a:pt x="965" y="1346"/>
                    <a:pt x="930" y="1417"/>
                  </a:cubicBezTo>
                  <a:cubicBezTo>
                    <a:pt x="882" y="1500"/>
                    <a:pt x="799" y="1548"/>
                    <a:pt x="679" y="1548"/>
                  </a:cubicBezTo>
                  <a:cubicBezTo>
                    <a:pt x="656" y="1405"/>
                    <a:pt x="703" y="1250"/>
                    <a:pt x="763" y="1179"/>
                  </a:cubicBezTo>
                  <a:cubicBezTo>
                    <a:pt x="787" y="1155"/>
                    <a:pt x="799" y="1131"/>
                    <a:pt x="822" y="1131"/>
                  </a:cubicBezTo>
                  <a:close/>
                  <a:moveTo>
                    <a:pt x="1799" y="1262"/>
                  </a:moveTo>
                  <a:cubicBezTo>
                    <a:pt x="1811" y="1262"/>
                    <a:pt x="1834" y="1286"/>
                    <a:pt x="1846" y="1334"/>
                  </a:cubicBezTo>
                  <a:cubicBezTo>
                    <a:pt x="1882" y="1441"/>
                    <a:pt x="1858" y="1560"/>
                    <a:pt x="1787" y="1643"/>
                  </a:cubicBezTo>
                  <a:cubicBezTo>
                    <a:pt x="1715" y="1524"/>
                    <a:pt x="1715" y="1393"/>
                    <a:pt x="1763" y="1310"/>
                  </a:cubicBezTo>
                  <a:cubicBezTo>
                    <a:pt x="1775" y="1274"/>
                    <a:pt x="1799" y="1262"/>
                    <a:pt x="1799" y="1262"/>
                  </a:cubicBezTo>
                  <a:close/>
                  <a:moveTo>
                    <a:pt x="1846" y="84"/>
                  </a:moveTo>
                  <a:cubicBezTo>
                    <a:pt x="1923" y="84"/>
                    <a:pt x="2000" y="107"/>
                    <a:pt x="2073" y="155"/>
                  </a:cubicBezTo>
                  <a:cubicBezTo>
                    <a:pt x="2263" y="274"/>
                    <a:pt x="2370" y="453"/>
                    <a:pt x="2382" y="643"/>
                  </a:cubicBezTo>
                  <a:cubicBezTo>
                    <a:pt x="2156" y="679"/>
                    <a:pt x="1977" y="881"/>
                    <a:pt x="1977" y="1012"/>
                  </a:cubicBezTo>
                  <a:cubicBezTo>
                    <a:pt x="1988" y="1056"/>
                    <a:pt x="2019" y="1109"/>
                    <a:pt x="2105" y="1109"/>
                  </a:cubicBezTo>
                  <a:cubicBezTo>
                    <a:pt x="2114" y="1109"/>
                    <a:pt x="2123" y="1108"/>
                    <a:pt x="2132" y="1107"/>
                  </a:cubicBezTo>
                  <a:cubicBezTo>
                    <a:pt x="2311" y="1084"/>
                    <a:pt x="2442" y="929"/>
                    <a:pt x="2465" y="714"/>
                  </a:cubicBezTo>
                  <a:cubicBezTo>
                    <a:pt x="2561" y="726"/>
                    <a:pt x="2656" y="774"/>
                    <a:pt x="2739" y="857"/>
                  </a:cubicBezTo>
                  <a:cubicBezTo>
                    <a:pt x="2870" y="1000"/>
                    <a:pt x="2835" y="1179"/>
                    <a:pt x="2787" y="1298"/>
                  </a:cubicBezTo>
                  <a:cubicBezTo>
                    <a:pt x="2668" y="1584"/>
                    <a:pt x="2323" y="1834"/>
                    <a:pt x="2073" y="1834"/>
                  </a:cubicBezTo>
                  <a:cubicBezTo>
                    <a:pt x="2001" y="1834"/>
                    <a:pt x="1953" y="1822"/>
                    <a:pt x="1906" y="1786"/>
                  </a:cubicBezTo>
                  <a:cubicBezTo>
                    <a:pt x="1870" y="1762"/>
                    <a:pt x="1846" y="1738"/>
                    <a:pt x="1834" y="1715"/>
                  </a:cubicBezTo>
                  <a:cubicBezTo>
                    <a:pt x="1930" y="1596"/>
                    <a:pt x="1965" y="1453"/>
                    <a:pt x="1918" y="1298"/>
                  </a:cubicBezTo>
                  <a:cubicBezTo>
                    <a:pt x="1894" y="1191"/>
                    <a:pt x="1834" y="1179"/>
                    <a:pt x="1799" y="1179"/>
                  </a:cubicBezTo>
                  <a:cubicBezTo>
                    <a:pt x="1751" y="1179"/>
                    <a:pt x="1715" y="1215"/>
                    <a:pt x="1680" y="1274"/>
                  </a:cubicBezTo>
                  <a:cubicBezTo>
                    <a:pt x="1632" y="1381"/>
                    <a:pt x="1620" y="1548"/>
                    <a:pt x="1715" y="1703"/>
                  </a:cubicBezTo>
                  <a:cubicBezTo>
                    <a:pt x="1620" y="1774"/>
                    <a:pt x="1430" y="1857"/>
                    <a:pt x="1084" y="1857"/>
                  </a:cubicBezTo>
                  <a:lnTo>
                    <a:pt x="1049" y="1857"/>
                  </a:lnTo>
                  <a:cubicBezTo>
                    <a:pt x="834" y="1857"/>
                    <a:pt x="739" y="1738"/>
                    <a:pt x="703" y="1631"/>
                  </a:cubicBezTo>
                  <a:cubicBezTo>
                    <a:pt x="834" y="1631"/>
                    <a:pt x="953" y="1560"/>
                    <a:pt x="1001" y="1453"/>
                  </a:cubicBezTo>
                  <a:cubicBezTo>
                    <a:pt x="1049" y="1346"/>
                    <a:pt x="1037" y="1226"/>
                    <a:pt x="953" y="1119"/>
                  </a:cubicBezTo>
                  <a:cubicBezTo>
                    <a:pt x="906" y="1060"/>
                    <a:pt x="858" y="1048"/>
                    <a:pt x="822" y="1048"/>
                  </a:cubicBezTo>
                  <a:cubicBezTo>
                    <a:pt x="775" y="1048"/>
                    <a:pt x="739" y="1072"/>
                    <a:pt x="703" y="1119"/>
                  </a:cubicBezTo>
                  <a:cubicBezTo>
                    <a:pt x="620" y="1215"/>
                    <a:pt x="584" y="1381"/>
                    <a:pt x="596" y="1536"/>
                  </a:cubicBezTo>
                  <a:cubicBezTo>
                    <a:pt x="501" y="1524"/>
                    <a:pt x="406" y="1476"/>
                    <a:pt x="310" y="1405"/>
                  </a:cubicBezTo>
                  <a:cubicBezTo>
                    <a:pt x="156" y="1286"/>
                    <a:pt x="96" y="1107"/>
                    <a:pt x="168" y="917"/>
                  </a:cubicBezTo>
                  <a:cubicBezTo>
                    <a:pt x="227" y="714"/>
                    <a:pt x="406" y="548"/>
                    <a:pt x="560" y="548"/>
                  </a:cubicBezTo>
                  <a:cubicBezTo>
                    <a:pt x="596" y="548"/>
                    <a:pt x="632" y="560"/>
                    <a:pt x="668" y="584"/>
                  </a:cubicBezTo>
                  <a:lnTo>
                    <a:pt x="703" y="584"/>
                  </a:lnTo>
                  <a:cubicBezTo>
                    <a:pt x="715" y="572"/>
                    <a:pt x="727" y="548"/>
                    <a:pt x="727" y="536"/>
                  </a:cubicBezTo>
                  <a:cubicBezTo>
                    <a:pt x="727" y="536"/>
                    <a:pt x="703" y="310"/>
                    <a:pt x="810" y="179"/>
                  </a:cubicBezTo>
                  <a:cubicBezTo>
                    <a:pt x="852" y="130"/>
                    <a:pt x="918" y="106"/>
                    <a:pt x="1004" y="106"/>
                  </a:cubicBezTo>
                  <a:cubicBezTo>
                    <a:pt x="1065" y="106"/>
                    <a:pt x="1136" y="118"/>
                    <a:pt x="1215" y="143"/>
                  </a:cubicBezTo>
                  <a:cubicBezTo>
                    <a:pt x="1287" y="167"/>
                    <a:pt x="1358" y="203"/>
                    <a:pt x="1418" y="238"/>
                  </a:cubicBezTo>
                  <a:cubicBezTo>
                    <a:pt x="1299" y="405"/>
                    <a:pt x="1251" y="619"/>
                    <a:pt x="1382" y="738"/>
                  </a:cubicBezTo>
                  <a:cubicBezTo>
                    <a:pt x="1418" y="774"/>
                    <a:pt x="1465" y="786"/>
                    <a:pt x="1513" y="786"/>
                  </a:cubicBezTo>
                  <a:cubicBezTo>
                    <a:pt x="1572" y="786"/>
                    <a:pt x="1644" y="738"/>
                    <a:pt x="1668" y="655"/>
                  </a:cubicBezTo>
                  <a:cubicBezTo>
                    <a:pt x="1703" y="548"/>
                    <a:pt x="1680" y="369"/>
                    <a:pt x="1537" y="226"/>
                  </a:cubicBezTo>
                  <a:cubicBezTo>
                    <a:pt x="1622" y="134"/>
                    <a:pt x="1733" y="84"/>
                    <a:pt x="1846" y="84"/>
                  </a:cubicBezTo>
                  <a:close/>
                  <a:moveTo>
                    <a:pt x="1846" y="0"/>
                  </a:moveTo>
                  <a:cubicBezTo>
                    <a:pt x="1715" y="0"/>
                    <a:pt x="1572" y="60"/>
                    <a:pt x="1465" y="179"/>
                  </a:cubicBezTo>
                  <a:cubicBezTo>
                    <a:pt x="1406" y="131"/>
                    <a:pt x="1322" y="95"/>
                    <a:pt x="1239" y="72"/>
                  </a:cubicBezTo>
                  <a:cubicBezTo>
                    <a:pt x="1149" y="38"/>
                    <a:pt x="1069" y="22"/>
                    <a:pt x="997" y="22"/>
                  </a:cubicBezTo>
                  <a:cubicBezTo>
                    <a:pt x="890" y="22"/>
                    <a:pt x="804" y="59"/>
                    <a:pt x="739" y="131"/>
                  </a:cubicBezTo>
                  <a:cubicBezTo>
                    <a:pt x="644" y="238"/>
                    <a:pt x="632" y="393"/>
                    <a:pt x="632" y="476"/>
                  </a:cubicBezTo>
                  <a:cubicBezTo>
                    <a:pt x="608" y="476"/>
                    <a:pt x="584" y="464"/>
                    <a:pt x="560" y="464"/>
                  </a:cubicBezTo>
                  <a:cubicBezTo>
                    <a:pt x="370" y="464"/>
                    <a:pt x="156" y="655"/>
                    <a:pt x="84" y="893"/>
                  </a:cubicBezTo>
                  <a:cubicBezTo>
                    <a:pt x="1" y="1119"/>
                    <a:pt x="60" y="1334"/>
                    <a:pt x="251" y="1476"/>
                  </a:cubicBezTo>
                  <a:cubicBezTo>
                    <a:pt x="370" y="1560"/>
                    <a:pt x="501" y="1619"/>
                    <a:pt x="608" y="1631"/>
                  </a:cubicBezTo>
                  <a:cubicBezTo>
                    <a:pt x="668" y="1834"/>
                    <a:pt x="822" y="1941"/>
                    <a:pt x="1049" y="1941"/>
                  </a:cubicBezTo>
                  <a:lnTo>
                    <a:pt x="1084" y="1941"/>
                  </a:lnTo>
                  <a:cubicBezTo>
                    <a:pt x="1382" y="1941"/>
                    <a:pt x="1620" y="1881"/>
                    <a:pt x="1763" y="1774"/>
                  </a:cubicBezTo>
                  <a:cubicBezTo>
                    <a:pt x="1787" y="1798"/>
                    <a:pt x="1822" y="1834"/>
                    <a:pt x="1846" y="1857"/>
                  </a:cubicBezTo>
                  <a:cubicBezTo>
                    <a:pt x="1906" y="1905"/>
                    <a:pt x="1989" y="1929"/>
                    <a:pt x="2073" y="1929"/>
                  </a:cubicBezTo>
                  <a:cubicBezTo>
                    <a:pt x="2358" y="1929"/>
                    <a:pt x="2727" y="1655"/>
                    <a:pt x="2870" y="1346"/>
                  </a:cubicBezTo>
                  <a:cubicBezTo>
                    <a:pt x="2954" y="1143"/>
                    <a:pt x="2930" y="953"/>
                    <a:pt x="2799" y="810"/>
                  </a:cubicBezTo>
                  <a:cubicBezTo>
                    <a:pt x="2692" y="703"/>
                    <a:pt x="2584" y="643"/>
                    <a:pt x="2465" y="643"/>
                  </a:cubicBezTo>
                  <a:cubicBezTo>
                    <a:pt x="2454" y="429"/>
                    <a:pt x="2323" y="214"/>
                    <a:pt x="2120" y="83"/>
                  </a:cubicBezTo>
                  <a:cubicBezTo>
                    <a:pt x="2037" y="24"/>
                    <a:pt x="1942" y="0"/>
                    <a:pt x="184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8" name="Google Shape;3168;p77"/>
            <p:cNvSpPr/>
            <p:nvPr/>
          </p:nvSpPr>
          <p:spPr>
            <a:xfrm>
              <a:off x="8093881" y="2653524"/>
              <a:ext cx="100917" cy="57482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9" name="Google Shape;3169;p77"/>
            <p:cNvSpPr/>
            <p:nvPr/>
          </p:nvSpPr>
          <p:spPr>
            <a:xfrm>
              <a:off x="8098008" y="2652261"/>
              <a:ext cx="90998" cy="59823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0" name="Google Shape;3170;p77"/>
            <p:cNvSpPr/>
            <p:nvPr/>
          </p:nvSpPr>
          <p:spPr>
            <a:xfrm>
              <a:off x="7854064" y="3060274"/>
              <a:ext cx="100856" cy="57482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1" name="Google Shape;3171;p77"/>
            <p:cNvSpPr/>
            <p:nvPr/>
          </p:nvSpPr>
          <p:spPr>
            <a:xfrm>
              <a:off x="7858530" y="3059011"/>
              <a:ext cx="90967" cy="59823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2" name="Google Shape;3172;p77"/>
            <p:cNvSpPr/>
            <p:nvPr/>
          </p:nvSpPr>
          <p:spPr>
            <a:xfrm>
              <a:off x="7950206" y="2741781"/>
              <a:ext cx="25722" cy="26061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3" name="Google Shape;3173;p77"/>
            <p:cNvSpPr/>
            <p:nvPr/>
          </p:nvSpPr>
          <p:spPr>
            <a:xfrm>
              <a:off x="8220520" y="3108915"/>
              <a:ext cx="25722" cy="26061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4" name="Google Shape;3174;p77"/>
            <p:cNvSpPr/>
            <p:nvPr/>
          </p:nvSpPr>
          <p:spPr>
            <a:xfrm>
              <a:off x="7940318" y="3127983"/>
              <a:ext cx="18729" cy="19099"/>
            </a:xfrm>
            <a:custGeom>
              <a:avLst/>
              <a:gdLst/>
              <a:ahLst/>
              <a:cxnLst/>
              <a:rect l="l" t="t" r="r" b="b"/>
              <a:pathLst>
                <a:path w="608" h="620" extrusionOk="0">
                  <a:moveTo>
                    <a:pt x="298" y="84"/>
                  </a:moveTo>
                  <a:cubicBezTo>
                    <a:pt x="357" y="84"/>
                    <a:pt x="417" y="107"/>
                    <a:pt x="465" y="155"/>
                  </a:cubicBezTo>
                  <a:cubicBezTo>
                    <a:pt x="500" y="191"/>
                    <a:pt x="524" y="250"/>
                    <a:pt x="524" y="310"/>
                  </a:cubicBezTo>
                  <a:cubicBezTo>
                    <a:pt x="524" y="429"/>
                    <a:pt x="429" y="536"/>
                    <a:pt x="298" y="536"/>
                  </a:cubicBezTo>
                  <a:cubicBezTo>
                    <a:pt x="179" y="536"/>
                    <a:pt x="84" y="429"/>
                    <a:pt x="84" y="310"/>
                  </a:cubicBezTo>
                  <a:cubicBezTo>
                    <a:pt x="84" y="191"/>
                    <a:pt x="179" y="84"/>
                    <a:pt x="298" y="84"/>
                  </a:cubicBezTo>
                  <a:close/>
                  <a:moveTo>
                    <a:pt x="298" y="0"/>
                  </a:moveTo>
                  <a:cubicBezTo>
                    <a:pt x="131" y="0"/>
                    <a:pt x="0" y="143"/>
                    <a:pt x="0" y="310"/>
                  </a:cubicBezTo>
                  <a:cubicBezTo>
                    <a:pt x="0" y="477"/>
                    <a:pt x="131" y="619"/>
                    <a:pt x="298" y="619"/>
                  </a:cubicBezTo>
                  <a:cubicBezTo>
                    <a:pt x="477" y="619"/>
                    <a:pt x="607" y="477"/>
                    <a:pt x="607" y="310"/>
                  </a:cubicBezTo>
                  <a:cubicBezTo>
                    <a:pt x="607" y="227"/>
                    <a:pt x="584" y="155"/>
                    <a:pt x="524" y="96"/>
                  </a:cubicBezTo>
                  <a:cubicBezTo>
                    <a:pt x="465" y="36"/>
                    <a:pt x="381" y="0"/>
                    <a:pt x="29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5" name="Google Shape;3175;p77"/>
            <p:cNvSpPr/>
            <p:nvPr/>
          </p:nvSpPr>
          <p:spPr>
            <a:xfrm>
              <a:off x="8322115" y="2761588"/>
              <a:ext cx="19099" cy="19099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6" name="Google Shape;3176;p77"/>
            <p:cNvSpPr/>
            <p:nvPr/>
          </p:nvSpPr>
          <p:spPr>
            <a:xfrm>
              <a:off x="8345958" y="2987512"/>
              <a:ext cx="19099" cy="19099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84"/>
                  </a:moveTo>
                  <a:cubicBezTo>
                    <a:pt x="370" y="84"/>
                    <a:pt x="429" y="107"/>
                    <a:pt x="465" y="155"/>
                  </a:cubicBezTo>
                  <a:cubicBezTo>
                    <a:pt x="513" y="191"/>
                    <a:pt x="536" y="250"/>
                    <a:pt x="536" y="310"/>
                  </a:cubicBezTo>
                  <a:cubicBezTo>
                    <a:pt x="536" y="429"/>
                    <a:pt x="429" y="536"/>
                    <a:pt x="310" y="536"/>
                  </a:cubicBezTo>
                  <a:cubicBezTo>
                    <a:pt x="191" y="536"/>
                    <a:pt x="84" y="429"/>
                    <a:pt x="84" y="310"/>
                  </a:cubicBezTo>
                  <a:cubicBezTo>
                    <a:pt x="84" y="191"/>
                    <a:pt x="191" y="84"/>
                    <a:pt x="310" y="84"/>
                  </a:cubicBezTo>
                  <a:close/>
                  <a:moveTo>
                    <a:pt x="310" y="0"/>
                  </a:moveTo>
                  <a:cubicBezTo>
                    <a:pt x="143" y="0"/>
                    <a:pt x="1" y="143"/>
                    <a:pt x="1" y="310"/>
                  </a:cubicBezTo>
                  <a:cubicBezTo>
                    <a:pt x="1" y="477"/>
                    <a:pt x="132" y="619"/>
                    <a:pt x="310" y="619"/>
                  </a:cubicBezTo>
                  <a:cubicBezTo>
                    <a:pt x="477" y="619"/>
                    <a:pt x="620" y="477"/>
                    <a:pt x="620" y="310"/>
                  </a:cubicBezTo>
                  <a:cubicBezTo>
                    <a:pt x="620" y="226"/>
                    <a:pt x="584" y="143"/>
                    <a:pt x="524" y="96"/>
                  </a:cubicBezTo>
                  <a:cubicBezTo>
                    <a:pt x="465" y="36"/>
                    <a:pt x="393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7" name="Google Shape;3177;p77"/>
            <p:cNvSpPr/>
            <p:nvPr/>
          </p:nvSpPr>
          <p:spPr>
            <a:xfrm>
              <a:off x="7879047" y="3001436"/>
              <a:ext cx="19130" cy="19099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8" name="Google Shape;3178;p77"/>
            <p:cNvSpPr/>
            <p:nvPr/>
          </p:nvSpPr>
          <p:spPr>
            <a:xfrm>
              <a:off x="7878708" y="2787988"/>
              <a:ext cx="249058" cy="249058"/>
            </a:xfrm>
            <a:custGeom>
              <a:avLst/>
              <a:gdLst/>
              <a:ahLst/>
              <a:cxnLst/>
              <a:rect l="l" t="t" r="r" b="b"/>
              <a:pathLst>
                <a:path w="8085" h="8085" extrusionOk="0">
                  <a:moveTo>
                    <a:pt x="4036" y="0"/>
                  </a:moveTo>
                  <a:cubicBezTo>
                    <a:pt x="1810" y="0"/>
                    <a:pt x="0" y="1810"/>
                    <a:pt x="0" y="4036"/>
                  </a:cubicBezTo>
                  <a:cubicBezTo>
                    <a:pt x="0" y="6275"/>
                    <a:pt x="1810" y="8085"/>
                    <a:pt x="4036" y="8085"/>
                  </a:cubicBezTo>
                  <a:cubicBezTo>
                    <a:pt x="6275" y="8085"/>
                    <a:pt x="8084" y="6275"/>
                    <a:pt x="8084" y="4036"/>
                  </a:cubicBezTo>
                  <a:cubicBezTo>
                    <a:pt x="8084" y="1810"/>
                    <a:pt x="6275" y="0"/>
                    <a:pt x="40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9" name="Google Shape;3179;p77"/>
            <p:cNvSpPr/>
            <p:nvPr/>
          </p:nvSpPr>
          <p:spPr>
            <a:xfrm>
              <a:off x="7877229" y="2786510"/>
              <a:ext cx="251646" cy="251646"/>
            </a:xfrm>
            <a:custGeom>
              <a:avLst/>
              <a:gdLst/>
              <a:ahLst/>
              <a:cxnLst/>
              <a:rect l="l" t="t" r="r" b="b"/>
              <a:pathLst>
                <a:path w="8169" h="8169" extrusionOk="0">
                  <a:moveTo>
                    <a:pt x="4084" y="84"/>
                  </a:moveTo>
                  <a:cubicBezTo>
                    <a:pt x="6287" y="84"/>
                    <a:pt x="8085" y="1882"/>
                    <a:pt x="8085" y="4084"/>
                  </a:cubicBezTo>
                  <a:cubicBezTo>
                    <a:pt x="8085" y="6287"/>
                    <a:pt x="6287" y="8085"/>
                    <a:pt x="4084" y="8085"/>
                  </a:cubicBezTo>
                  <a:cubicBezTo>
                    <a:pt x="1882" y="8085"/>
                    <a:pt x="84" y="6287"/>
                    <a:pt x="84" y="4084"/>
                  </a:cubicBezTo>
                  <a:cubicBezTo>
                    <a:pt x="84" y="1882"/>
                    <a:pt x="1882" y="84"/>
                    <a:pt x="4084" y="84"/>
                  </a:cubicBezTo>
                  <a:close/>
                  <a:moveTo>
                    <a:pt x="4084" y="1"/>
                  </a:moveTo>
                  <a:cubicBezTo>
                    <a:pt x="1834" y="1"/>
                    <a:pt x="0" y="1834"/>
                    <a:pt x="0" y="4084"/>
                  </a:cubicBezTo>
                  <a:cubicBezTo>
                    <a:pt x="0" y="6335"/>
                    <a:pt x="1834" y="8168"/>
                    <a:pt x="4084" y="8168"/>
                  </a:cubicBezTo>
                  <a:cubicBezTo>
                    <a:pt x="6335" y="8168"/>
                    <a:pt x="8168" y="6335"/>
                    <a:pt x="8168" y="4084"/>
                  </a:cubicBezTo>
                  <a:cubicBezTo>
                    <a:pt x="8168" y="1834"/>
                    <a:pt x="6335" y="1"/>
                    <a:pt x="408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0" name="Google Shape;3180;p77"/>
            <p:cNvSpPr/>
            <p:nvPr/>
          </p:nvSpPr>
          <p:spPr>
            <a:xfrm>
              <a:off x="7953502" y="2866757"/>
              <a:ext cx="110436" cy="98176"/>
            </a:xfrm>
            <a:custGeom>
              <a:avLst/>
              <a:gdLst/>
              <a:ahLst/>
              <a:cxnLst/>
              <a:rect l="l" t="t" r="r" b="b"/>
              <a:pathLst>
                <a:path w="3585" h="3187" extrusionOk="0">
                  <a:moveTo>
                    <a:pt x="1617" y="1"/>
                  </a:moveTo>
                  <a:cubicBezTo>
                    <a:pt x="1585" y="1"/>
                    <a:pt x="1557" y="5"/>
                    <a:pt x="1537" y="15"/>
                  </a:cubicBezTo>
                  <a:cubicBezTo>
                    <a:pt x="1287" y="146"/>
                    <a:pt x="275" y="1515"/>
                    <a:pt x="275" y="1515"/>
                  </a:cubicBezTo>
                  <a:cubicBezTo>
                    <a:pt x="1" y="1741"/>
                    <a:pt x="680" y="2873"/>
                    <a:pt x="989" y="3134"/>
                  </a:cubicBezTo>
                  <a:cubicBezTo>
                    <a:pt x="1032" y="3171"/>
                    <a:pt x="1116" y="3187"/>
                    <a:pt x="1228" y="3187"/>
                  </a:cubicBezTo>
                  <a:cubicBezTo>
                    <a:pt x="1882" y="3187"/>
                    <a:pt x="3496" y="2637"/>
                    <a:pt x="3537" y="2444"/>
                  </a:cubicBezTo>
                  <a:cubicBezTo>
                    <a:pt x="3585" y="2218"/>
                    <a:pt x="3382" y="956"/>
                    <a:pt x="3204" y="753"/>
                  </a:cubicBezTo>
                  <a:cubicBezTo>
                    <a:pt x="3040" y="567"/>
                    <a:pt x="1983" y="1"/>
                    <a:pt x="161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1" name="Google Shape;3181;p77"/>
            <p:cNvSpPr/>
            <p:nvPr/>
          </p:nvSpPr>
          <p:spPr>
            <a:xfrm>
              <a:off x="7950206" y="2788666"/>
              <a:ext cx="72669" cy="35949"/>
            </a:xfrm>
            <a:custGeom>
              <a:avLst/>
              <a:gdLst/>
              <a:ahLst/>
              <a:cxnLst/>
              <a:rect l="l" t="t" r="r" b="b"/>
              <a:pathLst>
                <a:path w="2359" h="1167" extrusionOk="0">
                  <a:moveTo>
                    <a:pt x="1704" y="1"/>
                  </a:moveTo>
                  <a:cubicBezTo>
                    <a:pt x="1161" y="1"/>
                    <a:pt x="295" y="117"/>
                    <a:pt x="1" y="359"/>
                  </a:cubicBezTo>
                  <a:cubicBezTo>
                    <a:pt x="1" y="359"/>
                    <a:pt x="923" y="1166"/>
                    <a:pt x="1292" y="1166"/>
                  </a:cubicBezTo>
                  <a:cubicBezTo>
                    <a:pt x="1334" y="1166"/>
                    <a:pt x="1368" y="1156"/>
                    <a:pt x="1394" y="1133"/>
                  </a:cubicBezTo>
                  <a:cubicBezTo>
                    <a:pt x="1644" y="907"/>
                    <a:pt x="2358" y="181"/>
                    <a:pt x="2132" y="50"/>
                  </a:cubicBezTo>
                  <a:cubicBezTo>
                    <a:pt x="2067" y="17"/>
                    <a:pt x="1908" y="1"/>
                    <a:pt x="170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2" name="Google Shape;3182;p77"/>
            <p:cNvSpPr/>
            <p:nvPr/>
          </p:nvSpPr>
          <p:spPr>
            <a:xfrm>
              <a:off x="7988712" y="2804500"/>
              <a:ext cx="16912" cy="78152"/>
            </a:xfrm>
            <a:custGeom>
              <a:avLst/>
              <a:gdLst/>
              <a:ahLst/>
              <a:cxnLst/>
              <a:rect l="l" t="t" r="r" b="b"/>
              <a:pathLst>
                <a:path w="549" h="2537" extrusionOk="0">
                  <a:moveTo>
                    <a:pt x="37" y="0"/>
                  </a:moveTo>
                  <a:cubicBezTo>
                    <a:pt x="13" y="0"/>
                    <a:pt x="1" y="24"/>
                    <a:pt x="1" y="48"/>
                  </a:cubicBezTo>
                  <a:cubicBezTo>
                    <a:pt x="1" y="60"/>
                    <a:pt x="203" y="1584"/>
                    <a:pt x="453" y="2500"/>
                  </a:cubicBezTo>
                  <a:cubicBezTo>
                    <a:pt x="465" y="2524"/>
                    <a:pt x="477" y="2536"/>
                    <a:pt x="501" y="2536"/>
                  </a:cubicBezTo>
                  <a:lnTo>
                    <a:pt x="513" y="2536"/>
                  </a:lnTo>
                  <a:cubicBezTo>
                    <a:pt x="537" y="2524"/>
                    <a:pt x="549" y="2500"/>
                    <a:pt x="537" y="2488"/>
                  </a:cubicBezTo>
                  <a:cubicBezTo>
                    <a:pt x="287" y="1560"/>
                    <a:pt x="84" y="48"/>
                    <a:pt x="84" y="36"/>
                  </a:cubicBezTo>
                  <a:cubicBezTo>
                    <a:pt x="84" y="12"/>
                    <a:pt x="60" y="0"/>
                    <a:pt x="3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3" name="Google Shape;3183;p77"/>
            <p:cNvSpPr/>
            <p:nvPr/>
          </p:nvSpPr>
          <p:spPr>
            <a:xfrm>
              <a:off x="7871715" y="2871316"/>
              <a:ext cx="51383" cy="98976"/>
            </a:xfrm>
            <a:custGeom>
              <a:avLst/>
              <a:gdLst/>
              <a:ahLst/>
              <a:cxnLst/>
              <a:rect l="l" t="t" r="r" b="b"/>
              <a:pathLst>
                <a:path w="1668" h="3213" extrusionOk="0">
                  <a:moveTo>
                    <a:pt x="1201" y="0"/>
                  </a:moveTo>
                  <a:cubicBezTo>
                    <a:pt x="977" y="0"/>
                    <a:pt x="322" y="403"/>
                    <a:pt x="322" y="403"/>
                  </a:cubicBezTo>
                  <a:cubicBezTo>
                    <a:pt x="1" y="1331"/>
                    <a:pt x="608" y="3213"/>
                    <a:pt x="608" y="3213"/>
                  </a:cubicBezTo>
                  <a:cubicBezTo>
                    <a:pt x="608" y="3213"/>
                    <a:pt x="1263" y="3106"/>
                    <a:pt x="1465" y="2903"/>
                  </a:cubicBezTo>
                  <a:cubicBezTo>
                    <a:pt x="1668" y="2701"/>
                    <a:pt x="1620" y="1617"/>
                    <a:pt x="1644" y="1284"/>
                  </a:cubicBezTo>
                  <a:cubicBezTo>
                    <a:pt x="1668" y="962"/>
                    <a:pt x="1358" y="153"/>
                    <a:pt x="1263" y="22"/>
                  </a:cubicBezTo>
                  <a:cubicBezTo>
                    <a:pt x="1251" y="7"/>
                    <a:pt x="1229" y="0"/>
                    <a:pt x="120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4" name="Google Shape;3184;p77"/>
            <p:cNvSpPr/>
            <p:nvPr/>
          </p:nvSpPr>
          <p:spPr>
            <a:xfrm>
              <a:off x="7899224" y="2900950"/>
              <a:ext cx="75226" cy="19099"/>
            </a:xfrm>
            <a:custGeom>
              <a:avLst/>
              <a:gdLst/>
              <a:ahLst/>
              <a:cxnLst/>
              <a:rect l="l" t="t" r="r" b="b"/>
              <a:pathLst>
                <a:path w="2442" h="620" extrusionOk="0">
                  <a:moveTo>
                    <a:pt x="48" y="0"/>
                  </a:moveTo>
                  <a:cubicBezTo>
                    <a:pt x="25" y="0"/>
                    <a:pt x="1" y="24"/>
                    <a:pt x="1" y="48"/>
                  </a:cubicBezTo>
                  <a:cubicBezTo>
                    <a:pt x="1" y="72"/>
                    <a:pt x="13" y="84"/>
                    <a:pt x="36" y="84"/>
                  </a:cubicBezTo>
                  <a:cubicBezTo>
                    <a:pt x="60" y="96"/>
                    <a:pt x="1751" y="215"/>
                    <a:pt x="2370" y="608"/>
                  </a:cubicBezTo>
                  <a:cubicBezTo>
                    <a:pt x="2370" y="620"/>
                    <a:pt x="2382" y="620"/>
                    <a:pt x="2394" y="620"/>
                  </a:cubicBezTo>
                  <a:cubicBezTo>
                    <a:pt x="2406" y="620"/>
                    <a:pt x="2418" y="608"/>
                    <a:pt x="2430" y="596"/>
                  </a:cubicBezTo>
                  <a:cubicBezTo>
                    <a:pt x="2442" y="584"/>
                    <a:pt x="2442" y="548"/>
                    <a:pt x="2418" y="536"/>
                  </a:cubicBezTo>
                  <a:cubicBezTo>
                    <a:pt x="1787" y="131"/>
                    <a:pt x="120" y="12"/>
                    <a:pt x="4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5" name="Google Shape;3185;p77"/>
            <p:cNvSpPr/>
            <p:nvPr/>
          </p:nvSpPr>
          <p:spPr>
            <a:xfrm>
              <a:off x="7903999" y="2808381"/>
              <a:ext cx="64228" cy="81233"/>
            </a:xfrm>
            <a:custGeom>
              <a:avLst/>
              <a:gdLst/>
              <a:ahLst/>
              <a:cxnLst/>
              <a:rect l="l" t="t" r="r" b="b"/>
              <a:pathLst>
                <a:path w="2085" h="2637" extrusionOk="0">
                  <a:moveTo>
                    <a:pt x="2036" y="0"/>
                  </a:moveTo>
                  <a:cubicBezTo>
                    <a:pt x="2032" y="0"/>
                    <a:pt x="2028" y="2"/>
                    <a:pt x="2025" y="5"/>
                  </a:cubicBezTo>
                  <a:cubicBezTo>
                    <a:pt x="96" y="862"/>
                    <a:pt x="1" y="2577"/>
                    <a:pt x="1" y="2589"/>
                  </a:cubicBezTo>
                  <a:cubicBezTo>
                    <a:pt x="1" y="2612"/>
                    <a:pt x="12" y="2636"/>
                    <a:pt x="36" y="2636"/>
                  </a:cubicBezTo>
                  <a:cubicBezTo>
                    <a:pt x="60" y="2636"/>
                    <a:pt x="84" y="2624"/>
                    <a:pt x="84" y="2601"/>
                  </a:cubicBezTo>
                  <a:cubicBezTo>
                    <a:pt x="84" y="2577"/>
                    <a:pt x="179" y="922"/>
                    <a:pt x="2048" y="76"/>
                  </a:cubicBezTo>
                  <a:cubicBezTo>
                    <a:pt x="2072" y="76"/>
                    <a:pt x="2084" y="41"/>
                    <a:pt x="2072" y="29"/>
                  </a:cubicBezTo>
                  <a:cubicBezTo>
                    <a:pt x="2064" y="11"/>
                    <a:pt x="2048" y="0"/>
                    <a:pt x="203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6" name="Google Shape;3186;p77"/>
            <p:cNvSpPr/>
            <p:nvPr/>
          </p:nvSpPr>
          <p:spPr>
            <a:xfrm>
              <a:off x="7925285" y="2986095"/>
              <a:ext cx="67863" cy="48764"/>
            </a:xfrm>
            <a:custGeom>
              <a:avLst/>
              <a:gdLst/>
              <a:ahLst/>
              <a:cxnLst/>
              <a:rect l="l" t="t" r="r" b="b"/>
              <a:pathLst>
                <a:path w="2203" h="1583" extrusionOk="0">
                  <a:moveTo>
                    <a:pt x="1424" y="0"/>
                  </a:moveTo>
                  <a:cubicBezTo>
                    <a:pt x="1078" y="0"/>
                    <a:pt x="438" y="151"/>
                    <a:pt x="333" y="189"/>
                  </a:cubicBezTo>
                  <a:cubicBezTo>
                    <a:pt x="203" y="237"/>
                    <a:pt x="0" y="642"/>
                    <a:pt x="0" y="642"/>
                  </a:cubicBezTo>
                  <a:cubicBezTo>
                    <a:pt x="560" y="1380"/>
                    <a:pt x="1929" y="1582"/>
                    <a:pt x="1929" y="1582"/>
                  </a:cubicBezTo>
                  <a:cubicBezTo>
                    <a:pt x="1929" y="1582"/>
                    <a:pt x="2203" y="1177"/>
                    <a:pt x="2155" y="915"/>
                  </a:cubicBezTo>
                  <a:cubicBezTo>
                    <a:pt x="2108" y="665"/>
                    <a:pt x="1798" y="165"/>
                    <a:pt x="1619" y="34"/>
                  </a:cubicBezTo>
                  <a:cubicBezTo>
                    <a:pt x="1583" y="10"/>
                    <a:pt x="1513" y="0"/>
                    <a:pt x="142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7" name="Google Shape;3187;p77"/>
            <p:cNvSpPr/>
            <p:nvPr/>
          </p:nvSpPr>
          <p:spPr>
            <a:xfrm>
              <a:off x="7907664" y="2953257"/>
              <a:ext cx="32314" cy="47840"/>
            </a:xfrm>
            <a:custGeom>
              <a:avLst/>
              <a:gdLst/>
              <a:ahLst/>
              <a:cxnLst/>
              <a:rect l="l" t="t" r="r" b="b"/>
              <a:pathLst>
                <a:path w="1049" h="1553" extrusionOk="0">
                  <a:moveTo>
                    <a:pt x="43" y="0"/>
                  </a:moveTo>
                  <a:cubicBezTo>
                    <a:pt x="37" y="0"/>
                    <a:pt x="31" y="2"/>
                    <a:pt x="24" y="5"/>
                  </a:cubicBezTo>
                  <a:cubicBezTo>
                    <a:pt x="13" y="17"/>
                    <a:pt x="1" y="41"/>
                    <a:pt x="1" y="65"/>
                  </a:cubicBezTo>
                  <a:cubicBezTo>
                    <a:pt x="24" y="112"/>
                    <a:pt x="572" y="1422"/>
                    <a:pt x="989" y="1553"/>
                  </a:cubicBezTo>
                  <a:lnTo>
                    <a:pt x="1001" y="1553"/>
                  </a:lnTo>
                  <a:cubicBezTo>
                    <a:pt x="1025" y="1553"/>
                    <a:pt x="1036" y="1541"/>
                    <a:pt x="1048" y="1529"/>
                  </a:cubicBezTo>
                  <a:cubicBezTo>
                    <a:pt x="1048" y="1505"/>
                    <a:pt x="1036" y="1481"/>
                    <a:pt x="1013" y="1469"/>
                  </a:cubicBezTo>
                  <a:cubicBezTo>
                    <a:pt x="703" y="1374"/>
                    <a:pt x="239" y="398"/>
                    <a:pt x="84" y="29"/>
                  </a:cubicBezTo>
                  <a:cubicBezTo>
                    <a:pt x="75" y="11"/>
                    <a:pt x="60" y="0"/>
                    <a:pt x="4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8" name="Google Shape;3188;p77"/>
            <p:cNvSpPr/>
            <p:nvPr/>
          </p:nvSpPr>
          <p:spPr>
            <a:xfrm>
              <a:off x="7970753" y="2940781"/>
              <a:ext cx="29357" cy="54094"/>
            </a:xfrm>
            <a:custGeom>
              <a:avLst/>
              <a:gdLst/>
              <a:ahLst/>
              <a:cxnLst/>
              <a:rect l="l" t="t" r="r" b="b"/>
              <a:pathLst>
                <a:path w="953" h="1756" extrusionOk="0">
                  <a:moveTo>
                    <a:pt x="898" y="0"/>
                  </a:moveTo>
                  <a:cubicBezTo>
                    <a:pt x="882" y="0"/>
                    <a:pt x="866" y="12"/>
                    <a:pt x="858" y="29"/>
                  </a:cubicBezTo>
                  <a:cubicBezTo>
                    <a:pt x="620" y="874"/>
                    <a:pt x="12" y="1672"/>
                    <a:pt x="12" y="1684"/>
                  </a:cubicBezTo>
                  <a:cubicBezTo>
                    <a:pt x="0" y="1708"/>
                    <a:pt x="0" y="1732"/>
                    <a:pt x="24" y="1743"/>
                  </a:cubicBezTo>
                  <a:cubicBezTo>
                    <a:pt x="24" y="1755"/>
                    <a:pt x="36" y="1755"/>
                    <a:pt x="48" y="1755"/>
                  </a:cubicBezTo>
                  <a:cubicBezTo>
                    <a:pt x="60" y="1755"/>
                    <a:pt x="72" y="1743"/>
                    <a:pt x="72" y="1732"/>
                  </a:cubicBezTo>
                  <a:cubicBezTo>
                    <a:pt x="84" y="1732"/>
                    <a:pt x="691" y="910"/>
                    <a:pt x="941" y="53"/>
                  </a:cubicBezTo>
                  <a:cubicBezTo>
                    <a:pt x="953" y="29"/>
                    <a:pt x="941" y="5"/>
                    <a:pt x="917" y="5"/>
                  </a:cubicBezTo>
                  <a:cubicBezTo>
                    <a:pt x="911" y="2"/>
                    <a:pt x="905" y="0"/>
                    <a:pt x="89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9" name="Google Shape;3189;p77"/>
            <p:cNvSpPr/>
            <p:nvPr/>
          </p:nvSpPr>
          <p:spPr>
            <a:xfrm>
              <a:off x="8075644" y="2934959"/>
              <a:ext cx="50643" cy="64690"/>
            </a:xfrm>
            <a:custGeom>
              <a:avLst/>
              <a:gdLst/>
              <a:ahLst/>
              <a:cxnLst/>
              <a:rect l="l" t="t" r="r" b="b"/>
              <a:pathLst>
                <a:path w="1644" h="2100" extrusionOk="0">
                  <a:moveTo>
                    <a:pt x="1207" y="1"/>
                  </a:moveTo>
                  <a:cubicBezTo>
                    <a:pt x="957" y="1"/>
                    <a:pt x="351" y="486"/>
                    <a:pt x="203" y="611"/>
                  </a:cubicBezTo>
                  <a:cubicBezTo>
                    <a:pt x="48" y="742"/>
                    <a:pt x="1" y="1540"/>
                    <a:pt x="1" y="1718"/>
                  </a:cubicBezTo>
                  <a:cubicBezTo>
                    <a:pt x="1" y="1897"/>
                    <a:pt x="405" y="2099"/>
                    <a:pt x="405" y="2099"/>
                  </a:cubicBezTo>
                  <a:cubicBezTo>
                    <a:pt x="1191" y="1802"/>
                    <a:pt x="1644" y="135"/>
                    <a:pt x="1644" y="135"/>
                  </a:cubicBezTo>
                  <a:cubicBezTo>
                    <a:pt x="1644" y="135"/>
                    <a:pt x="1465" y="51"/>
                    <a:pt x="1239" y="4"/>
                  </a:cubicBezTo>
                  <a:cubicBezTo>
                    <a:pt x="1229" y="2"/>
                    <a:pt x="1219" y="1"/>
                    <a:pt x="120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0" name="Google Shape;3190;p77"/>
            <p:cNvSpPr/>
            <p:nvPr/>
          </p:nvSpPr>
          <p:spPr>
            <a:xfrm>
              <a:off x="8037507" y="2924393"/>
              <a:ext cx="53570" cy="39307"/>
            </a:xfrm>
            <a:custGeom>
              <a:avLst/>
              <a:gdLst/>
              <a:ahLst/>
              <a:cxnLst/>
              <a:rect l="l" t="t" r="r" b="b"/>
              <a:pathLst>
                <a:path w="1739" h="1276" extrusionOk="0">
                  <a:moveTo>
                    <a:pt x="45" y="0"/>
                  </a:moveTo>
                  <a:cubicBezTo>
                    <a:pt x="32" y="0"/>
                    <a:pt x="20" y="10"/>
                    <a:pt x="12" y="25"/>
                  </a:cubicBezTo>
                  <a:cubicBezTo>
                    <a:pt x="0" y="37"/>
                    <a:pt x="12" y="61"/>
                    <a:pt x="24" y="73"/>
                  </a:cubicBezTo>
                  <a:cubicBezTo>
                    <a:pt x="643" y="478"/>
                    <a:pt x="1584" y="1132"/>
                    <a:pt x="1655" y="1252"/>
                  </a:cubicBezTo>
                  <a:cubicBezTo>
                    <a:pt x="1667" y="1263"/>
                    <a:pt x="1679" y="1275"/>
                    <a:pt x="1691" y="1275"/>
                  </a:cubicBezTo>
                  <a:cubicBezTo>
                    <a:pt x="1703" y="1275"/>
                    <a:pt x="1703" y="1275"/>
                    <a:pt x="1715" y="1263"/>
                  </a:cubicBezTo>
                  <a:cubicBezTo>
                    <a:pt x="1739" y="1252"/>
                    <a:pt x="1739" y="1228"/>
                    <a:pt x="1727" y="1216"/>
                  </a:cubicBezTo>
                  <a:cubicBezTo>
                    <a:pt x="1620" y="1025"/>
                    <a:pt x="227" y="109"/>
                    <a:pt x="72" y="13"/>
                  </a:cubicBezTo>
                  <a:cubicBezTo>
                    <a:pt x="63" y="4"/>
                    <a:pt x="54" y="0"/>
                    <a:pt x="4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1" name="Google Shape;3191;p77"/>
            <p:cNvSpPr/>
            <p:nvPr/>
          </p:nvSpPr>
          <p:spPr>
            <a:xfrm>
              <a:off x="7977715" y="2983569"/>
              <a:ext cx="106400" cy="35518"/>
            </a:xfrm>
            <a:custGeom>
              <a:avLst/>
              <a:gdLst/>
              <a:ahLst/>
              <a:cxnLst/>
              <a:rect l="l" t="t" r="r" b="b"/>
              <a:pathLst>
                <a:path w="3454" h="1153" extrusionOk="0">
                  <a:moveTo>
                    <a:pt x="3406" y="0"/>
                  </a:moveTo>
                  <a:cubicBezTo>
                    <a:pt x="3394" y="0"/>
                    <a:pt x="3382" y="3"/>
                    <a:pt x="3370" y="9"/>
                  </a:cubicBezTo>
                  <a:cubicBezTo>
                    <a:pt x="2546" y="902"/>
                    <a:pt x="1438" y="1069"/>
                    <a:pt x="736" y="1069"/>
                  </a:cubicBezTo>
                  <a:cubicBezTo>
                    <a:pt x="333" y="1069"/>
                    <a:pt x="65" y="1014"/>
                    <a:pt x="60" y="1009"/>
                  </a:cubicBezTo>
                  <a:cubicBezTo>
                    <a:pt x="36" y="1009"/>
                    <a:pt x="13" y="1021"/>
                    <a:pt x="1" y="1045"/>
                  </a:cubicBezTo>
                  <a:cubicBezTo>
                    <a:pt x="1" y="1069"/>
                    <a:pt x="13" y="1093"/>
                    <a:pt x="36" y="1093"/>
                  </a:cubicBezTo>
                  <a:cubicBezTo>
                    <a:pt x="48" y="1093"/>
                    <a:pt x="322" y="1152"/>
                    <a:pt x="739" y="1152"/>
                  </a:cubicBezTo>
                  <a:cubicBezTo>
                    <a:pt x="1465" y="1152"/>
                    <a:pt x="2584" y="986"/>
                    <a:pt x="3442" y="69"/>
                  </a:cubicBezTo>
                  <a:cubicBezTo>
                    <a:pt x="3454" y="57"/>
                    <a:pt x="3454" y="33"/>
                    <a:pt x="3442" y="9"/>
                  </a:cubicBezTo>
                  <a:cubicBezTo>
                    <a:pt x="3430" y="3"/>
                    <a:pt x="3418" y="0"/>
                    <a:pt x="340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2" name="Google Shape;3192;p77"/>
            <p:cNvSpPr/>
            <p:nvPr/>
          </p:nvSpPr>
          <p:spPr>
            <a:xfrm>
              <a:off x="8064647" y="2807426"/>
              <a:ext cx="52492" cy="57205"/>
            </a:xfrm>
            <a:custGeom>
              <a:avLst/>
              <a:gdLst/>
              <a:ahLst/>
              <a:cxnLst/>
              <a:rect l="l" t="t" r="r" b="b"/>
              <a:pathLst>
                <a:path w="1704" h="1857" extrusionOk="0">
                  <a:moveTo>
                    <a:pt x="108" y="0"/>
                  </a:moveTo>
                  <a:lnTo>
                    <a:pt x="108" y="0"/>
                  </a:lnTo>
                  <a:cubicBezTo>
                    <a:pt x="108" y="0"/>
                    <a:pt x="0" y="1465"/>
                    <a:pt x="203" y="1667"/>
                  </a:cubicBezTo>
                  <a:cubicBezTo>
                    <a:pt x="354" y="1818"/>
                    <a:pt x="755" y="1856"/>
                    <a:pt x="1005" y="1856"/>
                  </a:cubicBezTo>
                  <a:cubicBezTo>
                    <a:pt x="1090" y="1856"/>
                    <a:pt x="1158" y="1852"/>
                    <a:pt x="1191" y="1846"/>
                  </a:cubicBezTo>
                  <a:cubicBezTo>
                    <a:pt x="1322" y="1822"/>
                    <a:pt x="1703" y="1739"/>
                    <a:pt x="1703" y="1667"/>
                  </a:cubicBezTo>
                  <a:cubicBezTo>
                    <a:pt x="1703" y="1596"/>
                    <a:pt x="632" y="72"/>
                    <a:pt x="10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3" name="Google Shape;3193;p77"/>
            <p:cNvSpPr/>
            <p:nvPr/>
          </p:nvSpPr>
          <p:spPr>
            <a:xfrm>
              <a:off x="8036768" y="2848120"/>
              <a:ext cx="45869" cy="50305"/>
            </a:xfrm>
            <a:custGeom>
              <a:avLst/>
              <a:gdLst/>
              <a:ahLst/>
              <a:cxnLst/>
              <a:rect l="l" t="t" r="r" b="b"/>
              <a:pathLst>
                <a:path w="1489" h="1633" extrusionOk="0">
                  <a:moveTo>
                    <a:pt x="1441" y="1"/>
                  </a:moveTo>
                  <a:cubicBezTo>
                    <a:pt x="1417" y="1"/>
                    <a:pt x="1394" y="13"/>
                    <a:pt x="1394" y="37"/>
                  </a:cubicBezTo>
                  <a:cubicBezTo>
                    <a:pt x="1382" y="334"/>
                    <a:pt x="394" y="1227"/>
                    <a:pt x="24" y="1549"/>
                  </a:cubicBezTo>
                  <a:cubicBezTo>
                    <a:pt x="1" y="1573"/>
                    <a:pt x="1" y="1596"/>
                    <a:pt x="13" y="1608"/>
                  </a:cubicBezTo>
                  <a:cubicBezTo>
                    <a:pt x="24" y="1620"/>
                    <a:pt x="36" y="1632"/>
                    <a:pt x="48" y="1632"/>
                  </a:cubicBezTo>
                  <a:cubicBezTo>
                    <a:pt x="60" y="1632"/>
                    <a:pt x="72" y="1620"/>
                    <a:pt x="72" y="1620"/>
                  </a:cubicBezTo>
                  <a:cubicBezTo>
                    <a:pt x="215" y="1501"/>
                    <a:pt x="1453" y="430"/>
                    <a:pt x="1477" y="49"/>
                  </a:cubicBezTo>
                  <a:cubicBezTo>
                    <a:pt x="1489" y="25"/>
                    <a:pt x="1465" y="1"/>
                    <a:pt x="144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4" name="Google Shape;3194;p77"/>
            <p:cNvSpPr/>
            <p:nvPr/>
          </p:nvSpPr>
          <p:spPr>
            <a:xfrm>
              <a:off x="8093634" y="2855975"/>
              <a:ext cx="30096" cy="89026"/>
            </a:xfrm>
            <a:custGeom>
              <a:avLst/>
              <a:gdLst/>
              <a:ahLst/>
              <a:cxnLst/>
              <a:rect l="l" t="t" r="r" b="b"/>
              <a:pathLst>
                <a:path w="977" h="2890" extrusionOk="0">
                  <a:moveTo>
                    <a:pt x="53" y="0"/>
                  </a:moveTo>
                  <a:cubicBezTo>
                    <a:pt x="44" y="0"/>
                    <a:pt x="34" y="3"/>
                    <a:pt x="24" y="8"/>
                  </a:cubicBezTo>
                  <a:cubicBezTo>
                    <a:pt x="12" y="20"/>
                    <a:pt x="0" y="44"/>
                    <a:pt x="12" y="67"/>
                  </a:cubicBezTo>
                  <a:cubicBezTo>
                    <a:pt x="24" y="79"/>
                    <a:pt x="881" y="1556"/>
                    <a:pt x="536" y="2830"/>
                  </a:cubicBezTo>
                  <a:cubicBezTo>
                    <a:pt x="536" y="2853"/>
                    <a:pt x="548" y="2877"/>
                    <a:pt x="572" y="2889"/>
                  </a:cubicBezTo>
                  <a:lnTo>
                    <a:pt x="583" y="2889"/>
                  </a:lnTo>
                  <a:cubicBezTo>
                    <a:pt x="595" y="2889"/>
                    <a:pt x="619" y="2877"/>
                    <a:pt x="619" y="2853"/>
                  </a:cubicBezTo>
                  <a:cubicBezTo>
                    <a:pt x="976" y="1544"/>
                    <a:pt x="95" y="32"/>
                    <a:pt x="83" y="20"/>
                  </a:cubicBezTo>
                  <a:cubicBezTo>
                    <a:pt x="76" y="6"/>
                    <a:pt x="65" y="0"/>
                    <a:pt x="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5" name="Google Shape;3195;p77"/>
            <p:cNvSpPr/>
            <p:nvPr/>
          </p:nvSpPr>
          <p:spPr>
            <a:xfrm>
              <a:off x="7996414" y="2801943"/>
              <a:ext cx="80001" cy="23104"/>
            </a:xfrm>
            <a:custGeom>
              <a:avLst/>
              <a:gdLst/>
              <a:ahLst/>
              <a:cxnLst/>
              <a:rect l="l" t="t" r="r" b="b"/>
              <a:pathLst>
                <a:path w="2597" h="750" extrusionOk="0">
                  <a:moveTo>
                    <a:pt x="363" y="1"/>
                  </a:moveTo>
                  <a:cubicBezTo>
                    <a:pt x="169" y="1"/>
                    <a:pt x="49" y="12"/>
                    <a:pt x="49" y="12"/>
                  </a:cubicBezTo>
                  <a:cubicBezTo>
                    <a:pt x="25" y="12"/>
                    <a:pt x="1" y="35"/>
                    <a:pt x="1" y="59"/>
                  </a:cubicBezTo>
                  <a:cubicBezTo>
                    <a:pt x="1" y="83"/>
                    <a:pt x="25" y="95"/>
                    <a:pt x="49" y="95"/>
                  </a:cubicBezTo>
                  <a:cubicBezTo>
                    <a:pt x="52" y="95"/>
                    <a:pt x="168" y="85"/>
                    <a:pt x="352" y="85"/>
                  </a:cubicBezTo>
                  <a:cubicBezTo>
                    <a:pt x="860" y="85"/>
                    <a:pt x="1888" y="162"/>
                    <a:pt x="2525" y="738"/>
                  </a:cubicBezTo>
                  <a:cubicBezTo>
                    <a:pt x="2525" y="750"/>
                    <a:pt x="2537" y="750"/>
                    <a:pt x="2549" y="750"/>
                  </a:cubicBezTo>
                  <a:cubicBezTo>
                    <a:pt x="2561" y="750"/>
                    <a:pt x="2573" y="750"/>
                    <a:pt x="2585" y="738"/>
                  </a:cubicBezTo>
                  <a:cubicBezTo>
                    <a:pt x="2596" y="726"/>
                    <a:pt x="2596" y="690"/>
                    <a:pt x="2573" y="678"/>
                  </a:cubicBezTo>
                  <a:cubicBezTo>
                    <a:pt x="2108" y="250"/>
                    <a:pt x="1453" y="95"/>
                    <a:pt x="977" y="35"/>
                  </a:cubicBezTo>
                  <a:cubicBezTo>
                    <a:pt x="739" y="8"/>
                    <a:pt x="526" y="1"/>
                    <a:pt x="36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6" name="Google Shape;3196;p77"/>
            <p:cNvSpPr/>
            <p:nvPr/>
          </p:nvSpPr>
          <p:spPr>
            <a:xfrm>
              <a:off x="8120034" y="2765347"/>
              <a:ext cx="274750" cy="259963"/>
            </a:xfrm>
            <a:custGeom>
              <a:avLst/>
              <a:gdLst/>
              <a:ahLst/>
              <a:cxnLst/>
              <a:rect l="l" t="t" r="r" b="b"/>
              <a:pathLst>
                <a:path w="8919" h="8439" extrusionOk="0">
                  <a:moveTo>
                    <a:pt x="3424" y="0"/>
                  </a:moveTo>
                  <a:cubicBezTo>
                    <a:pt x="3304" y="0"/>
                    <a:pt x="3216" y="36"/>
                    <a:pt x="3167" y="116"/>
                  </a:cubicBezTo>
                  <a:cubicBezTo>
                    <a:pt x="2655" y="961"/>
                    <a:pt x="0" y="8439"/>
                    <a:pt x="0" y="8439"/>
                  </a:cubicBezTo>
                  <a:lnTo>
                    <a:pt x="5096" y="4998"/>
                  </a:lnTo>
                  <a:lnTo>
                    <a:pt x="5168" y="4855"/>
                  </a:lnTo>
                  <a:lnTo>
                    <a:pt x="6858" y="6712"/>
                  </a:lnTo>
                  <a:cubicBezTo>
                    <a:pt x="6858" y="6712"/>
                    <a:pt x="8918" y="4248"/>
                    <a:pt x="8644" y="3319"/>
                  </a:cubicBezTo>
                  <a:cubicBezTo>
                    <a:pt x="8644" y="3319"/>
                    <a:pt x="4574" y="0"/>
                    <a:pt x="34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7" name="Google Shape;3197;p77"/>
            <p:cNvSpPr/>
            <p:nvPr/>
          </p:nvSpPr>
          <p:spPr>
            <a:xfrm>
              <a:off x="8012555" y="3118742"/>
              <a:ext cx="24244" cy="23566"/>
            </a:xfrm>
            <a:custGeom>
              <a:avLst/>
              <a:gdLst/>
              <a:ahLst/>
              <a:cxnLst/>
              <a:rect l="l" t="t" r="r" b="b"/>
              <a:pathLst>
                <a:path w="787" h="765" extrusionOk="0">
                  <a:moveTo>
                    <a:pt x="293" y="1"/>
                  </a:moveTo>
                  <a:cubicBezTo>
                    <a:pt x="280" y="1"/>
                    <a:pt x="270" y="8"/>
                    <a:pt x="263" y="15"/>
                  </a:cubicBezTo>
                  <a:cubicBezTo>
                    <a:pt x="251" y="26"/>
                    <a:pt x="1" y="336"/>
                    <a:pt x="60" y="550"/>
                  </a:cubicBezTo>
                  <a:cubicBezTo>
                    <a:pt x="84" y="634"/>
                    <a:pt x="144" y="693"/>
                    <a:pt x="239" y="729"/>
                  </a:cubicBezTo>
                  <a:cubicBezTo>
                    <a:pt x="287" y="753"/>
                    <a:pt x="334" y="765"/>
                    <a:pt x="382" y="765"/>
                  </a:cubicBezTo>
                  <a:cubicBezTo>
                    <a:pt x="429" y="765"/>
                    <a:pt x="489" y="741"/>
                    <a:pt x="537" y="717"/>
                  </a:cubicBezTo>
                  <a:cubicBezTo>
                    <a:pt x="727" y="610"/>
                    <a:pt x="787" y="324"/>
                    <a:pt x="787" y="312"/>
                  </a:cubicBezTo>
                  <a:cubicBezTo>
                    <a:pt x="787" y="288"/>
                    <a:pt x="775" y="265"/>
                    <a:pt x="751" y="265"/>
                  </a:cubicBezTo>
                  <a:cubicBezTo>
                    <a:pt x="727" y="265"/>
                    <a:pt x="703" y="277"/>
                    <a:pt x="703" y="300"/>
                  </a:cubicBezTo>
                  <a:cubicBezTo>
                    <a:pt x="703" y="300"/>
                    <a:pt x="644" y="550"/>
                    <a:pt x="489" y="646"/>
                  </a:cubicBezTo>
                  <a:cubicBezTo>
                    <a:pt x="456" y="665"/>
                    <a:pt x="420" y="674"/>
                    <a:pt x="378" y="674"/>
                  </a:cubicBezTo>
                  <a:cubicBezTo>
                    <a:pt x="344" y="674"/>
                    <a:pt x="306" y="668"/>
                    <a:pt x="263" y="658"/>
                  </a:cubicBezTo>
                  <a:cubicBezTo>
                    <a:pt x="203" y="622"/>
                    <a:pt x="156" y="586"/>
                    <a:pt x="144" y="527"/>
                  </a:cubicBezTo>
                  <a:cubicBezTo>
                    <a:pt x="96" y="384"/>
                    <a:pt x="263" y="146"/>
                    <a:pt x="322" y="74"/>
                  </a:cubicBezTo>
                  <a:cubicBezTo>
                    <a:pt x="346" y="50"/>
                    <a:pt x="334" y="26"/>
                    <a:pt x="322" y="15"/>
                  </a:cubicBezTo>
                  <a:cubicBezTo>
                    <a:pt x="312" y="5"/>
                    <a:pt x="302" y="1"/>
                    <a:pt x="29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8" name="Google Shape;3198;p77"/>
            <p:cNvSpPr/>
            <p:nvPr/>
          </p:nvSpPr>
          <p:spPr>
            <a:xfrm>
              <a:off x="8048874" y="3130663"/>
              <a:ext cx="24244" cy="23381"/>
            </a:xfrm>
            <a:custGeom>
              <a:avLst/>
              <a:gdLst/>
              <a:ahLst/>
              <a:cxnLst/>
              <a:rect l="l" t="t" r="r" b="b"/>
              <a:pathLst>
                <a:path w="787" h="759" extrusionOk="0">
                  <a:moveTo>
                    <a:pt x="293" y="1"/>
                  </a:moveTo>
                  <a:cubicBezTo>
                    <a:pt x="280" y="1"/>
                    <a:pt x="269" y="7"/>
                    <a:pt x="262" y="20"/>
                  </a:cubicBezTo>
                  <a:cubicBezTo>
                    <a:pt x="251" y="32"/>
                    <a:pt x="1" y="330"/>
                    <a:pt x="60" y="556"/>
                  </a:cubicBezTo>
                  <a:cubicBezTo>
                    <a:pt x="84" y="640"/>
                    <a:pt x="143" y="699"/>
                    <a:pt x="239" y="735"/>
                  </a:cubicBezTo>
                  <a:cubicBezTo>
                    <a:pt x="286" y="747"/>
                    <a:pt x="334" y="759"/>
                    <a:pt x="382" y="759"/>
                  </a:cubicBezTo>
                  <a:cubicBezTo>
                    <a:pt x="441" y="759"/>
                    <a:pt x="489" y="747"/>
                    <a:pt x="536" y="723"/>
                  </a:cubicBezTo>
                  <a:cubicBezTo>
                    <a:pt x="727" y="616"/>
                    <a:pt x="774" y="330"/>
                    <a:pt x="786" y="318"/>
                  </a:cubicBezTo>
                  <a:cubicBezTo>
                    <a:pt x="786" y="294"/>
                    <a:pt x="774" y="271"/>
                    <a:pt x="751" y="271"/>
                  </a:cubicBezTo>
                  <a:cubicBezTo>
                    <a:pt x="744" y="267"/>
                    <a:pt x="738" y="266"/>
                    <a:pt x="732" y="266"/>
                  </a:cubicBezTo>
                  <a:cubicBezTo>
                    <a:pt x="716" y="266"/>
                    <a:pt x="703" y="277"/>
                    <a:pt x="703" y="294"/>
                  </a:cubicBezTo>
                  <a:cubicBezTo>
                    <a:pt x="703" y="306"/>
                    <a:pt x="643" y="556"/>
                    <a:pt x="489" y="652"/>
                  </a:cubicBezTo>
                  <a:cubicBezTo>
                    <a:pt x="459" y="669"/>
                    <a:pt x="426" y="678"/>
                    <a:pt x="389" y="678"/>
                  </a:cubicBezTo>
                  <a:cubicBezTo>
                    <a:pt x="352" y="678"/>
                    <a:pt x="310" y="669"/>
                    <a:pt x="262" y="652"/>
                  </a:cubicBezTo>
                  <a:cubicBezTo>
                    <a:pt x="203" y="628"/>
                    <a:pt x="155" y="592"/>
                    <a:pt x="143" y="532"/>
                  </a:cubicBezTo>
                  <a:cubicBezTo>
                    <a:pt x="96" y="378"/>
                    <a:pt x="262" y="151"/>
                    <a:pt x="322" y="68"/>
                  </a:cubicBezTo>
                  <a:cubicBezTo>
                    <a:pt x="346" y="56"/>
                    <a:pt x="334" y="20"/>
                    <a:pt x="322" y="9"/>
                  </a:cubicBezTo>
                  <a:cubicBezTo>
                    <a:pt x="312" y="4"/>
                    <a:pt x="302" y="1"/>
                    <a:pt x="29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9" name="Google Shape;3199;p77"/>
            <p:cNvSpPr/>
            <p:nvPr/>
          </p:nvSpPr>
          <p:spPr>
            <a:xfrm>
              <a:off x="8080788" y="3141322"/>
              <a:ext cx="24244" cy="23350"/>
            </a:xfrm>
            <a:custGeom>
              <a:avLst/>
              <a:gdLst/>
              <a:ahLst/>
              <a:cxnLst/>
              <a:rect l="l" t="t" r="r" b="b"/>
              <a:pathLst>
                <a:path w="787" h="758" extrusionOk="0">
                  <a:moveTo>
                    <a:pt x="298" y="0"/>
                  </a:moveTo>
                  <a:cubicBezTo>
                    <a:pt x="284" y="0"/>
                    <a:pt x="269" y="6"/>
                    <a:pt x="262" y="20"/>
                  </a:cubicBezTo>
                  <a:cubicBezTo>
                    <a:pt x="250" y="32"/>
                    <a:pt x="0" y="329"/>
                    <a:pt x="60" y="556"/>
                  </a:cubicBezTo>
                  <a:cubicBezTo>
                    <a:pt x="84" y="639"/>
                    <a:pt x="143" y="698"/>
                    <a:pt x="238" y="734"/>
                  </a:cubicBezTo>
                  <a:cubicBezTo>
                    <a:pt x="286" y="746"/>
                    <a:pt x="334" y="758"/>
                    <a:pt x="381" y="758"/>
                  </a:cubicBezTo>
                  <a:cubicBezTo>
                    <a:pt x="441" y="758"/>
                    <a:pt x="489" y="746"/>
                    <a:pt x="536" y="722"/>
                  </a:cubicBezTo>
                  <a:cubicBezTo>
                    <a:pt x="727" y="615"/>
                    <a:pt x="786" y="329"/>
                    <a:pt x="786" y="317"/>
                  </a:cubicBezTo>
                  <a:cubicBezTo>
                    <a:pt x="786" y="294"/>
                    <a:pt x="774" y="270"/>
                    <a:pt x="750" y="270"/>
                  </a:cubicBezTo>
                  <a:cubicBezTo>
                    <a:pt x="744" y="267"/>
                    <a:pt x="738" y="265"/>
                    <a:pt x="732" y="265"/>
                  </a:cubicBezTo>
                  <a:cubicBezTo>
                    <a:pt x="716" y="265"/>
                    <a:pt x="703" y="276"/>
                    <a:pt x="703" y="294"/>
                  </a:cubicBezTo>
                  <a:cubicBezTo>
                    <a:pt x="703" y="306"/>
                    <a:pt x="655" y="556"/>
                    <a:pt x="500" y="651"/>
                  </a:cubicBezTo>
                  <a:cubicBezTo>
                    <a:pt x="465" y="669"/>
                    <a:pt x="429" y="678"/>
                    <a:pt x="392" y="678"/>
                  </a:cubicBezTo>
                  <a:cubicBezTo>
                    <a:pt x="355" y="678"/>
                    <a:pt x="316" y="669"/>
                    <a:pt x="274" y="651"/>
                  </a:cubicBezTo>
                  <a:cubicBezTo>
                    <a:pt x="203" y="627"/>
                    <a:pt x="155" y="591"/>
                    <a:pt x="143" y="532"/>
                  </a:cubicBezTo>
                  <a:cubicBezTo>
                    <a:pt x="108" y="377"/>
                    <a:pt x="262" y="151"/>
                    <a:pt x="334" y="67"/>
                  </a:cubicBezTo>
                  <a:cubicBezTo>
                    <a:pt x="346" y="55"/>
                    <a:pt x="346" y="20"/>
                    <a:pt x="322" y="8"/>
                  </a:cubicBezTo>
                  <a:cubicBezTo>
                    <a:pt x="317" y="3"/>
                    <a:pt x="308" y="0"/>
                    <a:pt x="29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0" name="Google Shape;3200;p77"/>
            <p:cNvSpPr/>
            <p:nvPr/>
          </p:nvSpPr>
          <p:spPr>
            <a:xfrm>
              <a:off x="8116368" y="3150933"/>
              <a:ext cx="23874" cy="23289"/>
            </a:xfrm>
            <a:custGeom>
              <a:avLst/>
              <a:gdLst/>
              <a:ahLst/>
              <a:cxnLst/>
              <a:rect l="l" t="t" r="r" b="b"/>
              <a:pathLst>
                <a:path w="775" h="756" extrusionOk="0">
                  <a:moveTo>
                    <a:pt x="265" y="1"/>
                  </a:moveTo>
                  <a:cubicBezTo>
                    <a:pt x="249" y="1"/>
                    <a:pt x="235" y="9"/>
                    <a:pt x="226" y="17"/>
                  </a:cubicBezTo>
                  <a:cubicBezTo>
                    <a:pt x="215" y="29"/>
                    <a:pt x="0" y="363"/>
                    <a:pt x="84" y="577"/>
                  </a:cubicBezTo>
                  <a:cubicBezTo>
                    <a:pt x="107" y="660"/>
                    <a:pt x="179" y="708"/>
                    <a:pt x="274" y="732"/>
                  </a:cubicBezTo>
                  <a:cubicBezTo>
                    <a:pt x="310" y="744"/>
                    <a:pt x="346" y="756"/>
                    <a:pt x="381" y="756"/>
                  </a:cubicBezTo>
                  <a:cubicBezTo>
                    <a:pt x="453" y="756"/>
                    <a:pt x="512" y="732"/>
                    <a:pt x="572" y="696"/>
                  </a:cubicBezTo>
                  <a:cubicBezTo>
                    <a:pt x="750" y="565"/>
                    <a:pt x="774" y="279"/>
                    <a:pt x="774" y="267"/>
                  </a:cubicBezTo>
                  <a:cubicBezTo>
                    <a:pt x="774" y="244"/>
                    <a:pt x="762" y="220"/>
                    <a:pt x="738" y="220"/>
                  </a:cubicBezTo>
                  <a:cubicBezTo>
                    <a:pt x="715" y="220"/>
                    <a:pt x="691" y="232"/>
                    <a:pt x="691" y="255"/>
                  </a:cubicBezTo>
                  <a:cubicBezTo>
                    <a:pt x="691" y="255"/>
                    <a:pt x="667" y="517"/>
                    <a:pt x="524" y="625"/>
                  </a:cubicBezTo>
                  <a:cubicBezTo>
                    <a:pt x="482" y="652"/>
                    <a:pt x="440" y="664"/>
                    <a:pt x="396" y="664"/>
                  </a:cubicBezTo>
                  <a:cubicBezTo>
                    <a:pt x="365" y="664"/>
                    <a:pt x="332" y="658"/>
                    <a:pt x="298" y="648"/>
                  </a:cubicBezTo>
                  <a:cubicBezTo>
                    <a:pt x="226" y="636"/>
                    <a:pt x="179" y="601"/>
                    <a:pt x="155" y="541"/>
                  </a:cubicBezTo>
                  <a:cubicBezTo>
                    <a:pt x="107" y="398"/>
                    <a:pt x="238" y="148"/>
                    <a:pt x="298" y="65"/>
                  </a:cubicBezTo>
                  <a:cubicBezTo>
                    <a:pt x="310" y="53"/>
                    <a:pt x="298" y="17"/>
                    <a:pt x="286" y="5"/>
                  </a:cubicBezTo>
                  <a:cubicBezTo>
                    <a:pt x="279" y="2"/>
                    <a:pt x="272" y="1"/>
                    <a:pt x="26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1" name="Google Shape;3201;p77"/>
            <p:cNvSpPr/>
            <p:nvPr/>
          </p:nvSpPr>
          <p:spPr>
            <a:xfrm>
              <a:off x="8148991" y="3158172"/>
              <a:ext cx="24244" cy="23011"/>
            </a:xfrm>
            <a:custGeom>
              <a:avLst/>
              <a:gdLst/>
              <a:ahLst/>
              <a:cxnLst/>
              <a:rect l="l" t="t" r="r" b="b"/>
              <a:pathLst>
                <a:path w="787" h="747" extrusionOk="0">
                  <a:moveTo>
                    <a:pt x="270" y="1"/>
                  </a:moveTo>
                  <a:cubicBezTo>
                    <a:pt x="257" y="1"/>
                    <a:pt x="246" y="7"/>
                    <a:pt x="239" y="20"/>
                  </a:cubicBezTo>
                  <a:cubicBezTo>
                    <a:pt x="227" y="32"/>
                    <a:pt x="1" y="366"/>
                    <a:pt x="84" y="580"/>
                  </a:cubicBezTo>
                  <a:cubicBezTo>
                    <a:pt x="120" y="651"/>
                    <a:pt x="180" y="711"/>
                    <a:pt x="287" y="735"/>
                  </a:cubicBezTo>
                  <a:cubicBezTo>
                    <a:pt x="322" y="747"/>
                    <a:pt x="358" y="747"/>
                    <a:pt x="394" y="747"/>
                  </a:cubicBezTo>
                  <a:cubicBezTo>
                    <a:pt x="465" y="747"/>
                    <a:pt x="525" y="735"/>
                    <a:pt x="584" y="687"/>
                  </a:cubicBezTo>
                  <a:cubicBezTo>
                    <a:pt x="763" y="568"/>
                    <a:pt x="787" y="270"/>
                    <a:pt x="787" y="259"/>
                  </a:cubicBezTo>
                  <a:cubicBezTo>
                    <a:pt x="787" y="235"/>
                    <a:pt x="775" y="223"/>
                    <a:pt x="751" y="211"/>
                  </a:cubicBezTo>
                  <a:cubicBezTo>
                    <a:pt x="727" y="211"/>
                    <a:pt x="703" y="235"/>
                    <a:pt x="703" y="259"/>
                  </a:cubicBezTo>
                  <a:cubicBezTo>
                    <a:pt x="703" y="259"/>
                    <a:pt x="680" y="521"/>
                    <a:pt x="525" y="628"/>
                  </a:cubicBezTo>
                  <a:cubicBezTo>
                    <a:pt x="486" y="651"/>
                    <a:pt x="443" y="664"/>
                    <a:pt x="395" y="664"/>
                  </a:cubicBezTo>
                  <a:cubicBezTo>
                    <a:pt x="368" y="664"/>
                    <a:pt x="340" y="660"/>
                    <a:pt x="310" y="651"/>
                  </a:cubicBezTo>
                  <a:cubicBezTo>
                    <a:pt x="239" y="640"/>
                    <a:pt x="191" y="604"/>
                    <a:pt x="168" y="544"/>
                  </a:cubicBezTo>
                  <a:cubicBezTo>
                    <a:pt x="108" y="401"/>
                    <a:pt x="251" y="151"/>
                    <a:pt x="310" y="68"/>
                  </a:cubicBezTo>
                  <a:cubicBezTo>
                    <a:pt x="322" y="44"/>
                    <a:pt x="310" y="20"/>
                    <a:pt x="299" y="9"/>
                  </a:cubicBezTo>
                  <a:cubicBezTo>
                    <a:pt x="289" y="4"/>
                    <a:pt x="279" y="1"/>
                    <a:pt x="27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2" name="Google Shape;3202;p77"/>
            <p:cNvSpPr/>
            <p:nvPr/>
          </p:nvSpPr>
          <p:spPr>
            <a:xfrm>
              <a:off x="8102783" y="2878955"/>
              <a:ext cx="174264" cy="214957"/>
            </a:xfrm>
            <a:custGeom>
              <a:avLst/>
              <a:gdLst/>
              <a:ahLst/>
              <a:cxnLst/>
              <a:rect l="l" t="t" r="r" b="b"/>
              <a:pathLst>
                <a:path w="5657" h="6978" extrusionOk="0">
                  <a:moveTo>
                    <a:pt x="2275" y="0"/>
                  </a:moveTo>
                  <a:lnTo>
                    <a:pt x="1" y="5882"/>
                  </a:lnTo>
                  <a:lnTo>
                    <a:pt x="3394" y="6977"/>
                  </a:lnTo>
                  <a:cubicBezTo>
                    <a:pt x="3394" y="6977"/>
                    <a:pt x="3799" y="6060"/>
                    <a:pt x="4001" y="5525"/>
                  </a:cubicBezTo>
                  <a:cubicBezTo>
                    <a:pt x="5001" y="2715"/>
                    <a:pt x="5656" y="1310"/>
                    <a:pt x="5656" y="1310"/>
                  </a:cubicBezTo>
                  <a:cubicBezTo>
                    <a:pt x="5144" y="1060"/>
                    <a:pt x="2275" y="0"/>
                    <a:pt x="22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3" name="Google Shape;3203;p77"/>
            <p:cNvSpPr/>
            <p:nvPr/>
          </p:nvSpPr>
          <p:spPr>
            <a:xfrm>
              <a:off x="7946171" y="3059103"/>
              <a:ext cx="261165" cy="114071"/>
            </a:xfrm>
            <a:custGeom>
              <a:avLst/>
              <a:gdLst/>
              <a:ahLst/>
              <a:cxnLst/>
              <a:rect l="l" t="t" r="r" b="b"/>
              <a:pathLst>
                <a:path w="8478" h="3703" extrusionOk="0">
                  <a:moveTo>
                    <a:pt x="5216" y="0"/>
                  </a:moveTo>
                  <a:cubicBezTo>
                    <a:pt x="5153" y="0"/>
                    <a:pt x="5108" y="11"/>
                    <a:pt x="5085" y="34"/>
                  </a:cubicBezTo>
                  <a:cubicBezTo>
                    <a:pt x="4835" y="284"/>
                    <a:pt x="1" y="879"/>
                    <a:pt x="846" y="1558"/>
                  </a:cubicBezTo>
                  <a:cubicBezTo>
                    <a:pt x="1634" y="2190"/>
                    <a:pt x="6777" y="3702"/>
                    <a:pt x="7742" y="3702"/>
                  </a:cubicBezTo>
                  <a:cubicBezTo>
                    <a:pt x="7812" y="3702"/>
                    <a:pt x="7860" y="3694"/>
                    <a:pt x="7883" y="3677"/>
                  </a:cubicBezTo>
                  <a:lnTo>
                    <a:pt x="8478" y="1129"/>
                  </a:lnTo>
                  <a:cubicBezTo>
                    <a:pt x="8478" y="1129"/>
                    <a:pt x="5874" y="0"/>
                    <a:pt x="52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4" name="Google Shape;3204;p77"/>
            <p:cNvSpPr/>
            <p:nvPr/>
          </p:nvSpPr>
          <p:spPr>
            <a:xfrm>
              <a:off x="8001188" y="3058672"/>
              <a:ext cx="107509" cy="42203"/>
            </a:xfrm>
            <a:custGeom>
              <a:avLst/>
              <a:gdLst/>
              <a:ahLst/>
              <a:cxnLst/>
              <a:rect l="l" t="t" r="r" b="b"/>
              <a:pathLst>
                <a:path w="3490" h="1370" extrusionOk="0">
                  <a:moveTo>
                    <a:pt x="3287" y="0"/>
                  </a:moveTo>
                  <a:cubicBezTo>
                    <a:pt x="3263" y="12"/>
                    <a:pt x="3251" y="36"/>
                    <a:pt x="3263" y="48"/>
                  </a:cubicBezTo>
                  <a:cubicBezTo>
                    <a:pt x="3263" y="60"/>
                    <a:pt x="3394" y="583"/>
                    <a:pt x="3084" y="941"/>
                  </a:cubicBezTo>
                  <a:cubicBezTo>
                    <a:pt x="2894" y="1169"/>
                    <a:pt x="2574" y="1284"/>
                    <a:pt x="2124" y="1284"/>
                  </a:cubicBezTo>
                  <a:cubicBezTo>
                    <a:pt x="2012" y="1284"/>
                    <a:pt x="1891" y="1276"/>
                    <a:pt x="1763" y="1262"/>
                  </a:cubicBezTo>
                  <a:cubicBezTo>
                    <a:pt x="394" y="1107"/>
                    <a:pt x="84" y="834"/>
                    <a:pt x="84" y="822"/>
                  </a:cubicBezTo>
                  <a:cubicBezTo>
                    <a:pt x="72" y="816"/>
                    <a:pt x="60" y="813"/>
                    <a:pt x="50" y="813"/>
                  </a:cubicBezTo>
                  <a:cubicBezTo>
                    <a:pt x="39" y="813"/>
                    <a:pt x="30" y="816"/>
                    <a:pt x="25" y="822"/>
                  </a:cubicBezTo>
                  <a:cubicBezTo>
                    <a:pt x="1" y="845"/>
                    <a:pt x="1" y="869"/>
                    <a:pt x="25" y="881"/>
                  </a:cubicBezTo>
                  <a:cubicBezTo>
                    <a:pt x="36" y="893"/>
                    <a:pt x="334" y="1179"/>
                    <a:pt x="1763" y="1345"/>
                  </a:cubicBezTo>
                  <a:cubicBezTo>
                    <a:pt x="1894" y="1357"/>
                    <a:pt x="2013" y="1369"/>
                    <a:pt x="2132" y="1369"/>
                  </a:cubicBezTo>
                  <a:cubicBezTo>
                    <a:pt x="2608" y="1369"/>
                    <a:pt x="2942" y="1238"/>
                    <a:pt x="3156" y="1000"/>
                  </a:cubicBezTo>
                  <a:cubicBezTo>
                    <a:pt x="3489" y="607"/>
                    <a:pt x="3346" y="60"/>
                    <a:pt x="3346" y="36"/>
                  </a:cubicBezTo>
                  <a:cubicBezTo>
                    <a:pt x="3334" y="12"/>
                    <a:pt x="3311" y="0"/>
                    <a:pt x="328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5" name="Google Shape;3205;p77"/>
            <p:cNvSpPr/>
            <p:nvPr/>
          </p:nvSpPr>
          <p:spPr>
            <a:xfrm>
              <a:off x="8082236" y="3065387"/>
              <a:ext cx="26092" cy="34009"/>
            </a:xfrm>
            <a:custGeom>
              <a:avLst/>
              <a:gdLst/>
              <a:ahLst/>
              <a:cxnLst/>
              <a:rect l="l" t="t" r="r" b="b"/>
              <a:pathLst>
                <a:path w="847" h="1104" extrusionOk="0">
                  <a:moveTo>
                    <a:pt x="44" y="0"/>
                  </a:moveTo>
                  <a:cubicBezTo>
                    <a:pt x="31" y="0"/>
                    <a:pt x="20" y="6"/>
                    <a:pt x="13" y="20"/>
                  </a:cubicBezTo>
                  <a:cubicBezTo>
                    <a:pt x="1" y="44"/>
                    <a:pt x="1" y="68"/>
                    <a:pt x="25" y="80"/>
                  </a:cubicBezTo>
                  <a:cubicBezTo>
                    <a:pt x="37" y="80"/>
                    <a:pt x="763" y="580"/>
                    <a:pt x="763" y="1068"/>
                  </a:cubicBezTo>
                  <a:cubicBezTo>
                    <a:pt x="763" y="1080"/>
                    <a:pt x="775" y="1104"/>
                    <a:pt x="799" y="1104"/>
                  </a:cubicBezTo>
                  <a:cubicBezTo>
                    <a:pt x="823" y="1104"/>
                    <a:pt x="846" y="1092"/>
                    <a:pt x="846" y="1056"/>
                  </a:cubicBezTo>
                  <a:cubicBezTo>
                    <a:pt x="846" y="532"/>
                    <a:pt x="108" y="32"/>
                    <a:pt x="72" y="8"/>
                  </a:cubicBezTo>
                  <a:cubicBezTo>
                    <a:pt x="63" y="3"/>
                    <a:pt x="53" y="0"/>
                    <a:pt x="4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6" name="Google Shape;3206;p77"/>
            <p:cNvSpPr/>
            <p:nvPr/>
          </p:nvSpPr>
          <p:spPr>
            <a:xfrm>
              <a:off x="8063538" y="3071702"/>
              <a:ext cx="25353" cy="38321"/>
            </a:xfrm>
            <a:custGeom>
              <a:avLst/>
              <a:gdLst/>
              <a:ahLst/>
              <a:cxnLst/>
              <a:rect l="l" t="t" r="r" b="b"/>
              <a:pathLst>
                <a:path w="823" h="1244" extrusionOk="0">
                  <a:moveTo>
                    <a:pt x="52" y="1"/>
                  </a:moveTo>
                  <a:cubicBezTo>
                    <a:pt x="35" y="1"/>
                    <a:pt x="21" y="9"/>
                    <a:pt x="13" y="18"/>
                  </a:cubicBezTo>
                  <a:cubicBezTo>
                    <a:pt x="1" y="41"/>
                    <a:pt x="1" y="65"/>
                    <a:pt x="25" y="77"/>
                  </a:cubicBezTo>
                  <a:cubicBezTo>
                    <a:pt x="25" y="77"/>
                    <a:pt x="620" y="482"/>
                    <a:pt x="739" y="1208"/>
                  </a:cubicBezTo>
                  <a:cubicBezTo>
                    <a:pt x="739" y="1232"/>
                    <a:pt x="751" y="1244"/>
                    <a:pt x="775" y="1244"/>
                  </a:cubicBezTo>
                  <a:lnTo>
                    <a:pt x="787" y="1244"/>
                  </a:lnTo>
                  <a:cubicBezTo>
                    <a:pt x="810" y="1244"/>
                    <a:pt x="822" y="1220"/>
                    <a:pt x="822" y="1196"/>
                  </a:cubicBezTo>
                  <a:cubicBezTo>
                    <a:pt x="691" y="434"/>
                    <a:pt x="96" y="30"/>
                    <a:pt x="72" y="6"/>
                  </a:cubicBezTo>
                  <a:cubicBezTo>
                    <a:pt x="65" y="2"/>
                    <a:pt x="58" y="1"/>
                    <a:pt x="5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7" name="Google Shape;3207;p77"/>
            <p:cNvSpPr/>
            <p:nvPr/>
          </p:nvSpPr>
          <p:spPr>
            <a:xfrm>
              <a:off x="7974419" y="3091787"/>
              <a:ext cx="218253" cy="72885"/>
            </a:xfrm>
            <a:custGeom>
              <a:avLst/>
              <a:gdLst/>
              <a:ahLst/>
              <a:cxnLst/>
              <a:rect l="l" t="t" r="r" b="b"/>
              <a:pathLst>
                <a:path w="7085" h="2366" extrusionOk="0">
                  <a:moveTo>
                    <a:pt x="43" y="1"/>
                  </a:moveTo>
                  <a:cubicBezTo>
                    <a:pt x="30" y="1"/>
                    <a:pt x="19" y="6"/>
                    <a:pt x="12" y="20"/>
                  </a:cubicBezTo>
                  <a:cubicBezTo>
                    <a:pt x="1" y="44"/>
                    <a:pt x="1" y="68"/>
                    <a:pt x="24" y="80"/>
                  </a:cubicBezTo>
                  <a:cubicBezTo>
                    <a:pt x="60" y="92"/>
                    <a:pt x="3513" y="2056"/>
                    <a:pt x="7049" y="2366"/>
                  </a:cubicBezTo>
                  <a:cubicBezTo>
                    <a:pt x="7073" y="2366"/>
                    <a:pt x="7085" y="2342"/>
                    <a:pt x="7085" y="2318"/>
                  </a:cubicBezTo>
                  <a:cubicBezTo>
                    <a:pt x="7085" y="2295"/>
                    <a:pt x="7073" y="2283"/>
                    <a:pt x="7049" y="2283"/>
                  </a:cubicBezTo>
                  <a:cubicBezTo>
                    <a:pt x="3537" y="1973"/>
                    <a:pt x="96" y="20"/>
                    <a:pt x="72" y="9"/>
                  </a:cubicBezTo>
                  <a:cubicBezTo>
                    <a:pt x="62" y="4"/>
                    <a:pt x="52" y="1"/>
                    <a:pt x="4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8" name="Google Shape;3208;p77"/>
            <p:cNvSpPr/>
            <p:nvPr/>
          </p:nvSpPr>
          <p:spPr>
            <a:xfrm>
              <a:off x="8267467" y="2880034"/>
              <a:ext cx="13246" cy="35980"/>
            </a:xfrm>
            <a:custGeom>
              <a:avLst/>
              <a:gdLst/>
              <a:ahLst/>
              <a:cxnLst/>
              <a:rect l="l" t="t" r="r" b="b"/>
              <a:pathLst>
                <a:path w="430" h="1168" extrusionOk="0">
                  <a:moveTo>
                    <a:pt x="48" y="1"/>
                  </a:moveTo>
                  <a:cubicBezTo>
                    <a:pt x="24" y="1"/>
                    <a:pt x="1" y="25"/>
                    <a:pt x="13" y="48"/>
                  </a:cubicBezTo>
                  <a:cubicBezTo>
                    <a:pt x="13" y="72"/>
                    <a:pt x="60" y="787"/>
                    <a:pt x="346" y="1156"/>
                  </a:cubicBezTo>
                  <a:cubicBezTo>
                    <a:pt x="346" y="1168"/>
                    <a:pt x="358" y="1168"/>
                    <a:pt x="382" y="1168"/>
                  </a:cubicBezTo>
                  <a:lnTo>
                    <a:pt x="405" y="1168"/>
                  </a:lnTo>
                  <a:cubicBezTo>
                    <a:pt x="417" y="1144"/>
                    <a:pt x="429" y="1120"/>
                    <a:pt x="405" y="1108"/>
                  </a:cubicBezTo>
                  <a:cubicBezTo>
                    <a:pt x="144" y="751"/>
                    <a:pt x="96" y="48"/>
                    <a:pt x="96" y="36"/>
                  </a:cubicBezTo>
                  <a:cubicBezTo>
                    <a:pt x="96" y="13"/>
                    <a:pt x="72" y="1"/>
                    <a:pt x="4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9" name="Google Shape;3209;p77"/>
            <p:cNvSpPr/>
            <p:nvPr/>
          </p:nvSpPr>
          <p:spPr>
            <a:xfrm>
              <a:off x="8191902" y="2784538"/>
              <a:ext cx="42603" cy="48210"/>
            </a:xfrm>
            <a:custGeom>
              <a:avLst/>
              <a:gdLst/>
              <a:ahLst/>
              <a:cxnLst/>
              <a:rect l="l" t="t" r="r" b="b"/>
              <a:pathLst>
                <a:path w="1383" h="1565" extrusionOk="0">
                  <a:moveTo>
                    <a:pt x="1339" y="0"/>
                  </a:moveTo>
                  <a:cubicBezTo>
                    <a:pt x="1323" y="0"/>
                    <a:pt x="1307" y="11"/>
                    <a:pt x="1299" y="29"/>
                  </a:cubicBezTo>
                  <a:cubicBezTo>
                    <a:pt x="1168" y="410"/>
                    <a:pt x="751" y="1422"/>
                    <a:pt x="370" y="1470"/>
                  </a:cubicBezTo>
                  <a:cubicBezTo>
                    <a:pt x="362" y="1471"/>
                    <a:pt x="354" y="1471"/>
                    <a:pt x="346" y="1471"/>
                  </a:cubicBezTo>
                  <a:cubicBezTo>
                    <a:pt x="257" y="1471"/>
                    <a:pt x="161" y="1411"/>
                    <a:pt x="84" y="1291"/>
                  </a:cubicBezTo>
                  <a:cubicBezTo>
                    <a:pt x="70" y="1277"/>
                    <a:pt x="56" y="1271"/>
                    <a:pt x="45" y="1271"/>
                  </a:cubicBezTo>
                  <a:cubicBezTo>
                    <a:pt x="37" y="1271"/>
                    <a:pt x="30" y="1274"/>
                    <a:pt x="25" y="1279"/>
                  </a:cubicBezTo>
                  <a:cubicBezTo>
                    <a:pt x="1" y="1291"/>
                    <a:pt x="1" y="1327"/>
                    <a:pt x="13" y="1339"/>
                  </a:cubicBezTo>
                  <a:cubicBezTo>
                    <a:pt x="108" y="1481"/>
                    <a:pt x="227" y="1565"/>
                    <a:pt x="346" y="1565"/>
                  </a:cubicBezTo>
                  <a:cubicBezTo>
                    <a:pt x="358" y="1565"/>
                    <a:pt x="370" y="1553"/>
                    <a:pt x="382" y="1553"/>
                  </a:cubicBezTo>
                  <a:cubicBezTo>
                    <a:pt x="894" y="1481"/>
                    <a:pt x="1358" y="112"/>
                    <a:pt x="1382" y="65"/>
                  </a:cubicBezTo>
                  <a:cubicBezTo>
                    <a:pt x="1382" y="41"/>
                    <a:pt x="1370" y="17"/>
                    <a:pt x="1358" y="5"/>
                  </a:cubicBezTo>
                  <a:cubicBezTo>
                    <a:pt x="1352" y="2"/>
                    <a:pt x="1346" y="0"/>
                    <a:pt x="133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0" name="Google Shape;3210;p77"/>
            <p:cNvSpPr/>
            <p:nvPr/>
          </p:nvSpPr>
          <p:spPr>
            <a:xfrm>
              <a:off x="8041543" y="3075368"/>
              <a:ext cx="16173" cy="36874"/>
            </a:xfrm>
            <a:custGeom>
              <a:avLst/>
              <a:gdLst/>
              <a:ahLst/>
              <a:cxnLst/>
              <a:rect l="l" t="t" r="r" b="b"/>
              <a:pathLst>
                <a:path w="525" h="1197" extrusionOk="0">
                  <a:moveTo>
                    <a:pt x="59" y="1"/>
                  </a:moveTo>
                  <a:cubicBezTo>
                    <a:pt x="47" y="1"/>
                    <a:pt x="33" y="9"/>
                    <a:pt x="24" y="18"/>
                  </a:cubicBezTo>
                  <a:cubicBezTo>
                    <a:pt x="0" y="41"/>
                    <a:pt x="12" y="65"/>
                    <a:pt x="36" y="77"/>
                  </a:cubicBezTo>
                  <a:cubicBezTo>
                    <a:pt x="262" y="220"/>
                    <a:pt x="405" y="911"/>
                    <a:pt x="429" y="1161"/>
                  </a:cubicBezTo>
                  <a:cubicBezTo>
                    <a:pt x="441" y="1184"/>
                    <a:pt x="453" y="1196"/>
                    <a:pt x="477" y="1196"/>
                  </a:cubicBezTo>
                  <a:cubicBezTo>
                    <a:pt x="500" y="1196"/>
                    <a:pt x="524" y="1173"/>
                    <a:pt x="512" y="1149"/>
                  </a:cubicBezTo>
                  <a:cubicBezTo>
                    <a:pt x="512" y="1113"/>
                    <a:pt x="393" y="196"/>
                    <a:pt x="72" y="6"/>
                  </a:cubicBezTo>
                  <a:cubicBezTo>
                    <a:pt x="68" y="2"/>
                    <a:pt x="64" y="1"/>
                    <a:pt x="59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1" name="Google Shape;3211;p77"/>
            <p:cNvSpPr/>
            <p:nvPr/>
          </p:nvSpPr>
          <p:spPr>
            <a:xfrm>
              <a:off x="8018069" y="3078941"/>
              <a:ext cx="12876" cy="28156"/>
            </a:xfrm>
            <a:custGeom>
              <a:avLst/>
              <a:gdLst/>
              <a:ahLst/>
              <a:cxnLst/>
              <a:rect l="l" t="t" r="r" b="b"/>
              <a:pathLst>
                <a:path w="418" h="914" extrusionOk="0">
                  <a:moveTo>
                    <a:pt x="36" y="1"/>
                  </a:moveTo>
                  <a:cubicBezTo>
                    <a:pt x="26" y="1"/>
                    <a:pt x="17" y="4"/>
                    <a:pt x="12" y="9"/>
                  </a:cubicBezTo>
                  <a:cubicBezTo>
                    <a:pt x="0" y="33"/>
                    <a:pt x="0" y="56"/>
                    <a:pt x="12" y="68"/>
                  </a:cubicBezTo>
                  <a:cubicBezTo>
                    <a:pt x="12" y="80"/>
                    <a:pt x="334" y="414"/>
                    <a:pt x="322" y="866"/>
                  </a:cubicBezTo>
                  <a:cubicBezTo>
                    <a:pt x="322" y="890"/>
                    <a:pt x="334" y="914"/>
                    <a:pt x="358" y="914"/>
                  </a:cubicBezTo>
                  <a:cubicBezTo>
                    <a:pt x="381" y="914"/>
                    <a:pt x="405" y="890"/>
                    <a:pt x="405" y="866"/>
                  </a:cubicBezTo>
                  <a:cubicBezTo>
                    <a:pt x="417" y="390"/>
                    <a:pt x="84" y="33"/>
                    <a:pt x="72" y="21"/>
                  </a:cubicBezTo>
                  <a:cubicBezTo>
                    <a:pt x="65" y="7"/>
                    <a:pt x="5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2" name="Google Shape;3212;p77"/>
            <p:cNvSpPr/>
            <p:nvPr/>
          </p:nvSpPr>
          <p:spPr>
            <a:xfrm>
              <a:off x="8164393" y="3081991"/>
              <a:ext cx="33054" cy="56281"/>
            </a:xfrm>
            <a:custGeom>
              <a:avLst/>
              <a:gdLst/>
              <a:ahLst/>
              <a:cxnLst/>
              <a:rect l="l" t="t" r="r" b="b"/>
              <a:pathLst>
                <a:path w="1073" h="1827" extrusionOk="0">
                  <a:moveTo>
                    <a:pt x="423" y="0"/>
                  </a:moveTo>
                  <a:cubicBezTo>
                    <a:pt x="406" y="0"/>
                    <a:pt x="391" y="11"/>
                    <a:pt x="382" y="29"/>
                  </a:cubicBezTo>
                  <a:cubicBezTo>
                    <a:pt x="370" y="65"/>
                    <a:pt x="1" y="946"/>
                    <a:pt x="322" y="1458"/>
                  </a:cubicBezTo>
                  <a:cubicBezTo>
                    <a:pt x="465" y="1672"/>
                    <a:pt x="692" y="1803"/>
                    <a:pt x="1025" y="1827"/>
                  </a:cubicBezTo>
                  <a:cubicBezTo>
                    <a:pt x="1049" y="1827"/>
                    <a:pt x="1073" y="1803"/>
                    <a:pt x="1073" y="1779"/>
                  </a:cubicBezTo>
                  <a:cubicBezTo>
                    <a:pt x="1073" y="1755"/>
                    <a:pt x="1049" y="1743"/>
                    <a:pt x="1025" y="1731"/>
                  </a:cubicBezTo>
                  <a:cubicBezTo>
                    <a:pt x="727" y="1720"/>
                    <a:pt x="513" y="1612"/>
                    <a:pt x="394" y="1422"/>
                  </a:cubicBezTo>
                  <a:cubicBezTo>
                    <a:pt x="96" y="934"/>
                    <a:pt x="453" y="77"/>
                    <a:pt x="465" y="65"/>
                  </a:cubicBezTo>
                  <a:cubicBezTo>
                    <a:pt x="465" y="41"/>
                    <a:pt x="465" y="17"/>
                    <a:pt x="442" y="5"/>
                  </a:cubicBezTo>
                  <a:cubicBezTo>
                    <a:pt x="435" y="2"/>
                    <a:pt x="429" y="0"/>
                    <a:pt x="42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3" name="Google Shape;3213;p77"/>
            <p:cNvSpPr/>
            <p:nvPr/>
          </p:nvSpPr>
          <p:spPr>
            <a:xfrm>
              <a:off x="8162945" y="2899379"/>
              <a:ext cx="104552" cy="40108"/>
            </a:xfrm>
            <a:custGeom>
              <a:avLst/>
              <a:gdLst/>
              <a:ahLst/>
              <a:cxnLst/>
              <a:rect l="l" t="t" r="r" b="b"/>
              <a:pathLst>
                <a:path w="3394" h="1302" extrusionOk="0">
                  <a:moveTo>
                    <a:pt x="58" y="1"/>
                  </a:moveTo>
                  <a:cubicBezTo>
                    <a:pt x="39" y="1"/>
                    <a:pt x="22" y="18"/>
                    <a:pt x="12" y="28"/>
                  </a:cubicBezTo>
                  <a:cubicBezTo>
                    <a:pt x="0" y="51"/>
                    <a:pt x="12" y="75"/>
                    <a:pt x="36" y="87"/>
                  </a:cubicBezTo>
                  <a:cubicBezTo>
                    <a:pt x="72" y="99"/>
                    <a:pt x="2858" y="992"/>
                    <a:pt x="3322" y="1290"/>
                  </a:cubicBezTo>
                  <a:cubicBezTo>
                    <a:pt x="3334" y="1302"/>
                    <a:pt x="3346" y="1302"/>
                    <a:pt x="3346" y="1302"/>
                  </a:cubicBezTo>
                  <a:cubicBezTo>
                    <a:pt x="3358" y="1302"/>
                    <a:pt x="3382" y="1290"/>
                    <a:pt x="3382" y="1278"/>
                  </a:cubicBezTo>
                  <a:cubicBezTo>
                    <a:pt x="3394" y="1254"/>
                    <a:pt x="3394" y="1230"/>
                    <a:pt x="3370" y="1218"/>
                  </a:cubicBezTo>
                  <a:cubicBezTo>
                    <a:pt x="2894" y="921"/>
                    <a:pt x="179" y="39"/>
                    <a:pt x="72" y="4"/>
                  </a:cubicBezTo>
                  <a:cubicBezTo>
                    <a:pt x="67" y="1"/>
                    <a:pt x="63" y="1"/>
                    <a:pt x="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4" name="Google Shape;3214;p77"/>
            <p:cNvSpPr/>
            <p:nvPr/>
          </p:nvSpPr>
          <p:spPr>
            <a:xfrm>
              <a:off x="8155614" y="2918909"/>
              <a:ext cx="107109" cy="38907"/>
            </a:xfrm>
            <a:custGeom>
              <a:avLst/>
              <a:gdLst/>
              <a:ahLst/>
              <a:cxnLst/>
              <a:rect l="l" t="t" r="r" b="b"/>
              <a:pathLst>
                <a:path w="3477" h="1263" extrusionOk="0">
                  <a:moveTo>
                    <a:pt x="60" y="1"/>
                  </a:moveTo>
                  <a:cubicBezTo>
                    <a:pt x="36" y="1"/>
                    <a:pt x="12" y="13"/>
                    <a:pt x="12" y="37"/>
                  </a:cubicBezTo>
                  <a:cubicBezTo>
                    <a:pt x="0" y="60"/>
                    <a:pt x="12" y="84"/>
                    <a:pt x="36" y="84"/>
                  </a:cubicBezTo>
                  <a:cubicBezTo>
                    <a:pt x="60" y="96"/>
                    <a:pt x="2846" y="870"/>
                    <a:pt x="3417" y="1263"/>
                  </a:cubicBezTo>
                  <a:lnTo>
                    <a:pt x="3441" y="1263"/>
                  </a:lnTo>
                  <a:cubicBezTo>
                    <a:pt x="3453" y="1263"/>
                    <a:pt x="3465" y="1263"/>
                    <a:pt x="3465" y="1251"/>
                  </a:cubicBezTo>
                  <a:cubicBezTo>
                    <a:pt x="3477" y="1227"/>
                    <a:pt x="3477" y="1203"/>
                    <a:pt x="3453" y="1191"/>
                  </a:cubicBezTo>
                  <a:cubicBezTo>
                    <a:pt x="2882" y="799"/>
                    <a:pt x="167" y="37"/>
                    <a:pt x="6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5" name="Google Shape;3215;p77"/>
            <p:cNvSpPr/>
            <p:nvPr/>
          </p:nvSpPr>
          <p:spPr>
            <a:xfrm>
              <a:off x="7968905" y="3175145"/>
              <a:ext cx="281712" cy="74271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6" name="Google Shape;3216;p77"/>
            <p:cNvSpPr/>
            <p:nvPr/>
          </p:nvSpPr>
          <p:spPr>
            <a:xfrm>
              <a:off x="8067573" y="2730044"/>
              <a:ext cx="183413" cy="50274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17" name="Google Shape;3217;p77"/>
          <p:cNvSpPr txBox="1">
            <a:spLocks noGrp="1"/>
          </p:cNvSpPr>
          <p:nvPr>
            <p:ph type="title"/>
          </p:nvPr>
        </p:nvSpPr>
        <p:spPr>
          <a:xfrm>
            <a:off x="2196680" y="387475"/>
            <a:ext cx="4755000" cy="8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</a:pPr>
            <a:r>
              <a:rPr lang="zh-TW" sz="1800"/>
              <a:t>pass the ball, pass to the left,</a:t>
            </a:r>
            <a:endParaRPr sz="180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</a:pPr>
            <a:r>
              <a:rPr lang="zh-TW" sz="1800"/>
              <a:t> pass to the right</a:t>
            </a:r>
            <a:endParaRPr sz="18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</a:pPr>
            <a:r>
              <a:rPr lang="zh-TW" sz="1800"/>
              <a:t>                  catch the ball , throw the ball</a:t>
            </a:r>
            <a:endParaRPr sz="1800"/>
          </a:p>
        </p:txBody>
      </p:sp>
      <p:sp>
        <p:nvSpPr>
          <p:cNvPr id="3218" name="Google Shape;3218;p77"/>
          <p:cNvSpPr txBox="1">
            <a:spLocks noGrp="1"/>
          </p:cNvSpPr>
          <p:nvPr>
            <p:ph type="subTitle" idx="1"/>
          </p:nvPr>
        </p:nvSpPr>
        <p:spPr>
          <a:xfrm rot="-60081">
            <a:off x="2194516" y="1368532"/>
            <a:ext cx="4755126" cy="27424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/>
              <a:t>Vocabulary </a:t>
            </a:r>
            <a:endParaRPr/>
          </a:p>
        </p:txBody>
      </p:sp>
      <p:sp>
        <p:nvSpPr>
          <p:cNvPr id="3219" name="Google Shape;3219;p77"/>
          <p:cNvSpPr txBox="1">
            <a:spLocks noGrp="1"/>
          </p:cNvSpPr>
          <p:nvPr>
            <p:ph type="title" idx="2"/>
          </p:nvPr>
        </p:nvSpPr>
        <p:spPr>
          <a:xfrm>
            <a:off x="2192476" y="2252632"/>
            <a:ext cx="4217100" cy="46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</a:pPr>
            <a:r>
              <a:rPr lang="zh-TW" sz="2500"/>
              <a:t>I can ~</a:t>
            </a:r>
            <a:endParaRPr sz="2500"/>
          </a:p>
        </p:txBody>
      </p:sp>
      <p:sp>
        <p:nvSpPr>
          <p:cNvPr id="3220" name="Google Shape;3220;p77"/>
          <p:cNvSpPr txBox="1">
            <a:spLocks noGrp="1"/>
          </p:cNvSpPr>
          <p:nvPr>
            <p:ph type="subTitle" idx="3"/>
          </p:nvPr>
        </p:nvSpPr>
        <p:spPr>
          <a:xfrm rot="60081">
            <a:off x="2194516" y="2848786"/>
            <a:ext cx="4755126" cy="27424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/>
              <a:t>Sentence patterns</a:t>
            </a:r>
            <a:endParaRPr/>
          </a:p>
        </p:txBody>
      </p:sp>
      <p:sp>
        <p:nvSpPr>
          <p:cNvPr id="3221" name="Google Shape;3221;p77"/>
          <p:cNvSpPr txBox="1">
            <a:spLocks noGrp="1"/>
          </p:cNvSpPr>
          <p:nvPr>
            <p:ph type="subTitle" idx="5"/>
          </p:nvPr>
        </p:nvSpPr>
        <p:spPr>
          <a:xfrm rot="-60081">
            <a:off x="2194516" y="4329069"/>
            <a:ext cx="4755126" cy="27424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/>
              <a:t>others</a:t>
            </a:r>
            <a:endParaRPr/>
          </a:p>
        </p:txBody>
      </p:sp>
      <p:grpSp>
        <p:nvGrpSpPr>
          <p:cNvPr id="3222" name="Google Shape;3222;p77"/>
          <p:cNvGrpSpPr/>
          <p:nvPr/>
        </p:nvGrpSpPr>
        <p:grpSpPr>
          <a:xfrm>
            <a:off x="7347112" y="3137911"/>
            <a:ext cx="1461236" cy="1554454"/>
            <a:chOff x="3782936" y="2652261"/>
            <a:chExt cx="556216" cy="597155"/>
          </a:xfrm>
        </p:grpSpPr>
        <p:sp>
          <p:nvSpPr>
            <p:cNvPr id="3223" name="Google Shape;3223;p77"/>
            <p:cNvSpPr/>
            <p:nvPr/>
          </p:nvSpPr>
          <p:spPr>
            <a:xfrm>
              <a:off x="4038218" y="2652261"/>
              <a:ext cx="74117" cy="67894"/>
            </a:xfrm>
            <a:custGeom>
              <a:avLst/>
              <a:gdLst/>
              <a:ahLst/>
              <a:cxnLst/>
              <a:rect l="l" t="t" r="r" b="b"/>
              <a:pathLst>
                <a:path w="2406" h="2204" extrusionOk="0">
                  <a:moveTo>
                    <a:pt x="382" y="144"/>
                  </a:moveTo>
                  <a:cubicBezTo>
                    <a:pt x="965" y="275"/>
                    <a:pt x="2144" y="680"/>
                    <a:pt x="2287" y="775"/>
                  </a:cubicBezTo>
                  <a:cubicBezTo>
                    <a:pt x="2227" y="858"/>
                    <a:pt x="1989" y="953"/>
                    <a:pt x="1810" y="1001"/>
                  </a:cubicBezTo>
                  <a:cubicBezTo>
                    <a:pt x="1453" y="775"/>
                    <a:pt x="775" y="358"/>
                    <a:pt x="382" y="144"/>
                  </a:cubicBezTo>
                  <a:close/>
                  <a:moveTo>
                    <a:pt x="191" y="251"/>
                  </a:moveTo>
                  <a:lnTo>
                    <a:pt x="191" y="251"/>
                  </a:lnTo>
                  <a:cubicBezTo>
                    <a:pt x="358" y="430"/>
                    <a:pt x="691" y="739"/>
                    <a:pt x="1382" y="1334"/>
                  </a:cubicBezTo>
                  <a:cubicBezTo>
                    <a:pt x="1310" y="1656"/>
                    <a:pt x="1203" y="2013"/>
                    <a:pt x="1144" y="2096"/>
                  </a:cubicBezTo>
                  <a:cubicBezTo>
                    <a:pt x="989" y="1930"/>
                    <a:pt x="382" y="739"/>
                    <a:pt x="191" y="251"/>
                  </a:cubicBezTo>
                  <a:close/>
                  <a:moveTo>
                    <a:pt x="108" y="1"/>
                  </a:moveTo>
                  <a:cubicBezTo>
                    <a:pt x="84" y="1"/>
                    <a:pt x="72" y="1"/>
                    <a:pt x="60" y="13"/>
                  </a:cubicBezTo>
                  <a:lnTo>
                    <a:pt x="48" y="13"/>
                  </a:lnTo>
                  <a:cubicBezTo>
                    <a:pt x="48" y="13"/>
                    <a:pt x="36" y="25"/>
                    <a:pt x="36" y="25"/>
                  </a:cubicBezTo>
                  <a:cubicBezTo>
                    <a:pt x="13" y="49"/>
                    <a:pt x="1" y="84"/>
                    <a:pt x="120" y="370"/>
                  </a:cubicBezTo>
                  <a:cubicBezTo>
                    <a:pt x="251" y="668"/>
                    <a:pt x="989" y="2204"/>
                    <a:pt x="1132" y="2204"/>
                  </a:cubicBezTo>
                  <a:cubicBezTo>
                    <a:pt x="1179" y="2204"/>
                    <a:pt x="1287" y="2204"/>
                    <a:pt x="1489" y="1323"/>
                  </a:cubicBezTo>
                  <a:cubicBezTo>
                    <a:pt x="1489" y="1311"/>
                    <a:pt x="1489" y="1287"/>
                    <a:pt x="1465" y="1275"/>
                  </a:cubicBezTo>
                  <a:cubicBezTo>
                    <a:pt x="1096" y="953"/>
                    <a:pt x="536" y="453"/>
                    <a:pt x="275" y="203"/>
                  </a:cubicBezTo>
                  <a:lnTo>
                    <a:pt x="275" y="203"/>
                  </a:lnTo>
                  <a:cubicBezTo>
                    <a:pt x="608" y="394"/>
                    <a:pt x="1310" y="811"/>
                    <a:pt x="1775" y="1096"/>
                  </a:cubicBezTo>
                  <a:cubicBezTo>
                    <a:pt x="1787" y="1108"/>
                    <a:pt x="1810" y="1108"/>
                    <a:pt x="1822" y="1108"/>
                  </a:cubicBezTo>
                  <a:cubicBezTo>
                    <a:pt x="1906" y="1084"/>
                    <a:pt x="2334" y="953"/>
                    <a:pt x="2394" y="799"/>
                  </a:cubicBezTo>
                  <a:cubicBezTo>
                    <a:pt x="2406" y="787"/>
                    <a:pt x="2406" y="763"/>
                    <a:pt x="2394" y="739"/>
                  </a:cubicBezTo>
                  <a:cubicBezTo>
                    <a:pt x="2263" y="549"/>
                    <a:pt x="346" y="1"/>
                    <a:pt x="10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4" name="Google Shape;3224;p77"/>
            <p:cNvSpPr/>
            <p:nvPr/>
          </p:nvSpPr>
          <p:spPr>
            <a:xfrm>
              <a:off x="4078572" y="2683713"/>
              <a:ext cx="16912" cy="27262"/>
            </a:xfrm>
            <a:custGeom>
              <a:avLst/>
              <a:gdLst/>
              <a:ahLst/>
              <a:cxnLst/>
              <a:rect l="l" t="t" r="r" b="b"/>
              <a:pathLst>
                <a:path w="549" h="885" extrusionOk="0">
                  <a:moveTo>
                    <a:pt x="476" y="1"/>
                  </a:moveTo>
                  <a:cubicBezTo>
                    <a:pt x="457" y="1"/>
                    <a:pt x="441" y="22"/>
                    <a:pt x="441" y="52"/>
                  </a:cubicBezTo>
                  <a:cubicBezTo>
                    <a:pt x="417" y="349"/>
                    <a:pt x="369" y="706"/>
                    <a:pt x="334" y="778"/>
                  </a:cubicBezTo>
                  <a:cubicBezTo>
                    <a:pt x="286" y="766"/>
                    <a:pt x="179" y="659"/>
                    <a:pt x="96" y="552"/>
                  </a:cubicBezTo>
                  <a:cubicBezTo>
                    <a:pt x="82" y="538"/>
                    <a:pt x="68" y="532"/>
                    <a:pt x="54" y="532"/>
                  </a:cubicBezTo>
                  <a:cubicBezTo>
                    <a:pt x="44" y="532"/>
                    <a:pt x="34" y="535"/>
                    <a:pt x="24" y="540"/>
                  </a:cubicBezTo>
                  <a:cubicBezTo>
                    <a:pt x="0" y="563"/>
                    <a:pt x="0" y="587"/>
                    <a:pt x="12" y="611"/>
                  </a:cubicBezTo>
                  <a:cubicBezTo>
                    <a:pt x="72" y="694"/>
                    <a:pt x="238" y="873"/>
                    <a:pt x="334" y="885"/>
                  </a:cubicBezTo>
                  <a:lnTo>
                    <a:pt x="346" y="885"/>
                  </a:lnTo>
                  <a:cubicBezTo>
                    <a:pt x="369" y="885"/>
                    <a:pt x="381" y="873"/>
                    <a:pt x="393" y="873"/>
                  </a:cubicBezTo>
                  <a:cubicBezTo>
                    <a:pt x="465" y="814"/>
                    <a:pt x="512" y="397"/>
                    <a:pt x="536" y="52"/>
                  </a:cubicBezTo>
                  <a:cubicBezTo>
                    <a:pt x="548" y="28"/>
                    <a:pt x="524" y="4"/>
                    <a:pt x="489" y="4"/>
                  </a:cubicBezTo>
                  <a:cubicBezTo>
                    <a:pt x="484" y="2"/>
                    <a:pt x="480" y="1"/>
                    <a:pt x="47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5" name="Google Shape;3225;p77"/>
            <p:cNvSpPr/>
            <p:nvPr/>
          </p:nvSpPr>
          <p:spPr>
            <a:xfrm>
              <a:off x="4139812" y="3172712"/>
              <a:ext cx="74486" cy="60193"/>
            </a:xfrm>
            <a:custGeom>
              <a:avLst/>
              <a:gdLst/>
              <a:ahLst/>
              <a:cxnLst/>
              <a:rect l="l" t="t" r="r" b="b"/>
              <a:pathLst>
                <a:path w="2418" h="1954" extrusionOk="0">
                  <a:moveTo>
                    <a:pt x="263" y="108"/>
                  </a:moveTo>
                  <a:lnTo>
                    <a:pt x="263" y="108"/>
                  </a:lnTo>
                  <a:cubicBezTo>
                    <a:pt x="477" y="132"/>
                    <a:pt x="1572" y="668"/>
                    <a:pt x="2072" y="965"/>
                  </a:cubicBezTo>
                  <a:cubicBezTo>
                    <a:pt x="1679" y="858"/>
                    <a:pt x="1037" y="715"/>
                    <a:pt x="453" y="596"/>
                  </a:cubicBezTo>
                  <a:cubicBezTo>
                    <a:pt x="358" y="441"/>
                    <a:pt x="251" y="203"/>
                    <a:pt x="263" y="108"/>
                  </a:cubicBezTo>
                  <a:close/>
                  <a:moveTo>
                    <a:pt x="536" y="1132"/>
                  </a:moveTo>
                  <a:cubicBezTo>
                    <a:pt x="715" y="1144"/>
                    <a:pt x="1596" y="1180"/>
                    <a:pt x="2060" y="1180"/>
                  </a:cubicBezTo>
                  <a:lnTo>
                    <a:pt x="2144" y="1180"/>
                  </a:lnTo>
                  <a:cubicBezTo>
                    <a:pt x="1668" y="1394"/>
                    <a:pt x="417" y="1823"/>
                    <a:pt x="191" y="1858"/>
                  </a:cubicBezTo>
                  <a:cubicBezTo>
                    <a:pt x="203" y="1751"/>
                    <a:pt x="370" y="1418"/>
                    <a:pt x="536" y="1132"/>
                  </a:cubicBezTo>
                  <a:close/>
                  <a:moveTo>
                    <a:pt x="251" y="1"/>
                  </a:moveTo>
                  <a:cubicBezTo>
                    <a:pt x="203" y="1"/>
                    <a:pt x="179" y="37"/>
                    <a:pt x="179" y="49"/>
                  </a:cubicBezTo>
                  <a:cubicBezTo>
                    <a:pt x="120" y="203"/>
                    <a:pt x="334" y="596"/>
                    <a:pt x="382" y="668"/>
                  </a:cubicBezTo>
                  <a:cubicBezTo>
                    <a:pt x="394" y="680"/>
                    <a:pt x="406" y="691"/>
                    <a:pt x="417" y="691"/>
                  </a:cubicBezTo>
                  <a:cubicBezTo>
                    <a:pt x="953" y="811"/>
                    <a:pt x="1751" y="977"/>
                    <a:pt x="2120" y="1084"/>
                  </a:cubicBezTo>
                  <a:lnTo>
                    <a:pt x="2060" y="1084"/>
                  </a:lnTo>
                  <a:cubicBezTo>
                    <a:pt x="1549" y="1084"/>
                    <a:pt x="525" y="1037"/>
                    <a:pt x="513" y="1037"/>
                  </a:cubicBezTo>
                  <a:cubicBezTo>
                    <a:pt x="501" y="1037"/>
                    <a:pt x="477" y="1049"/>
                    <a:pt x="465" y="1061"/>
                  </a:cubicBezTo>
                  <a:cubicBezTo>
                    <a:pt x="1" y="1846"/>
                    <a:pt x="84" y="1918"/>
                    <a:pt x="108" y="1942"/>
                  </a:cubicBezTo>
                  <a:cubicBezTo>
                    <a:pt x="132" y="1954"/>
                    <a:pt x="155" y="1954"/>
                    <a:pt x="167" y="1954"/>
                  </a:cubicBezTo>
                  <a:cubicBezTo>
                    <a:pt x="310" y="1954"/>
                    <a:pt x="906" y="1763"/>
                    <a:pt x="1370" y="1596"/>
                  </a:cubicBezTo>
                  <a:cubicBezTo>
                    <a:pt x="2132" y="1322"/>
                    <a:pt x="2346" y="1215"/>
                    <a:pt x="2394" y="1168"/>
                  </a:cubicBezTo>
                  <a:cubicBezTo>
                    <a:pt x="2406" y="1156"/>
                    <a:pt x="2406" y="1156"/>
                    <a:pt x="2406" y="1156"/>
                  </a:cubicBezTo>
                  <a:cubicBezTo>
                    <a:pt x="2418" y="1132"/>
                    <a:pt x="2418" y="1132"/>
                    <a:pt x="2418" y="1120"/>
                  </a:cubicBezTo>
                  <a:cubicBezTo>
                    <a:pt x="2418" y="1120"/>
                    <a:pt x="2418" y="1108"/>
                    <a:pt x="2418" y="1108"/>
                  </a:cubicBezTo>
                  <a:cubicBezTo>
                    <a:pt x="2418" y="1096"/>
                    <a:pt x="2418" y="1096"/>
                    <a:pt x="2418" y="1096"/>
                  </a:cubicBezTo>
                  <a:cubicBezTo>
                    <a:pt x="2418" y="1096"/>
                    <a:pt x="2418" y="1084"/>
                    <a:pt x="2406" y="1084"/>
                  </a:cubicBezTo>
                  <a:lnTo>
                    <a:pt x="2406" y="1072"/>
                  </a:lnTo>
                  <a:cubicBezTo>
                    <a:pt x="2227" y="882"/>
                    <a:pt x="489" y="1"/>
                    <a:pt x="25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6" name="Google Shape;3226;p77"/>
            <p:cNvSpPr/>
            <p:nvPr/>
          </p:nvSpPr>
          <p:spPr>
            <a:xfrm>
              <a:off x="4136886" y="3191380"/>
              <a:ext cx="17282" cy="24644"/>
            </a:xfrm>
            <a:custGeom>
              <a:avLst/>
              <a:gdLst/>
              <a:ahLst/>
              <a:cxnLst/>
              <a:rect l="l" t="t" r="r" b="b"/>
              <a:pathLst>
                <a:path w="561" h="800" extrusionOk="0">
                  <a:moveTo>
                    <a:pt x="506" y="0"/>
                  </a:moveTo>
                  <a:cubicBezTo>
                    <a:pt x="492" y="0"/>
                    <a:pt x="479" y="7"/>
                    <a:pt x="465" y="14"/>
                  </a:cubicBezTo>
                  <a:cubicBezTo>
                    <a:pt x="250" y="288"/>
                    <a:pt x="0" y="621"/>
                    <a:pt x="12" y="705"/>
                  </a:cubicBezTo>
                  <a:cubicBezTo>
                    <a:pt x="12" y="716"/>
                    <a:pt x="24" y="740"/>
                    <a:pt x="48" y="764"/>
                  </a:cubicBezTo>
                  <a:cubicBezTo>
                    <a:pt x="84" y="788"/>
                    <a:pt x="167" y="800"/>
                    <a:pt x="250" y="800"/>
                  </a:cubicBezTo>
                  <a:cubicBezTo>
                    <a:pt x="334" y="800"/>
                    <a:pt x="417" y="788"/>
                    <a:pt x="465" y="788"/>
                  </a:cubicBezTo>
                  <a:cubicBezTo>
                    <a:pt x="489" y="788"/>
                    <a:pt x="512" y="764"/>
                    <a:pt x="512" y="728"/>
                  </a:cubicBezTo>
                  <a:cubicBezTo>
                    <a:pt x="512" y="705"/>
                    <a:pt x="477" y="681"/>
                    <a:pt x="453" y="681"/>
                  </a:cubicBezTo>
                  <a:cubicBezTo>
                    <a:pt x="369" y="695"/>
                    <a:pt x="285" y="701"/>
                    <a:pt x="221" y="701"/>
                  </a:cubicBezTo>
                  <a:cubicBezTo>
                    <a:pt x="175" y="701"/>
                    <a:pt x="139" y="698"/>
                    <a:pt x="120" y="693"/>
                  </a:cubicBezTo>
                  <a:cubicBezTo>
                    <a:pt x="143" y="609"/>
                    <a:pt x="358" y="324"/>
                    <a:pt x="548" y="85"/>
                  </a:cubicBezTo>
                  <a:cubicBezTo>
                    <a:pt x="560" y="62"/>
                    <a:pt x="560" y="26"/>
                    <a:pt x="536" y="14"/>
                  </a:cubicBezTo>
                  <a:cubicBezTo>
                    <a:pt x="526" y="4"/>
                    <a:pt x="516" y="0"/>
                    <a:pt x="50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7" name="Google Shape;3227;p77"/>
            <p:cNvSpPr/>
            <p:nvPr/>
          </p:nvSpPr>
          <p:spPr>
            <a:xfrm>
              <a:off x="4218150" y="3076292"/>
              <a:ext cx="121002" cy="68603"/>
            </a:xfrm>
            <a:custGeom>
              <a:avLst/>
              <a:gdLst/>
              <a:ahLst/>
              <a:cxnLst/>
              <a:rect l="l" t="t" r="r" b="b"/>
              <a:pathLst>
                <a:path w="3928" h="2227" extrusionOk="0">
                  <a:moveTo>
                    <a:pt x="2386" y="1"/>
                  </a:moveTo>
                  <a:cubicBezTo>
                    <a:pt x="2207" y="1"/>
                    <a:pt x="2047" y="100"/>
                    <a:pt x="1937" y="231"/>
                  </a:cubicBezTo>
                  <a:lnTo>
                    <a:pt x="1937" y="231"/>
                  </a:lnTo>
                  <a:cubicBezTo>
                    <a:pt x="1863" y="169"/>
                    <a:pt x="1764" y="113"/>
                    <a:pt x="1637" y="71"/>
                  </a:cubicBezTo>
                  <a:cubicBezTo>
                    <a:pt x="1532" y="36"/>
                    <a:pt x="1445" y="21"/>
                    <a:pt x="1371" y="21"/>
                  </a:cubicBezTo>
                  <a:cubicBezTo>
                    <a:pt x="914" y="21"/>
                    <a:pt x="994" y="595"/>
                    <a:pt x="994" y="595"/>
                  </a:cubicBezTo>
                  <a:cubicBezTo>
                    <a:pt x="947" y="567"/>
                    <a:pt x="897" y="555"/>
                    <a:pt x="845" y="555"/>
                  </a:cubicBezTo>
                  <a:cubicBezTo>
                    <a:pt x="454" y="555"/>
                    <a:pt x="0" y="1287"/>
                    <a:pt x="506" y="1666"/>
                  </a:cubicBezTo>
                  <a:cubicBezTo>
                    <a:pt x="665" y="1786"/>
                    <a:pt x="817" y="1841"/>
                    <a:pt x="947" y="1849"/>
                  </a:cubicBezTo>
                  <a:lnTo>
                    <a:pt x="947" y="1849"/>
                  </a:lnTo>
                  <a:cubicBezTo>
                    <a:pt x="990" y="2048"/>
                    <a:pt x="1131" y="2222"/>
                    <a:pt x="1434" y="2226"/>
                  </a:cubicBezTo>
                  <a:cubicBezTo>
                    <a:pt x="1448" y="2226"/>
                    <a:pt x="1461" y="2226"/>
                    <a:pt x="1473" y="2226"/>
                  </a:cubicBezTo>
                  <a:cubicBezTo>
                    <a:pt x="1876" y="2226"/>
                    <a:pt x="2147" y="2133"/>
                    <a:pt x="2300" y="1994"/>
                  </a:cubicBezTo>
                  <a:lnTo>
                    <a:pt x="2300" y="1994"/>
                  </a:lnTo>
                  <a:cubicBezTo>
                    <a:pt x="2333" y="2037"/>
                    <a:pt x="2373" y="2079"/>
                    <a:pt x="2423" y="2119"/>
                  </a:cubicBezTo>
                  <a:cubicBezTo>
                    <a:pt x="2490" y="2174"/>
                    <a:pt x="2573" y="2199"/>
                    <a:pt x="2664" y="2199"/>
                  </a:cubicBezTo>
                  <a:cubicBezTo>
                    <a:pt x="3177" y="2199"/>
                    <a:pt x="3928" y="1406"/>
                    <a:pt x="3482" y="940"/>
                  </a:cubicBezTo>
                  <a:cubicBezTo>
                    <a:pt x="3361" y="811"/>
                    <a:pt x="3232" y="762"/>
                    <a:pt x="3111" y="762"/>
                  </a:cubicBezTo>
                  <a:cubicBezTo>
                    <a:pt x="3100" y="762"/>
                    <a:pt x="3089" y="762"/>
                    <a:pt x="3078" y="763"/>
                  </a:cubicBezTo>
                  <a:lnTo>
                    <a:pt x="3078" y="763"/>
                  </a:lnTo>
                  <a:cubicBezTo>
                    <a:pt x="3083" y="536"/>
                    <a:pt x="2969" y="275"/>
                    <a:pt x="2685" y="95"/>
                  </a:cubicBezTo>
                  <a:cubicBezTo>
                    <a:pt x="2582" y="29"/>
                    <a:pt x="2482" y="1"/>
                    <a:pt x="23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8" name="Google Shape;3228;p77"/>
            <p:cNvSpPr/>
            <p:nvPr/>
          </p:nvSpPr>
          <p:spPr>
            <a:xfrm>
              <a:off x="4223448" y="3074444"/>
              <a:ext cx="108957" cy="71899"/>
            </a:xfrm>
            <a:custGeom>
              <a:avLst/>
              <a:gdLst/>
              <a:ahLst/>
              <a:cxnLst/>
              <a:rect l="l" t="t" r="r" b="b"/>
              <a:pathLst>
                <a:path w="3537" h="2334" extrusionOk="0">
                  <a:moveTo>
                    <a:pt x="1774" y="357"/>
                  </a:moveTo>
                  <a:cubicBezTo>
                    <a:pt x="1917" y="500"/>
                    <a:pt x="1941" y="655"/>
                    <a:pt x="1905" y="762"/>
                  </a:cubicBezTo>
                  <a:cubicBezTo>
                    <a:pt x="1884" y="820"/>
                    <a:pt x="1849" y="851"/>
                    <a:pt x="1809" y="851"/>
                  </a:cubicBezTo>
                  <a:cubicBezTo>
                    <a:pt x="1783" y="851"/>
                    <a:pt x="1755" y="838"/>
                    <a:pt x="1727" y="810"/>
                  </a:cubicBezTo>
                  <a:cubicBezTo>
                    <a:pt x="1620" y="726"/>
                    <a:pt x="1643" y="536"/>
                    <a:pt x="1774" y="357"/>
                  </a:cubicBezTo>
                  <a:close/>
                  <a:moveTo>
                    <a:pt x="2846" y="881"/>
                  </a:moveTo>
                  <a:cubicBezTo>
                    <a:pt x="2822" y="1072"/>
                    <a:pt x="2703" y="1214"/>
                    <a:pt x="2548" y="1238"/>
                  </a:cubicBezTo>
                  <a:lnTo>
                    <a:pt x="2524" y="1238"/>
                  </a:lnTo>
                  <a:cubicBezTo>
                    <a:pt x="2477" y="1238"/>
                    <a:pt x="2477" y="1226"/>
                    <a:pt x="2477" y="1214"/>
                  </a:cubicBezTo>
                  <a:cubicBezTo>
                    <a:pt x="2477" y="1131"/>
                    <a:pt x="2632" y="929"/>
                    <a:pt x="2846" y="881"/>
                  </a:cubicBezTo>
                  <a:close/>
                  <a:moveTo>
                    <a:pt x="989" y="1369"/>
                  </a:moveTo>
                  <a:cubicBezTo>
                    <a:pt x="1012" y="1369"/>
                    <a:pt x="1036" y="1393"/>
                    <a:pt x="1060" y="1417"/>
                  </a:cubicBezTo>
                  <a:cubicBezTo>
                    <a:pt x="1131" y="1512"/>
                    <a:pt x="1155" y="1619"/>
                    <a:pt x="1108" y="1703"/>
                  </a:cubicBezTo>
                  <a:cubicBezTo>
                    <a:pt x="1060" y="1798"/>
                    <a:pt x="953" y="1857"/>
                    <a:pt x="822" y="1857"/>
                  </a:cubicBezTo>
                  <a:cubicBezTo>
                    <a:pt x="798" y="1691"/>
                    <a:pt x="846" y="1500"/>
                    <a:pt x="917" y="1417"/>
                  </a:cubicBezTo>
                  <a:cubicBezTo>
                    <a:pt x="941" y="1381"/>
                    <a:pt x="965" y="1369"/>
                    <a:pt x="989" y="1369"/>
                  </a:cubicBezTo>
                  <a:close/>
                  <a:moveTo>
                    <a:pt x="2155" y="1524"/>
                  </a:moveTo>
                  <a:cubicBezTo>
                    <a:pt x="2167" y="1524"/>
                    <a:pt x="2191" y="1548"/>
                    <a:pt x="2203" y="1595"/>
                  </a:cubicBezTo>
                  <a:cubicBezTo>
                    <a:pt x="2251" y="1738"/>
                    <a:pt x="2227" y="1869"/>
                    <a:pt x="2132" y="1976"/>
                  </a:cubicBezTo>
                  <a:cubicBezTo>
                    <a:pt x="2048" y="1834"/>
                    <a:pt x="2060" y="1667"/>
                    <a:pt x="2108" y="1584"/>
                  </a:cubicBezTo>
                  <a:cubicBezTo>
                    <a:pt x="2132" y="1536"/>
                    <a:pt x="2155" y="1524"/>
                    <a:pt x="2155" y="1524"/>
                  </a:cubicBezTo>
                  <a:close/>
                  <a:moveTo>
                    <a:pt x="2221" y="107"/>
                  </a:moveTo>
                  <a:cubicBezTo>
                    <a:pt x="2312" y="107"/>
                    <a:pt x="2404" y="134"/>
                    <a:pt x="2489" y="191"/>
                  </a:cubicBezTo>
                  <a:cubicBezTo>
                    <a:pt x="2703" y="333"/>
                    <a:pt x="2846" y="548"/>
                    <a:pt x="2846" y="774"/>
                  </a:cubicBezTo>
                  <a:cubicBezTo>
                    <a:pt x="2584" y="822"/>
                    <a:pt x="2370" y="1072"/>
                    <a:pt x="2370" y="1214"/>
                  </a:cubicBezTo>
                  <a:cubicBezTo>
                    <a:pt x="2370" y="1276"/>
                    <a:pt x="2405" y="1338"/>
                    <a:pt x="2508" y="1338"/>
                  </a:cubicBezTo>
                  <a:cubicBezTo>
                    <a:pt x="2524" y="1338"/>
                    <a:pt x="2541" y="1337"/>
                    <a:pt x="2560" y="1334"/>
                  </a:cubicBezTo>
                  <a:cubicBezTo>
                    <a:pt x="2774" y="1310"/>
                    <a:pt x="2929" y="1119"/>
                    <a:pt x="2953" y="869"/>
                  </a:cubicBezTo>
                  <a:cubicBezTo>
                    <a:pt x="3072" y="881"/>
                    <a:pt x="3179" y="929"/>
                    <a:pt x="3275" y="1036"/>
                  </a:cubicBezTo>
                  <a:cubicBezTo>
                    <a:pt x="3441" y="1214"/>
                    <a:pt x="3406" y="1429"/>
                    <a:pt x="3334" y="1572"/>
                  </a:cubicBezTo>
                  <a:cubicBezTo>
                    <a:pt x="3191" y="1905"/>
                    <a:pt x="2786" y="2215"/>
                    <a:pt x="2489" y="2215"/>
                  </a:cubicBezTo>
                  <a:cubicBezTo>
                    <a:pt x="2405" y="2215"/>
                    <a:pt x="2334" y="2191"/>
                    <a:pt x="2274" y="2143"/>
                  </a:cubicBezTo>
                  <a:cubicBezTo>
                    <a:pt x="2251" y="2119"/>
                    <a:pt x="2215" y="2084"/>
                    <a:pt x="2191" y="2060"/>
                  </a:cubicBezTo>
                  <a:cubicBezTo>
                    <a:pt x="2322" y="1929"/>
                    <a:pt x="2358" y="1750"/>
                    <a:pt x="2310" y="1572"/>
                  </a:cubicBezTo>
                  <a:cubicBezTo>
                    <a:pt x="2263" y="1441"/>
                    <a:pt x="2191" y="1417"/>
                    <a:pt x="2155" y="1417"/>
                  </a:cubicBezTo>
                  <a:cubicBezTo>
                    <a:pt x="2108" y="1417"/>
                    <a:pt x="2048" y="1464"/>
                    <a:pt x="2012" y="1536"/>
                  </a:cubicBezTo>
                  <a:cubicBezTo>
                    <a:pt x="1953" y="1655"/>
                    <a:pt x="1941" y="1857"/>
                    <a:pt x="2060" y="2048"/>
                  </a:cubicBezTo>
                  <a:cubicBezTo>
                    <a:pt x="1941" y="2143"/>
                    <a:pt x="1715" y="2238"/>
                    <a:pt x="1298" y="2238"/>
                  </a:cubicBezTo>
                  <a:lnTo>
                    <a:pt x="1262" y="2238"/>
                  </a:lnTo>
                  <a:cubicBezTo>
                    <a:pt x="1000" y="2226"/>
                    <a:pt x="893" y="2096"/>
                    <a:pt x="846" y="1965"/>
                  </a:cubicBezTo>
                  <a:cubicBezTo>
                    <a:pt x="1000" y="1953"/>
                    <a:pt x="1143" y="1881"/>
                    <a:pt x="1203" y="1750"/>
                  </a:cubicBezTo>
                  <a:cubicBezTo>
                    <a:pt x="1262" y="1631"/>
                    <a:pt x="1239" y="1488"/>
                    <a:pt x="1131" y="1357"/>
                  </a:cubicBezTo>
                  <a:cubicBezTo>
                    <a:pt x="1084" y="1286"/>
                    <a:pt x="1024" y="1262"/>
                    <a:pt x="989" y="1262"/>
                  </a:cubicBezTo>
                  <a:cubicBezTo>
                    <a:pt x="929" y="1262"/>
                    <a:pt x="881" y="1298"/>
                    <a:pt x="834" y="1357"/>
                  </a:cubicBezTo>
                  <a:cubicBezTo>
                    <a:pt x="739" y="1464"/>
                    <a:pt x="691" y="1679"/>
                    <a:pt x="715" y="1857"/>
                  </a:cubicBezTo>
                  <a:cubicBezTo>
                    <a:pt x="596" y="1834"/>
                    <a:pt x="477" y="1774"/>
                    <a:pt x="369" y="1691"/>
                  </a:cubicBezTo>
                  <a:cubicBezTo>
                    <a:pt x="179" y="1548"/>
                    <a:pt x="119" y="1334"/>
                    <a:pt x="191" y="1107"/>
                  </a:cubicBezTo>
                  <a:cubicBezTo>
                    <a:pt x="274" y="869"/>
                    <a:pt x="488" y="667"/>
                    <a:pt x="667" y="667"/>
                  </a:cubicBezTo>
                  <a:cubicBezTo>
                    <a:pt x="715" y="667"/>
                    <a:pt x="750" y="679"/>
                    <a:pt x="786" y="703"/>
                  </a:cubicBezTo>
                  <a:cubicBezTo>
                    <a:pt x="798" y="708"/>
                    <a:pt x="810" y="711"/>
                    <a:pt x="820" y="711"/>
                  </a:cubicBezTo>
                  <a:cubicBezTo>
                    <a:pt x="831" y="711"/>
                    <a:pt x="840" y="708"/>
                    <a:pt x="846" y="703"/>
                  </a:cubicBezTo>
                  <a:cubicBezTo>
                    <a:pt x="858" y="691"/>
                    <a:pt x="869" y="679"/>
                    <a:pt x="869" y="655"/>
                  </a:cubicBezTo>
                  <a:cubicBezTo>
                    <a:pt x="869" y="655"/>
                    <a:pt x="834" y="381"/>
                    <a:pt x="965" y="226"/>
                  </a:cubicBezTo>
                  <a:cubicBezTo>
                    <a:pt x="1020" y="164"/>
                    <a:pt x="1100" y="134"/>
                    <a:pt x="1202" y="134"/>
                  </a:cubicBezTo>
                  <a:cubicBezTo>
                    <a:pt x="1275" y="134"/>
                    <a:pt x="1359" y="149"/>
                    <a:pt x="1453" y="179"/>
                  </a:cubicBezTo>
                  <a:cubicBezTo>
                    <a:pt x="1548" y="214"/>
                    <a:pt x="1620" y="250"/>
                    <a:pt x="1691" y="298"/>
                  </a:cubicBezTo>
                  <a:cubicBezTo>
                    <a:pt x="1548" y="488"/>
                    <a:pt x="1501" y="762"/>
                    <a:pt x="1655" y="893"/>
                  </a:cubicBezTo>
                  <a:cubicBezTo>
                    <a:pt x="1703" y="929"/>
                    <a:pt x="1751" y="953"/>
                    <a:pt x="1810" y="953"/>
                  </a:cubicBezTo>
                  <a:cubicBezTo>
                    <a:pt x="1893" y="953"/>
                    <a:pt x="1965" y="893"/>
                    <a:pt x="2001" y="798"/>
                  </a:cubicBezTo>
                  <a:cubicBezTo>
                    <a:pt x="2048" y="655"/>
                    <a:pt x="2012" y="452"/>
                    <a:pt x="1834" y="286"/>
                  </a:cubicBezTo>
                  <a:cubicBezTo>
                    <a:pt x="1942" y="170"/>
                    <a:pt x="2081" y="107"/>
                    <a:pt x="2221" y="107"/>
                  </a:cubicBezTo>
                  <a:close/>
                  <a:moveTo>
                    <a:pt x="2215" y="0"/>
                  </a:moveTo>
                  <a:cubicBezTo>
                    <a:pt x="2048" y="0"/>
                    <a:pt x="1882" y="83"/>
                    <a:pt x="1762" y="214"/>
                  </a:cubicBezTo>
                  <a:cubicBezTo>
                    <a:pt x="1679" y="167"/>
                    <a:pt x="1584" y="119"/>
                    <a:pt x="1489" y="83"/>
                  </a:cubicBezTo>
                  <a:cubicBezTo>
                    <a:pt x="1384" y="47"/>
                    <a:pt x="1289" y="30"/>
                    <a:pt x="1206" y="30"/>
                  </a:cubicBezTo>
                  <a:cubicBezTo>
                    <a:pt x="1072" y="30"/>
                    <a:pt x="967" y="74"/>
                    <a:pt x="893" y="155"/>
                  </a:cubicBezTo>
                  <a:cubicBezTo>
                    <a:pt x="774" y="286"/>
                    <a:pt x="762" y="476"/>
                    <a:pt x="762" y="583"/>
                  </a:cubicBezTo>
                  <a:cubicBezTo>
                    <a:pt x="739" y="572"/>
                    <a:pt x="703" y="572"/>
                    <a:pt x="667" y="572"/>
                  </a:cubicBezTo>
                  <a:cubicBezTo>
                    <a:pt x="441" y="572"/>
                    <a:pt x="191" y="786"/>
                    <a:pt x="96" y="1072"/>
                  </a:cubicBezTo>
                  <a:cubicBezTo>
                    <a:pt x="0" y="1345"/>
                    <a:pt x="84" y="1607"/>
                    <a:pt x="310" y="1774"/>
                  </a:cubicBezTo>
                  <a:cubicBezTo>
                    <a:pt x="441" y="1881"/>
                    <a:pt x="596" y="1941"/>
                    <a:pt x="739" y="1965"/>
                  </a:cubicBezTo>
                  <a:cubicBezTo>
                    <a:pt x="798" y="2191"/>
                    <a:pt x="989" y="2334"/>
                    <a:pt x="1250" y="2334"/>
                  </a:cubicBezTo>
                  <a:lnTo>
                    <a:pt x="1298" y="2334"/>
                  </a:lnTo>
                  <a:cubicBezTo>
                    <a:pt x="1655" y="2334"/>
                    <a:pt x="1941" y="2262"/>
                    <a:pt x="2120" y="2131"/>
                  </a:cubicBezTo>
                  <a:cubicBezTo>
                    <a:pt x="2143" y="2155"/>
                    <a:pt x="2179" y="2191"/>
                    <a:pt x="2215" y="2215"/>
                  </a:cubicBezTo>
                  <a:cubicBezTo>
                    <a:pt x="2286" y="2286"/>
                    <a:pt x="2382" y="2310"/>
                    <a:pt x="2489" y="2310"/>
                  </a:cubicBezTo>
                  <a:cubicBezTo>
                    <a:pt x="2834" y="2310"/>
                    <a:pt x="3275" y="1988"/>
                    <a:pt x="3441" y="1607"/>
                  </a:cubicBezTo>
                  <a:cubicBezTo>
                    <a:pt x="3536" y="1369"/>
                    <a:pt x="3513" y="1131"/>
                    <a:pt x="3358" y="964"/>
                  </a:cubicBezTo>
                  <a:cubicBezTo>
                    <a:pt x="3239" y="845"/>
                    <a:pt x="3096" y="774"/>
                    <a:pt x="2953" y="774"/>
                  </a:cubicBezTo>
                  <a:cubicBezTo>
                    <a:pt x="2941" y="512"/>
                    <a:pt x="2786" y="262"/>
                    <a:pt x="2548" y="107"/>
                  </a:cubicBezTo>
                  <a:cubicBezTo>
                    <a:pt x="2441" y="36"/>
                    <a:pt x="2334" y="0"/>
                    <a:pt x="221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9" name="Google Shape;3229;p77"/>
            <p:cNvSpPr/>
            <p:nvPr/>
          </p:nvSpPr>
          <p:spPr>
            <a:xfrm>
              <a:off x="3798678" y="2658915"/>
              <a:ext cx="120940" cy="68603"/>
            </a:xfrm>
            <a:custGeom>
              <a:avLst/>
              <a:gdLst/>
              <a:ahLst/>
              <a:cxnLst/>
              <a:rect l="l" t="t" r="r" b="b"/>
              <a:pathLst>
                <a:path w="3926" h="2227" extrusionOk="0">
                  <a:moveTo>
                    <a:pt x="2389" y="1"/>
                  </a:moveTo>
                  <a:cubicBezTo>
                    <a:pt x="2209" y="1"/>
                    <a:pt x="2050" y="97"/>
                    <a:pt x="1939" y="226"/>
                  </a:cubicBezTo>
                  <a:lnTo>
                    <a:pt x="1939" y="226"/>
                  </a:lnTo>
                  <a:cubicBezTo>
                    <a:pt x="1865" y="166"/>
                    <a:pt x="1769" y="112"/>
                    <a:pt x="1645" y="71"/>
                  </a:cubicBezTo>
                  <a:cubicBezTo>
                    <a:pt x="1542" y="36"/>
                    <a:pt x="1455" y="22"/>
                    <a:pt x="1381" y="22"/>
                  </a:cubicBezTo>
                  <a:cubicBezTo>
                    <a:pt x="919" y="22"/>
                    <a:pt x="990" y="606"/>
                    <a:pt x="990" y="606"/>
                  </a:cubicBezTo>
                  <a:cubicBezTo>
                    <a:pt x="941" y="576"/>
                    <a:pt x="889" y="563"/>
                    <a:pt x="835" y="563"/>
                  </a:cubicBezTo>
                  <a:cubicBezTo>
                    <a:pt x="445" y="563"/>
                    <a:pt x="1" y="1289"/>
                    <a:pt x="514" y="1666"/>
                  </a:cubicBezTo>
                  <a:cubicBezTo>
                    <a:pt x="673" y="1785"/>
                    <a:pt x="824" y="1840"/>
                    <a:pt x="952" y="1849"/>
                  </a:cubicBezTo>
                  <a:lnTo>
                    <a:pt x="952" y="1849"/>
                  </a:lnTo>
                  <a:cubicBezTo>
                    <a:pt x="993" y="2048"/>
                    <a:pt x="1132" y="2221"/>
                    <a:pt x="1431" y="2226"/>
                  </a:cubicBezTo>
                  <a:cubicBezTo>
                    <a:pt x="1444" y="2226"/>
                    <a:pt x="1457" y="2226"/>
                    <a:pt x="1470" y="2226"/>
                  </a:cubicBezTo>
                  <a:cubicBezTo>
                    <a:pt x="1873" y="2226"/>
                    <a:pt x="2144" y="2132"/>
                    <a:pt x="2297" y="1993"/>
                  </a:cubicBezTo>
                  <a:lnTo>
                    <a:pt x="2297" y="1993"/>
                  </a:lnTo>
                  <a:cubicBezTo>
                    <a:pt x="2329" y="2037"/>
                    <a:pt x="2369" y="2079"/>
                    <a:pt x="2419" y="2119"/>
                  </a:cubicBezTo>
                  <a:cubicBezTo>
                    <a:pt x="2488" y="2174"/>
                    <a:pt x="2573" y="2198"/>
                    <a:pt x="2664" y="2198"/>
                  </a:cubicBezTo>
                  <a:cubicBezTo>
                    <a:pt x="3182" y="2198"/>
                    <a:pt x="3926" y="1406"/>
                    <a:pt x="3490" y="940"/>
                  </a:cubicBezTo>
                  <a:cubicBezTo>
                    <a:pt x="3369" y="810"/>
                    <a:pt x="3240" y="761"/>
                    <a:pt x="3119" y="761"/>
                  </a:cubicBezTo>
                  <a:cubicBezTo>
                    <a:pt x="3105" y="761"/>
                    <a:pt x="3091" y="762"/>
                    <a:pt x="3077" y="763"/>
                  </a:cubicBezTo>
                  <a:lnTo>
                    <a:pt x="3077" y="763"/>
                  </a:lnTo>
                  <a:cubicBezTo>
                    <a:pt x="3083" y="536"/>
                    <a:pt x="2971" y="274"/>
                    <a:pt x="2693" y="95"/>
                  </a:cubicBezTo>
                  <a:cubicBezTo>
                    <a:pt x="2588" y="29"/>
                    <a:pt x="2486" y="1"/>
                    <a:pt x="23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0" name="Google Shape;3230;p77"/>
            <p:cNvSpPr/>
            <p:nvPr/>
          </p:nvSpPr>
          <p:spPr>
            <a:xfrm>
              <a:off x="3804223" y="2657406"/>
              <a:ext cx="108957" cy="71560"/>
            </a:xfrm>
            <a:custGeom>
              <a:avLst/>
              <a:gdLst/>
              <a:ahLst/>
              <a:cxnLst/>
              <a:rect l="l" t="t" r="r" b="b"/>
              <a:pathLst>
                <a:path w="3537" h="2323" extrusionOk="0">
                  <a:moveTo>
                    <a:pt x="1763" y="358"/>
                  </a:moveTo>
                  <a:cubicBezTo>
                    <a:pt x="1905" y="489"/>
                    <a:pt x="1929" y="655"/>
                    <a:pt x="1894" y="751"/>
                  </a:cubicBezTo>
                  <a:cubicBezTo>
                    <a:pt x="1871" y="811"/>
                    <a:pt x="1834" y="843"/>
                    <a:pt x="1792" y="843"/>
                  </a:cubicBezTo>
                  <a:cubicBezTo>
                    <a:pt x="1767" y="843"/>
                    <a:pt x="1741" y="832"/>
                    <a:pt x="1715" y="810"/>
                  </a:cubicBezTo>
                  <a:cubicBezTo>
                    <a:pt x="1620" y="727"/>
                    <a:pt x="1644" y="525"/>
                    <a:pt x="1763" y="358"/>
                  </a:cubicBezTo>
                  <a:close/>
                  <a:moveTo>
                    <a:pt x="2846" y="870"/>
                  </a:moveTo>
                  <a:lnTo>
                    <a:pt x="2846" y="870"/>
                  </a:lnTo>
                  <a:cubicBezTo>
                    <a:pt x="2822" y="1060"/>
                    <a:pt x="2703" y="1203"/>
                    <a:pt x="2537" y="1227"/>
                  </a:cubicBezTo>
                  <a:lnTo>
                    <a:pt x="2513" y="1227"/>
                  </a:lnTo>
                  <a:cubicBezTo>
                    <a:pt x="2477" y="1227"/>
                    <a:pt x="2465" y="1215"/>
                    <a:pt x="2465" y="1203"/>
                  </a:cubicBezTo>
                  <a:cubicBezTo>
                    <a:pt x="2465" y="1120"/>
                    <a:pt x="2620" y="917"/>
                    <a:pt x="2846" y="870"/>
                  </a:cubicBezTo>
                  <a:close/>
                  <a:moveTo>
                    <a:pt x="977" y="1358"/>
                  </a:moveTo>
                  <a:cubicBezTo>
                    <a:pt x="1013" y="1358"/>
                    <a:pt x="1036" y="1382"/>
                    <a:pt x="1048" y="1406"/>
                  </a:cubicBezTo>
                  <a:cubicBezTo>
                    <a:pt x="1132" y="1501"/>
                    <a:pt x="1143" y="1608"/>
                    <a:pt x="1108" y="1691"/>
                  </a:cubicBezTo>
                  <a:cubicBezTo>
                    <a:pt x="1060" y="1787"/>
                    <a:pt x="941" y="1846"/>
                    <a:pt x="810" y="1858"/>
                  </a:cubicBezTo>
                  <a:cubicBezTo>
                    <a:pt x="786" y="1679"/>
                    <a:pt x="834" y="1489"/>
                    <a:pt x="905" y="1406"/>
                  </a:cubicBezTo>
                  <a:cubicBezTo>
                    <a:pt x="929" y="1382"/>
                    <a:pt x="965" y="1358"/>
                    <a:pt x="977" y="1358"/>
                  </a:cubicBezTo>
                  <a:close/>
                  <a:moveTo>
                    <a:pt x="2156" y="1513"/>
                  </a:moveTo>
                  <a:cubicBezTo>
                    <a:pt x="2167" y="1513"/>
                    <a:pt x="2191" y="1537"/>
                    <a:pt x="2203" y="1584"/>
                  </a:cubicBezTo>
                  <a:cubicBezTo>
                    <a:pt x="2251" y="1727"/>
                    <a:pt x="2215" y="1858"/>
                    <a:pt x="2132" y="1965"/>
                  </a:cubicBezTo>
                  <a:cubicBezTo>
                    <a:pt x="2048" y="1822"/>
                    <a:pt x="2048" y="1668"/>
                    <a:pt x="2096" y="1572"/>
                  </a:cubicBezTo>
                  <a:cubicBezTo>
                    <a:pt x="2120" y="1525"/>
                    <a:pt x="2144" y="1513"/>
                    <a:pt x="2156" y="1513"/>
                  </a:cubicBezTo>
                  <a:close/>
                  <a:moveTo>
                    <a:pt x="2211" y="101"/>
                  </a:moveTo>
                  <a:cubicBezTo>
                    <a:pt x="2300" y="101"/>
                    <a:pt x="2392" y="127"/>
                    <a:pt x="2477" y="179"/>
                  </a:cubicBezTo>
                  <a:cubicBezTo>
                    <a:pt x="2703" y="322"/>
                    <a:pt x="2834" y="548"/>
                    <a:pt x="2846" y="775"/>
                  </a:cubicBezTo>
                  <a:cubicBezTo>
                    <a:pt x="2572" y="822"/>
                    <a:pt x="2358" y="1060"/>
                    <a:pt x="2370" y="1215"/>
                  </a:cubicBezTo>
                  <a:cubicBezTo>
                    <a:pt x="2370" y="1270"/>
                    <a:pt x="2411" y="1335"/>
                    <a:pt x="2520" y="1335"/>
                  </a:cubicBezTo>
                  <a:cubicBezTo>
                    <a:pt x="2529" y="1335"/>
                    <a:pt x="2539" y="1335"/>
                    <a:pt x="2548" y="1334"/>
                  </a:cubicBezTo>
                  <a:cubicBezTo>
                    <a:pt x="2763" y="1298"/>
                    <a:pt x="2918" y="1120"/>
                    <a:pt x="2941" y="870"/>
                  </a:cubicBezTo>
                  <a:cubicBezTo>
                    <a:pt x="3060" y="870"/>
                    <a:pt x="3168" y="917"/>
                    <a:pt x="3275" y="1025"/>
                  </a:cubicBezTo>
                  <a:cubicBezTo>
                    <a:pt x="3441" y="1203"/>
                    <a:pt x="3394" y="1417"/>
                    <a:pt x="3334" y="1560"/>
                  </a:cubicBezTo>
                  <a:cubicBezTo>
                    <a:pt x="3191" y="1894"/>
                    <a:pt x="2787" y="2203"/>
                    <a:pt x="2477" y="2203"/>
                  </a:cubicBezTo>
                  <a:cubicBezTo>
                    <a:pt x="2394" y="2203"/>
                    <a:pt x="2322" y="2179"/>
                    <a:pt x="2275" y="2132"/>
                  </a:cubicBezTo>
                  <a:cubicBezTo>
                    <a:pt x="2239" y="2108"/>
                    <a:pt x="2215" y="2084"/>
                    <a:pt x="2191" y="2049"/>
                  </a:cubicBezTo>
                  <a:cubicBezTo>
                    <a:pt x="2310" y="1918"/>
                    <a:pt x="2358" y="1739"/>
                    <a:pt x="2298" y="1560"/>
                  </a:cubicBezTo>
                  <a:cubicBezTo>
                    <a:pt x="2263" y="1429"/>
                    <a:pt x="2191" y="1406"/>
                    <a:pt x="2156" y="1406"/>
                  </a:cubicBezTo>
                  <a:cubicBezTo>
                    <a:pt x="2096" y="1406"/>
                    <a:pt x="2048" y="1453"/>
                    <a:pt x="2013" y="1525"/>
                  </a:cubicBezTo>
                  <a:cubicBezTo>
                    <a:pt x="1941" y="1644"/>
                    <a:pt x="1941" y="1846"/>
                    <a:pt x="2048" y="2037"/>
                  </a:cubicBezTo>
                  <a:cubicBezTo>
                    <a:pt x="1929" y="2132"/>
                    <a:pt x="1703" y="2227"/>
                    <a:pt x="1298" y="2227"/>
                  </a:cubicBezTo>
                  <a:lnTo>
                    <a:pt x="1251" y="2227"/>
                  </a:lnTo>
                  <a:cubicBezTo>
                    <a:pt x="989" y="2215"/>
                    <a:pt x="882" y="2084"/>
                    <a:pt x="834" y="1953"/>
                  </a:cubicBezTo>
                  <a:cubicBezTo>
                    <a:pt x="1001" y="1941"/>
                    <a:pt x="1132" y="1870"/>
                    <a:pt x="1191" y="1739"/>
                  </a:cubicBezTo>
                  <a:cubicBezTo>
                    <a:pt x="1251" y="1620"/>
                    <a:pt x="1227" y="1477"/>
                    <a:pt x="1132" y="1346"/>
                  </a:cubicBezTo>
                  <a:cubicBezTo>
                    <a:pt x="1072" y="1275"/>
                    <a:pt x="1013" y="1263"/>
                    <a:pt x="977" y="1263"/>
                  </a:cubicBezTo>
                  <a:cubicBezTo>
                    <a:pt x="929" y="1263"/>
                    <a:pt x="870" y="1287"/>
                    <a:pt x="834" y="1346"/>
                  </a:cubicBezTo>
                  <a:cubicBezTo>
                    <a:pt x="739" y="1453"/>
                    <a:pt x="691" y="1668"/>
                    <a:pt x="715" y="1846"/>
                  </a:cubicBezTo>
                  <a:cubicBezTo>
                    <a:pt x="596" y="1822"/>
                    <a:pt x="477" y="1775"/>
                    <a:pt x="358" y="1679"/>
                  </a:cubicBezTo>
                  <a:cubicBezTo>
                    <a:pt x="167" y="1548"/>
                    <a:pt x="108" y="1322"/>
                    <a:pt x="191" y="1096"/>
                  </a:cubicBezTo>
                  <a:cubicBezTo>
                    <a:pt x="262" y="858"/>
                    <a:pt x="477" y="655"/>
                    <a:pt x="667" y="655"/>
                  </a:cubicBezTo>
                  <a:cubicBezTo>
                    <a:pt x="703" y="655"/>
                    <a:pt x="751" y="667"/>
                    <a:pt x="786" y="691"/>
                  </a:cubicBezTo>
                  <a:cubicBezTo>
                    <a:pt x="792" y="697"/>
                    <a:pt x="801" y="700"/>
                    <a:pt x="812" y="700"/>
                  </a:cubicBezTo>
                  <a:cubicBezTo>
                    <a:pt x="822" y="700"/>
                    <a:pt x="834" y="697"/>
                    <a:pt x="846" y="691"/>
                  </a:cubicBezTo>
                  <a:cubicBezTo>
                    <a:pt x="858" y="679"/>
                    <a:pt x="870" y="667"/>
                    <a:pt x="858" y="644"/>
                  </a:cubicBezTo>
                  <a:cubicBezTo>
                    <a:pt x="858" y="644"/>
                    <a:pt x="834" y="370"/>
                    <a:pt x="965" y="215"/>
                  </a:cubicBezTo>
                  <a:cubicBezTo>
                    <a:pt x="1020" y="152"/>
                    <a:pt x="1096" y="122"/>
                    <a:pt x="1195" y="122"/>
                  </a:cubicBezTo>
                  <a:cubicBezTo>
                    <a:pt x="1265" y="122"/>
                    <a:pt x="1347" y="138"/>
                    <a:pt x="1441" y="167"/>
                  </a:cubicBezTo>
                  <a:cubicBezTo>
                    <a:pt x="1536" y="203"/>
                    <a:pt x="1620" y="239"/>
                    <a:pt x="1691" y="286"/>
                  </a:cubicBezTo>
                  <a:cubicBezTo>
                    <a:pt x="1536" y="489"/>
                    <a:pt x="1489" y="751"/>
                    <a:pt x="1644" y="882"/>
                  </a:cubicBezTo>
                  <a:cubicBezTo>
                    <a:pt x="1691" y="929"/>
                    <a:pt x="1751" y="941"/>
                    <a:pt x="1798" y="941"/>
                  </a:cubicBezTo>
                  <a:cubicBezTo>
                    <a:pt x="1882" y="941"/>
                    <a:pt x="1953" y="882"/>
                    <a:pt x="1989" y="786"/>
                  </a:cubicBezTo>
                  <a:cubicBezTo>
                    <a:pt x="2036" y="655"/>
                    <a:pt x="2013" y="441"/>
                    <a:pt x="1834" y="274"/>
                  </a:cubicBezTo>
                  <a:cubicBezTo>
                    <a:pt x="1941" y="160"/>
                    <a:pt x="2075" y="101"/>
                    <a:pt x="2211" y="101"/>
                  </a:cubicBezTo>
                  <a:close/>
                  <a:moveTo>
                    <a:pt x="2215" y="1"/>
                  </a:moveTo>
                  <a:cubicBezTo>
                    <a:pt x="2048" y="1"/>
                    <a:pt x="1882" y="72"/>
                    <a:pt x="1751" y="215"/>
                  </a:cubicBezTo>
                  <a:cubicBezTo>
                    <a:pt x="1679" y="155"/>
                    <a:pt x="1584" y="108"/>
                    <a:pt x="1477" y="72"/>
                  </a:cubicBezTo>
                  <a:cubicBezTo>
                    <a:pt x="1372" y="36"/>
                    <a:pt x="1277" y="18"/>
                    <a:pt x="1194" y="18"/>
                  </a:cubicBezTo>
                  <a:cubicBezTo>
                    <a:pt x="1060" y="18"/>
                    <a:pt x="955" y="63"/>
                    <a:pt x="882" y="144"/>
                  </a:cubicBezTo>
                  <a:cubicBezTo>
                    <a:pt x="774" y="274"/>
                    <a:pt x="762" y="465"/>
                    <a:pt x="762" y="572"/>
                  </a:cubicBezTo>
                  <a:cubicBezTo>
                    <a:pt x="727" y="560"/>
                    <a:pt x="691" y="560"/>
                    <a:pt x="667" y="560"/>
                  </a:cubicBezTo>
                  <a:cubicBezTo>
                    <a:pt x="441" y="560"/>
                    <a:pt x="179" y="775"/>
                    <a:pt x="96" y="1060"/>
                  </a:cubicBezTo>
                  <a:cubicBezTo>
                    <a:pt x="0" y="1334"/>
                    <a:pt x="72" y="1596"/>
                    <a:pt x="298" y="1763"/>
                  </a:cubicBezTo>
                  <a:cubicBezTo>
                    <a:pt x="441" y="1870"/>
                    <a:pt x="584" y="1929"/>
                    <a:pt x="727" y="1953"/>
                  </a:cubicBezTo>
                  <a:cubicBezTo>
                    <a:pt x="798" y="2179"/>
                    <a:pt x="989" y="2322"/>
                    <a:pt x="1251" y="2322"/>
                  </a:cubicBezTo>
                  <a:lnTo>
                    <a:pt x="1298" y="2322"/>
                  </a:lnTo>
                  <a:cubicBezTo>
                    <a:pt x="1655" y="2322"/>
                    <a:pt x="1929" y="2251"/>
                    <a:pt x="2108" y="2120"/>
                  </a:cubicBezTo>
                  <a:cubicBezTo>
                    <a:pt x="2144" y="2156"/>
                    <a:pt x="2167" y="2179"/>
                    <a:pt x="2203" y="2215"/>
                  </a:cubicBezTo>
                  <a:cubicBezTo>
                    <a:pt x="2286" y="2275"/>
                    <a:pt x="2370" y="2299"/>
                    <a:pt x="2477" y="2299"/>
                  </a:cubicBezTo>
                  <a:cubicBezTo>
                    <a:pt x="2822" y="2299"/>
                    <a:pt x="3263" y="1977"/>
                    <a:pt x="3429" y="1596"/>
                  </a:cubicBezTo>
                  <a:cubicBezTo>
                    <a:pt x="3537" y="1358"/>
                    <a:pt x="3501" y="1132"/>
                    <a:pt x="3346" y="953"/>
                  </a:cubicBezTo>
                  <a:cubicBezTo>
                    <a:pt x="3227" y="834"/>
                    <a:pt x="3096" y="763"/>
                    <a:pt x="2941" y="763"/>
                  </a:cubicBezTo>
                  <a:cubicBezTo>
                    <a:pt x="2929" y="501"/>
                    <a:pt x="2787" y="251"/>
                    <a:pt x="2537" y="96"/>
                  </a:cubicBezTo>
                  <a:cubicBezTo>
                    <a:pt x="2429" y="24"/>
                    <a:pt x="2322" y="1"/>
                    <a:pt x="221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1" name="Google Shape;3231;p77"/>
            <p:cNvSpPr/>
            <p:nvPr/>
          </p:nvSpPr>
          <p:spPr>
            <a:xfrm>
              <a:off x="3826587" y="2945340"/>
              <a:ext cx="30466" cy="30836"/>
            </a:xfrm>
            <a:custGeom>
              <a:avLst/>
              <a:gdLst/>
              <a:ahLst/>
              <a:cxnLst/>
              <a:rect l="l" t="t" r="r" b="b"/>
              <a:pathLst>
                <a:path w="989" h="1001" extrusionOk="0">
                  <a:moveTo>
                    <a:pt x="525" y="155"/>
                  </a:moveTo>
                  <a:cubicBezTo>
                    <a:pt x="537" y="191"/>
                    <a:pt x="548" y="238"/>
                    <a:pt x="560" y="274"/>
                  </a:cubicBezTo>
                  <a:cubicBezTo>
                    <a:pt x="584" y="369"/>
                    <a:pt x="584" y="393"/>
                    <a:pt x="596" y="417"/>
                  </a:cubicBezTo>
                  <a:cubicBezTo>
                    <a:pt x="608" y="429"/>
                    <a:pt x="632" y="441"/>
                    <a:pt x="727" y="476"/>
                  </a:cubicBezTo>
                  <a:cubicBezTo>
                    <a:pt x="763" y="476"/>
                    <a:pt x="798" y="500"/>
                    <a:pt x="834" y="512"/>
                  </a:cubicBezTo>
                  <a:cubicBezTo>
                    <a:pt x="787" y="536"/>
                    <a:pt x="703" y="572"/>
                    <a:pt x="632" y="595"/>
                  </a:cubicBezTo>
                  <a:cubicBezTo>
                    <a:pt x="620" y="595"/>
                    <a:pt x="608" y="607"/>
                    <a:pt x="608" y="619"/>
                  </a:cubicBezTo>
                  <a:cubicBezTo>
                    <a:pt x="572" y="703"/>
                    <a:pt x="525" y="798"/>
                    <a:pt x="489" y="857"/>
                  </a:cubicBezTo>
                  <a:cubicBezTo>
                    <a:pt x="477" y="798"/>
                    <a:pt x="441" y="691"/>
                    <a:pt x="417" y="607"/>
                  </a:cubicBezTo>
                  <a:cubicBezTo>
                    <a:pt x="417" y="583"/>
                    <a:pt x="406" y="572"/>
                    <a:pt x="382" y="572"/>
                  </a:cubicBezTo>
                  <a:cubicBezTo>
                    <a:pt x="298" y="560"/>
                    <a:pt x="203" y="536"/>
                    <a:pt x="144" y="512"/>
                  </a:cubicBezTo>
                  <a:cubicBezTo>
                    <a:pt x="203" y="488"/>
                    <a:pt x="310" y="441"/>
                    <a:pt x="406" y="393"/>
                  </a:cubicBezTo>
                  <a:cubicBezTo>
                    <a:pt x="417" y="393"/>
                    <a:pt x="429" y="381"/>
                    <a:pt x="441" y="369"/>
                  </a:cubicBezTo>
                  <a:cubicBezTo>
                    <a:pt x="465" y="298"/>
                    <a:pt x="501" y="214"/>
                    <a:pt x="525" y="155"/>
                  </a:cubicBezTo>
                  <a:close/>
                  <a:moveTo>
                    <a:pt x="537" y="0"/>
                  </a:moveTo>
                  <a:cubicBezTo>
                    <a:pt x="513" y="0"/>
                    <a:pt x="465" y="0"/>
                    <a:pt x="346" y="310"/>
                  </a:cubicBezTo>
                  <a:cubicBezTo>
                    <a:pt x="25" y="441"/>
                    <a:pt x="13" y="488"/>
                    <a:pt x="1" y="512"/>
                  </a:cubicBezTo>
                  <a:cubicBezTo>
                    <a:pt x="1" y="524"/>
                    <a:pt x="1" y="548"/>
                    <a:pt x="13" y="560"/>
                  </a:cubicBezTo>
                  <a:cubicBezTo>
                    <a:pt x="25" y="572"/>
                    <a:pt x="48" y="607"/>
                    <a:pt x="334" y="667"/>
                  </a:cubicBezTo>
                  <a:cubicBezTo>
                    <a:pt x="417" y="1000"/>
                    <a:pt x="453" y="1000"/>
                    <a:pt x="489" y="1000"/>
                  </a:cubicBezTo>
                  <a:cubicBezTo>
                    <a:pt x="525" y="1000"/>
                    <a:pt x="548" y="1000"/>
                    <a:pt x="691" y="679"/>
                  </a:cubicBezTo>
                  <a:cubicBezTo>
                    <a:pt x="775" y="643"/>
                    <a:pt x="941" y="583"/>
                    <a:pt x="977" y="560"/>
                  </a:cubicBezTo>
                  <a:cubicBezTo>
                    <a:pt x="989" y="548"/>
                    <a:pt x="989" y="524"/>
                    <a:pt x="989" y="500"/>
                  </a:cubicBezTo>
                  <a:cubicBezTo>
                    <a:pt x="989" y="464"/>
                    <a:pt x="941" y="441"/>
                    <a:pt x="763" y="381"/>
                  </a:cubicBezTo>
                  <a:cubicBezTo>
                    <a:pt x="739" y="369"/>
                    <a:pt x="703" y="357"/>
                    <a:pt x="679" y="345"/>
                  </a:cubicBezTo>
                  <a:cubicBezTo>
                    <a:pt x="679" y="322"/>
                    <a:pt x="668" y="286"/>
                    <a:pt x="656" y="250"/>
                  </a:cubicBezTo>
                  <a:cubicBezTo>
                    <a:pt x="620" y="107"/>
                    <a:pt x="608" y="48"/>
                    <a:pt x="584" y="24"/>
                  </a:cubicBezTo>
                  <a:cubicBezTo>
                    <a:pt x="572" y="12"/>
                    <a:pt x="560" y="0"/>
                    <a:pt x="53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2" name="Google Shape;3232;p77"/>
            <p:cNvSpPr/>
            <p:nvPr/>
          </p:nvSpPr>
          <p:spPr>
            <a:xfrm>
              <a:off x="4249848" y="2952672"/>
              <a:ext cx="30836" cy="30836"/>
            </a:xfrm>
            <a:custGeom>
              <a:avLst/>
              <a:gdLst/>
              <a:ahLst/>
              <a:cxnLst/>
              <a:rect l="l" t="t" r="r" b="b"/>
              <a:pathLst>
                <a:path w="1001" h="1001" extrusionOk="0">
                  <a:moveTo>
                    <a:pt x="524" y="155"/>
                  </a:moveTo>
                  <a:cubicBezTo>
                    <a:pt x="536" y="191"/>
                    <a:pt x="548" y="238"/>
                    <a:pt x="560" y="274"/>
                  </a:cubicBezTo>
                  <a:cubicBezTo>
                    <a:pt x="584" y="369"/>
                    <a:pt x="584" y="393"/>
                    <a:pt x="596" y="405"/>
                  </a:cubicBezTo>
                  <a:cubicBezTo>
                    <a:pt x="620" y="429"/>
                    <a:pt x="632" y="429"/>
                    <a:pt x="727" y="465"/>
                  </a:cubicBezTo>
                  <a:cubicBezTo>
                    <a:pt x="763" y="476"/>
                    <a:pt x="810" y="500"/>
                    <a:pt x="846" y="512"/>
                  </a:cubicBezTo>
                  <a:cubicBezTo>
                    <a:pt x="786" y="536"/>
                    <a:pt x="703" y="560"/>
                    <a:pt x="632" y="584"/>
                  </a:cubicBezTo>
                  <a:cubicBezTo>
                    <a:pt x="620" y="595"/>
                    <a:pt x="608" y="607"/>
                    <a:pt x="608" y="619"/>
                  </a:cubicBezTo>
                  <a:cubicBezTo>
                    <a:pt x="572" y="703"/>
                    <a:pt x="524" y="798"/>
                    <a:pt x="501" y="857"/>
                  </a:cubicBezTo>
                  <a:cubicBezTo>
                    <a:pt x="477" y="786"/>
                    <a:pt x="441" y="691"/>
                    <a:pt x="429" y="607"/>
                  </a:cubicBezTo>
                  <a:cubicBezTo>
                    <a:pt x="417" y="584"/>
                    <a:pt x="405" y="572"/>
                    <a:pt x="382" y="572"/>
                  </a:cubicBezTo>
                  <a:cubicBezTo>
                    <a:pt x="298" y="548"/>
                    <a:pt x="203" y="536"/>
                    <a:pt x="143" y="512"/>
                  </a:cubicBezTo>
                  <a:cubicBezTo>
                    <a:pt x="215" y="476"/>
                    <a:pt x="322" y="441"/>
                    <a:pt x="405" y="393"/>
                  </a:cubicBezTo>
                  <a:cubicBezTo>
                    <a:pt x="417" y="393"/>
                    <a:pt x="429" y="381"/>
                    <a:pt x="441" y="369"/>
                  </a:cubicBezTo>
                  <a:cubicBezTo>
                    <a:pt x="465" y="298"/>
                    <a:pt x="501" y="214"/>
                    <a:pt x="524" y="155"/>
                  </a:cubicBezTo>
                  <a:close/>
                  <a:moveTo>
                    <a:pt x="548" y="0"/>
                  </a:moveTo>
                  <a:cubicBezTo>
                    <a:pt x="513" y="0"/>
                    <a:pt x="477" y="0"/>
                    <a:pt x="358" y="310"/>
                  </a:cubicBezTo>
                  <a:cubicBezTo>
                    <a:pt x="24" y="441"/>
                    <a:pt x="12" y="488"/>
                    <a:pt x="1" y="512"/>
                  </a:cubicBezTo>
                  <a:cubicBezTo>
                    <a:pt x="1" y="524"/>
                    <a:pt x="1" y="548"/>
                    <a:pt x="12" y="560"/>
                  </a:cubicBezTo>
                  <a:cubicBezTo>
                    <a:pt x="24" y="572"/>
                    <a:pt x="48" y="607"/>
                    <a:pt x="334" y="667"/>
                  </a:cubicBezTo>
                  <a:cubicBezTo>
                    <a:pt x="417" y="1000"/>
                    <a:pt x="453" y="1000"/>
                    <a:pt x="489" y="1000"/>
                  </a:cubicBezTo>
                  <a:cubicBezTo>
                    <a:pt x="524" y="1000"/>
                    <a:pt x="548" y="1000"/>
                    <a:pt x="691" y="679"/>
                  </a:cubicBezTo>
                  <a:cubicBezTo>
                    <a:pt x="774" y="643"/>
                    <a:pt x="941" y="584"/>
                    <a:pt x="977" y="560"/>
                  </a:cubicBezTo>
                  <a:cubicBezTo>
                    <a:pt x="989" y="548"/>
                    <a:pt x="1001" y="524"/>
                    <a:pt x="1001" y="500"/>
                  </a:cubicBezTo>
                  <a:cubicBezTo>
                    <a:pt x="989" y="453"/>
                    <a:pt x="941" y="441"/>
                    <a:pt x="774" y="369"/>
                  </a:cubicBezTo>
                  <a:cubicBezTo>
                    <a:pt x="739" y="369"/>
                    <a:pt x="703" y="345"/>
                    <a:pt x="691" y="345"/>
                  </a:cubicBezTo>
                  <a:cubicBezTo>
                    <a:pt x="679" y="322"/>
                    <a:pt x="667" y="286"/>
                    <a:pt x="667" y="250"/>
                  </a:cubicBezTo>
                  <a:cubicBezTo>
                    <a:pt x="632" y="107"/>
                    <a:pt x="608" y="48"/>
                    <a:pt x="596" y="24"/>
                  </a:cubicBezTo>
                  <a:cubicBezTo>
                    <a:pt x="584" y="12"/>
                    <a:pt x="560" y="0"/>
                    <a:pt x="54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3" name="Google Shape;3233;p77"/>
            <p:cNvSpPr/>
            <p:nvPr/>
          </p:nvSpPr>
          <p:spPr>
            <a:xfrm>
              <a:off x="4227114" y="2804839"/>
              <a:ext cx="22765" cy="22796"/>
            </a:xfrm>
            <a:custGeom>
              <a:avLst/>
              <a:gdLst/>
              <a:ahLst/>
              <a:cxnLst/>
              <a:rect l="l" t="t" r="r" b="b"/>
              <a:pathLst>
                <a:path w="739" h="740" extrusionOk="0">
                  <a:moveTo>
                    <a:pt x="369" y="108"/>
                  </a:moveTo>
                  <a:cubicBezTo>
                    <a:pt x="441" y="108"/>
                    <a:pt x="500" y="132"/>
                    <a:pt x="560" y="180"/>
                  </a:cubicBezTo>
                  <a:cubicBezTo>
                    <a:pt x="608" y="239"/>
                    <a:pt x="631" y="299"/>
                    <a:pt x="631" y="370"/>
                  </a:cubicBezTo>
                  <a:cubicBezTo>
                    <a:pt x="631" y="513"/>
                    <a:pt x="512" y="632"/>
                    <a:pt x="369" y="632"/>
                  </a:cubicBezTo>
                  <a:cubicBezTo>
                    <a:pt x="215" y="632"/>
                    <a:pt x="96" y="513"/>
                    <a:pt x="96" y="370"/>
                  </a:cubicBezTo>
                  <a:cubicBezTo>
                    <a:pt x="96" y="227"/>
                    <a:pt x="227" y="108"/>
                    <a:pt x="369" y="108"/>
                  </a:cubicBezTo>
                  <a:close/>
                  <a:moveTo>
                    <a:pt x="369" y="1"/>
                  </a:moveTo>
                  <a:cubicBezTo>
                    <a:pt x="167" y="1"/>
                    <a:pt x="0" y="168"/>
                    <a:pt x="0" y="370"/>
                  </a:cubicBezTo>
                  <a:cubicBezTo>
                    <a:pt x="0" y="572"/>
                    <a:pt x="167" y="739"/>
                    <a:pt x="369" y="739"/>
                  </a:cubicBezTo>
                  <a:cubicBezTo>
                    <a:pt x="572" y="739"/>
                    <a:pt x="739" y="572"/>
                    <a:pt x="739" y="370"/>
                  </a:cubicBezTo>
                  <a:cubicBezTo>
                    <a:pt x="739" y="275"/>
                    <a:pt x="703" y="180"/>
                    <a:pt x="631" y="108"/>
                  </a:cubicBezTo>
                  <a:cubicBezTo>
                    <a:pt x="560" y="37"/>
                    <a:pt x="465" y="1"/>
                    <a:pt x="369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4" name="Google Shape;3234;p77"/>
            <p:cNvSpPr/>
            <p:nvPr/>
          </p:nvSpPr>
          <p:spPr>
            <a:xfrm>
              <a:off x="3782936" y="3100844"/>
              <a:ext cx="22796" cy="22765"/>
            </a:xfrm>
            <a:custGeom>
              <a:avLst/>
              <a:gdLst/>
              <a:ahLst/>
              <a:cxnLst/>
              <a:rect l="l" t="t" r="r" b="b"/>
              <a:pathLst>
                <a:path w="740" h="739" extrusionOk="0">
                  <a:moveTo>
                    <a:pt x="382" y="107"/>
                  </a:moveTo>
                  <a:cubicBezTo>
                    <a:pt x="525" y="107"/>
                    <a:pt x="644" y="227"/>
                    <a:pt x="644" y="369"/>
                  </a:cubicBezTo>
                  <a:cubicBezTo>
                    <a:pt x="644" y="512"/>
                    <a:pt x="525" y="631"/>
                    <a:pt x="370" y="631"/>
                  </a:cubicBezTo>
                  <a:cubicBezTo>
                    <a:pt x="299" y="631"/>
                    <a:pt x="239" y="607"/>
                    <a:pt x="191" y="560"/>
                  </a:cubicBezTo>
                  <a:cubicBezTo>
                    <a:pt x="132" y="512"/>
                    <a:pt x="108" y="441"/>
                    <a:pt x="108" y="369"/>
                  </a:cubicBezTo>
                  <a:cubicBezTo>
                    <a:pt x="108" y="227"/>
                    <a:pt x="227" y="107"/>
                    <a:pt x="382" y="107"/>
                  </a:cubicBezTo>
                  <a:close/>
                  <a:moveTo>
                    <a:pt x="370" y="0"/>
                  </a:moveTo>
                  <a:cubicBezTo>
                    <a:pt x="168" y="0"/>
                    <a:pt x="13" y="167"/>
                    <a:pt x="1" y="369"/>
                  </a:cubicBezTo>
                  <a:cubicBezTo>
                    <a:pt x="1" y="465"/>
                    <a:pt x="49" y="560"/>
                    <a:pt x="108" y="631"/>
                  </a:cubicBezTo>
                  <a:cubicBezTo>
                    <a:pt x="180" y="703"/>
                    <a:pt x="275" y="738"/>
                    <a:pt x="370" y="738"/>
                  </a:cubicBezTo>
                  <a:cubicBezTo>
                    <a:pt x="572" y="738"/>
                    <a:pt x="739" y="572"/>
                    <a:pt x="739" y="369"/>
                  </a:cubicBezTo>
                  <a:cubicBezTo>
                    <a:pt x="739" y="167"/>
                    <a:pt x="584" y="0"/>
                    <a:pt x="37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5" name="Google Shape;3235;p77"/>
            <p:cNvSpPr/>
            <p:nvPr/>
          </p:nvSpPr>
          <p:spPr>
            <a:xfrm>
              <a:off x="3808258" y="2750190"/>
              <a:ext cx="22765" cy="22796"/>
            </a:xfrm>
            <a:custGeom>
              <a:avLst/>
              <a:gdLst/>
              <a:ahLst/>
              <a:cxnLst/>
              <a:rect l="l" t="t" r="r" b="b"/>
              <a:pathLst>
                <a:path w="739" h="740" extrusionOk="0">
                  <a:moveTo>
                    <a:pt x="370" y="108"/>
                  </a:moveTo>
                  <a:cubicBezTo>
                    <a:pt x="512" y="108"/>
                    <a:pt x="631" y="227"/>
                    <a:pt x="631" y="370"/>
                  </a:cubicBezTo>
                  <a:cubicBezTo>
                    <a:pt x="631" y="525"/>
                    <a:pt x="512" y="632"/>
                    <a:pt x="370" y="632"/>
                  </a:cubicBezTo>
                  <a:cubicBezTo>
                    <a:pt x="298" y="632"/>
                    <a:pt x="227" y="608"/>
                    <a:pt x="179" y="561"/>
                  </a:cubicBezTo>
                  <a:cubicBezTo>
                    <a:pt x="131" y="513"/>
                    <a:pt x="96" y="441"/>
                    <a:pt x="96" y="370"/>
                  </a:cubicBezTo>
                  <a:cubicBezTo>
                    <a:pt x="96" y="227"/>
                    <a:pt x="215" y="108"/>
                    <a:pt x="370" y="108"/>
                  </a:cubicBezTo>
                  <a:close/>
                  <a:moveTo>
                    <a:pt x="370" y="1"/>
                  </a:moveTo>
                  <a:cubicBezTo>
                    <a:pt x="167" y="1"/>
                    <a:pt x="0" y="168"/>
                    <a:pt x="0" y="370"/>
                  </a:cubicBezTo>
                  <a:cubicBezTo>
                    <a:pt x="0" y="465"/>
                    <a:pt x="36" y="561"/>
                    <a:pt x="108" y="632"/>
                  </a:cubicBezTo>
                  <a:cubicBezTo>
                    <a:pt x="179" y="703"/>
                    <a:pt x="262" y="739"/>
                    <a:pt x="370" y="739"/>
                  </a:cubicBezTo>
                  <a:cubicBezTo>
                    <a:pt x="572" y="739"/>
                    <a:pt x="739" y="572"/>
                    <a:pt x="727" y="370"/>
                  </a:cubicBezTo>
                  <a:cubicBezTo>
                    <a:pt x="739" y="168"/>
                    <a:pt x="572" y="1"/>
                    <a:pt x="37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6" name="Google Shape;3236;p77"/>
            <p:cNvSpPr/>
            <p:nvPr/>
          </p:nvSpPr>
          <p:spPr>
            <a:xfrm>
              <a:off x="3875013" y="2798431"/>
              <a:ext cx="326810" cy="383245"/>
            </a:xfrm>
            <a:custGeom>
              <a:avLst/>
              <a:gdLst/>
              <a:ahLst/>
              <a:cxnLst/>
              <a:rect l="l" t="t" r="r" b="b"/>
              <a:pathLst>
                <a:path w="10609" h="12441" extrusionOk="0">
                  <a:moveTo>
                    <a:pt x="8912" y="1"/>
                  </a:moveTo>
                  <a:cubicBezTo>
                    <a:pt x="8317" y="1"/>
                    <a:pt x="7758" y="32"/>
                    <a:pt x="7239" y="90"/>
                  </a:cubicBezTo>
                  <a:cubicBezTo>
                    <a:pt x="7061" y="114"/>
                    <a:pt x="7013" y="900"/>
                    <a:pt x="6846" y="923"/>
                  </a:cubicBezTo>
                  <a:cubicBezTo>
                    <a:pt x="6844" y="924"/>
                    <a:pt x="6841" y="924"/>
                    <a:pt x="6838" y="924"/>
                  </a:cubicBezTo>
                  <a:cubicBezTo>
                    <a:pt x="6663" y="924"/>
                    <a:pt x="6382" y="255"/>
                    <a:pt x="6216" y="255"/>
                  </a:cubicBezTo>
                  <a:cubicBezTo>
                    <a:pt x="6212" y="255"/>
                    <a:pt x="6208" y="256"/>
                    <a:pt x="6204" y="257"/>
                  </a:cubicBezTo>
                  <a:cubicBezTo>
                    <a:pt x="1370" y="1292"/>
                    <a:pt x="167" y="5162"/>
                    <a:pt x="24" y="8258"/>
                  </a:cubicBezTo>
                  <a:cubicBezTo>
                    <a:pt x="12" y="8460"/>
                    <a:pt x="739" y="8674"/>
                    <a:pt x="739" y="8877"/>
                  </a:cubicBezTo>
                  <a:cubicBezTo>
                    <a:pt x="727" y="9103"/>
                    <a:pt x="0" y="9317"/>
                    <a:pt x="12" y="9543"/>
                  </a:cubicBezTo>
                  <a:cubicBezTo>
                    <a:pt x="72" y="11222"/>
                    <a:pt x="381" y="12437"/>
                    <a:pt x="381" y="12437"/>
                  </a:cubicBezTo>
                  <a:cubicBezTo>
                    <a:pt x="515" y="12439"/>
                    <a:pt x="648" y="12441"/>
                    <a:pt x="778" y="12441"/>
                  </a:cubicBezTo>
                  <a:cubicBezTo>
                    <a:pt x="1806" y="12441"/>
                    <a:pt x="2726" y="12358"/>
                    <a:pt x="3560" y="12210"/>
                  </a:cubicBezTo>
                  <a:cubicBezTo>
                    <a:pt x="3822" y="12175"/>
                    <a:pt x="3870" y="11270"/>
                    <a:pt x="4108" y="11210"/>
                  </a:cubicBezTo>
                  <a:cubicBezTo>
                    <a:pt x="4118" y="11208"/>
                    <a:pt x="4128" y="11207"/>
                    <a:pt x="4138" y="11207"/>
                  </a:cubicBezTo>
                  <a:cubicBezTo>
                    <a:pt x="4392" y="11207"/>
                    <a:pt x="4803" y="11858"/>
                    <a:pt x="5029" y="11858"/>
                  </a:cubicBezTo>
                  <a:cubicBezTo>
                    <a:pt x="5040" y="11858"/>
                    <a:pt x="5051" y="11856"/>
                    <a:pt x="5061" y="11853"/>
                  </a:cubicBezTo>
                  <a:cubicBezTo>
                    <a:pt x="9525" y="10460"/>
                    <a:pt x="10549" y="6841"/>
                    <a:pt x="10597" y="3971"/>
                  </a:cubicBezTo>
                  <a:cubicBezTo>
                    <a:pt x="10609" y="3733"/>
                    <a:pt x="10014" y="3519"/>
                    <a:pt x="10002" y="3293"/>
                  </a:cubicBezTo>
                  <a:cubicBezTo>
                    <a:pt x="10002" y="3114"/>
                    <a:pt x="10585" y="2935"/>
                    <a:pt x="10573" y="2757"/>
                  </a:cubicBezTo>
                  <a:cubicBezTo>
                    <a:pt x="10454" y="1173"/>
                    <a:pt x="10121" y="42"/>
                    <a:pt x="10121" y="42"/>
                  </a:cubicBezTo>
                  <a:cubicBezTo>
                    <a:pt x="9703" y="14"/>
                    <a:pt x="9300" y="1"/>
                    <a:pt x="89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7" name="Google Shape;3237;p77"/>
            <p:cNvSpPr/>
            <p:nvPr/>
          </p:nvSpPr>
          <p:spPr>
            <a:xfrm>
              <a:off x="3884901" y="2809983"/>
              <a:ext cx="293079" cy="373418"/>
            </a:xfrm>
            <a:custGeom>
              <a:avLst/>
              <a:gdLst/>
              <a:ahLst/>
              <a:cxnLst/>
              <a:rect l="l" t="t" r="r" b="b"/>
              <a:pathLst>
                <a:path w="9514" h="12122" extrusionOk="0">
                  <a:moveTo>
                    <a:pt x="9466" y="1"/>
                  </a:moveTo>
                  <a:cubicBezTo>
                    <a:pt x="9443" y="1"/>
                    <a:pt x="7788" y="155"/>
                    <a:pt x="5799" y="1727"/>
                  </a:cubicBezTo>
                  <a:cubicBezTo>
                    <a:pt x="2489" y="4335"/>
                    <a:pt x="822" y="8776"/>
                    <a:pt x="13" y="12050"/>
                  </a:cubicBezTo>
                  <a:cubicBezTo>
                    <a:pt x="1" y="12085"/>
                    <a:pt x="25" y="12109"/>
                    <a:pt x="48" y="12109"/>
                  </a:cubicBezTo>
                  <a:cubicBezTo>
                    <a:pt x="48" y="12121"/>
                    <a:pt x="48" y="12121"/>
                    <a:pt x="60" y="12121"/>
                  </a:cubicBezTo>
                  <a:cubicBezTo>
                    <a:pt x="84" y="12121"/>
                    <a:pt x="108" y="12097"/>
                    <a:pt x="108" y="12074"/>
                  </a:cubicBezTo>
                  <a:cubicBezTo>
                    <a:pt x="918" y="8823"/>
                    <a:pt x="2573" y="4394"/>
                    <a:pt x="5859" y="1810"/>
                  </a:cubicBezTo>
                  <a:cubicBezTo>
                    <a:pt x="7811" y="263"/>
                    <a:pt x="9454" y="108"/>
                    <a:pt x="9466" y="108"/>
                  </a:cubicBezTo>
                  <a:cubicBezTo>
                    <a:pt x="9502" y="96"/>
                    <a:pt x="9514" y="72"/>
                    <a:pt x="9514" y="48"/>
                  </a:cubicBezTo>
                  <a:cubicBezTo>
                    <a:pt x="9514" y="24"/>
                    <a:pt x="9490" y="1"/>
                    <a:pt x="946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8" name="Google Shape;3238;p77"/>
            <p:cNvSpPr/>
            <p:nvPr/>
          </p:nvSpPr>
          <p:spPr>
            <a:xfrm>
              <a:off x="3897377" y="2830530"/>
              <a:ext cx="291261" cy="348836"/>
            </a:xfrm>
            <a:custGeom>
              <a:avLst/>
              <a:gdLst/>
              <a:ahLst/>
              <a:cxnLst/>
              <a:rect l="l" t="t" r="r" b="b"/>
              <a:pathLst>
                <a:path w="9455" h="11324" extrusionOk="0">
                  <a:moveTo>
                    <a:pt x="9288" y="0"/>
                  </a:moveTo>
                  <a:cubicBezTo>
                    <a:pt x="9252" y="0"/>
                    <a:pt x="9228" y="24"/>
                    <a:pt x="9240" y="48"/>
                  </a:cubicBezTo>
                  <a:cubicBezTo>
                    <a:pt x="9347" y="3798"/>
                    <a:pt x="6847" y="6644"/>
                    <a:pt x="4727" y="8359"/>
                  </a:cubicBezTo>
                  <a:cubicBezTo>
                    <a:pt x="2430" y="10216"/>
                    <a:pt x="60" y="11204"/>
                    <a:pt x="36" y="11216"/>
                  </a:cubicBezTo>
                  <a:cubicBezTo>
                    <a:pt x="13" y="11228"/>
                    <a:pt x="1" y="11264"/>
                    <a:pt x="13" y="11287"/>
                  </a:cubicBezTo>
                  <a:cubicBezTo>
                    <a:pt x="24" y="11311"/>
                    <a:pt x="36" y="11323"/>
                    <a:pt x="60" y="11323"/>
                  </a:cubicBezTo>
                  <a:cubicBezTo>
                    <a:pt x="60" y="11323"/>
                    <a:pt x="72" y="11323"/>
                    <a:pt x="84" y="11311"/>
                  </a:cubicBezTo>
                  <a:cubicBezTo>
                    <a:pt x="108" y="11299"/>
                    <a:pt x="2477" y="10311"/>
                    <a:pt x="4787" y="8442"/>
                  </a:cubicBezTo>
                  <a:cubicBezTo>
                    <a:pt x="6930" y="6704"/>
                    <a:pt x="9454" y="3846"/>
                    <a:pt x="9335" y="48"/>
                  </a:cubicBezTo>
                  <a:cubicBezTo>
                    <a:pt x="9335" y="12"/>
                    <a:pt x="9311" y="0"/>
                    <a:pt x="928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9" name="Google Shape;3239;p77"/>
            <p:cNvSpPr/>
            <p:nvPr/>
          </p:nvSpPr>
          <p:spPr>
            <a:xfrm>
              <a:off x="3974759" y="2914658"/>
              <a:ext cx="114841" cy="146231"/>
            </a:xfrm>
            <a:custGeom>
              <a:avLst/>
              <a:gdLst/>
              <a:ahLst/>
              <a:cxnLst/>
              <a:rect l="l" t="t" r="r" b="b"/>
              <a:pathLst>
                <a:path w="3728" h="4747" extrusionOk="0">
                  <a:moveTo>
                    <a:pt x="3677" y="0"/>
                  </a:moveTo>
                  <a:cubicBezTo>
                    <a:pt x="3666" y="0"/>
                    <a:pt x="3654" y="3"/>
                    <a:pt x="3644" y="8"/>
                  </a:cubicBezTo>
                  <a:cubicBezTo>
                    <a:pt x="1668" y="1258"/>
                    <a:pt x="25" y="4639"/>
                    <a:pt x="13" y="4675"/>
                  </a:cubicBezTo>
                  <a:cubicBezTo>
                    <a:pt x="1" y="4699"/>
                    <a:pt x="13" y="4735"/>
                    <a:pt x="37" y="4747"/>
                  </a:cubicBezTo>
                  <a:lnTo>
                    <a:pt x="60" y="4747"/>
                  </a:lnTo>
                  <a:cubicBezTo>
                    <a:pt x="72" y="4747"/>
                    <a:pt x="96" y="4735"/>
                    <a:pt x="108" y="4723"/>
                  </a:cubicBezTo>
                  <a:cubicBezTo>
                    <a:pt x="120" y="4687"/>
                    <a:pt x="1739" y="1329"/>
                    <a:pt x="3704" y="91"/>
                  </a:cubicBezTo>
                  <a:cubicBezTo>
                    <a:pt x="3728" y="79"/>
                    <a:pt x="3728" y="44"/>
                    <a:pt x="3716" y="20"/>
                  </a:cubicBezTo>
                  <a:cubicBezTo>
                    <a:pt x="3709" y="6"/>
                    <a:pt x="3694" y="0"/>
                    <a:pt x="3677" y="0"/>
                  </a:cubicBezTo>
                  <a:close/>
                </a:path>
              </a:pathLst>
            </a:custGeom>
            <a:solidFill>
              <a:srgbClr val="FB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0" name="Google Shape;3240;p77"/>
            <p:cNvSpPr/>
            <p:nvPr/>
          </p:nvSpPr>
          <p:spPr>
            <a:xfrm>
              <a:off x="4066096" y="2801173"/>
              <a:ext cx="136836" cy="119770"/>
            </a:xfrm>
            <a:custGeom>
              <a:avLst/>
              <a:gdLst/>
              <a:ahLst/>
              <a:cxnLst/>
              <a:rect l="l" t="t" r="r" b="b"/>
              <a:pathLst>
                <a:path w="4442" h="3888" extrusionOk="0">
                  <a:moveTo>
                    <a:pt x="1036" y="1"/>
                  </a:moveTo>
                  <a:cubicBezTo>
                    <a:pt x="560" y="37"/>
                    <a:pt x="1" y="168"/>
                    <a:pt x="1" y="168"/>
                  </a:cubicBezTo>
                  <a:cubicBezTo>
                    <a:pt x="702" y="3655"/>
                    <a:pt x="3488" y="3888"/>
                    <a:pt x="4218" y="3888"/>
                  </a:cubicBezTo>
                  <a:cubicBezTo>
                    <a:pt x="4330" y="3888"/>
                    <a:pt x="4394" y="3882"/>
                    <a:pt x="4394" y="3882"/>
                  </a:cubicBezTo>
                  <a:cubicBezTo>
                    <a:pt x="4442" y="3382"/>
                    <a:pt x="4370" y="2668"/>
                    <a:pt x="4370" y="2668"/>
                  </a:cubicBezTo>
                  <a:cubicBezTo>
                    <a:pt x="4311" y="2670"/>
                    <a:pt x="4252" y="2671"/>
                    <a:pt x="4195" y="2671"/>
                  </a:cubicBezTo>
                  <a:cubicBezTo>
                    <a:pt x="1220" y="2671"/>
                    <a:pt x="1036" y="1"/>
                    <a:pt x="10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1" name="Google Shape;3241;p77"/>
            <p:cNvSpPr/>
            <p:nvPr/>
          </p:nvSpPr>
          <p:spPr>
            <a:xfrm>
              <a:off x="3873534" y="3052634"/>
              <a:ext cx="157383" cy="121957"/>
            </a:xfrm>
            <a:custGeom>
              <a:avLst/>
              <a:gdLst/>
              <a:ahLst/>
              <a:cxnLst/>
              <a:rect l="l" t="t" r="r" b="b"/>
              <a:pathLst>
                <a:path w="5109" h="3959" extrusionOk="0">
                  <a:moveTo>
                    <a:pt x="367" y="0"/>
                  </a:moveTo>
                  <a:cubicBezTo>
                    <a:pt x="267" y="0"/>
                    <a:pt x="165" y="2"/>
                    <a:pt x="60" y="6"/>
                  </a:cubicBezTo>
                  <a:cubicBezTo>
                    <a:pt x="72" y="17"/>
                    <a:pt x="1" y="672"/>
                    <a:pt x="60" y="1291"/>
                  </a:cubicBezTo>
                  <a:cubicBezTo>
                    <a:pt x="60" y="1291"/>
                    <a:pt x="152" y="1281"/>
                    <a:pt x="308" y="1281"/>
                  </a:cubicBezTo>
                  <a:cubicBezTo>
                    <a:pt x="1028" y="1281"/>
                    <a:pt x="3109" y="1499"/>
                    <a:pt x="3608" y="3958"/>
                  </a:cubicBezTo>
                  <a:cubicBezTo>
                    <a:pt x="3608" y="3958"/>
                    <a:pt x="4466" y="3851"/>
                    <a:pt x="5109" y="3601"/>
                  </a:cubicBezTo>
                  <a:cubicBezTo>
                    <a:pt x="5109" y="3601"/>
                    <a:pt x="4892" y="0"/>
                    <a:pt x="36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2" name="Google Shape;3242;p77"/>
            <p:cNvSpPr/>
            <p:nvPr/>
          </p:nvSpPr>
          <p:spPr>
            <a:xfrm>
              <a:off x="3965610" y="3036523"/>
              <a:ext cx="39646" cy="6746"/>
            </a:xfrm>
            <a:custGeom>
              <a:avLst/>
              <a:gdLst/>
              <a:ahLst/>
              <a:cxnLst/>
              <a:rect l="l" t="t" r="r" b="b"/>
              <a:pathLst>
                <a:path w="1287" h="219" extrusionOk="0">
                  <a:moveTo>
                    <a:pt x="938" y="1"/>
                  </a:moveTo>
                  <a:cubicBezTo>
                    <a:pt x="532" y="1"/>
                    <a:pt x="64" y="114"/>
                    <a:pt x="36" y="124"/>
                  </a:cubicBezTo>
                  <a:cubicBezTo>
                    <a:pt x="12" y="124"/>
                    <a:pt x="0" y="159"/>
                    <a:pt x="0" y="183"/>
                  </a:cubicBezTo>
                  <a:cubicBezTo>
                    <a:pt x="12" y="207"/>
                    <a:pt x="36" y="219"/>
                    <a:pt x="48" y="219"/>
                  </a:cubicBezTo>
                  <a:lnTo>
                    <a:pt x="60" y="219"/>
                  </a:lnTo>
                  <a:cubicBezTo>
                    <a:pt x="69" y="219"/>
                    <a:pt x="557" y="102"/>
                    <a:pt x="956" y="102"/>
                  </a:cubicBezTo>
                  <a:cubicBezTo>
                    <a:pt x="1050" y="102"/>
                    <a:pt x="1138" y="108"/>
                    <a:pt x="1215" y="124"/>
                  </a:cubicBezTo>
                  <a:cubicBezTo>
                    <a:pt x="1221" y="126"/>
                    <a:pt x="1227" y="127"/>
                    <a:pt x="1233" y="127"/>
                  </a:cubicBezTo>
                  <a:cubicBezTo>
                    <a:pt x="1258" y="127"/>
                    <a:pt x="1274" y="107"/>
                    <a:pt x="1274" y="88"/>
                  </a:cubicBezTo>
                  <a:cubicBezTo>
                    <a:pt x="1286" y="64"/>
                    <a:pt x="1262" y="29"/>
                    <a:pt x="1238" y="29"/>
                  </a:cubicBezTo>
                  <a:cubicBezTo>
                    <a:pt x="1149" y="9"/>
                    <a:pt x="1046" y="1"/>
                    <a:pt x="938" y="1"/>
                  </a:cubicBezTo>
                  <a:close/>
                </a:path>
              </a:pathLst>
            </a:custGeom>
            <a:solidFill>
              <a:srgbClr val="FB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3" name="Google Shape;3243;p77"/>
            <p:cNvSpPr/>
            <p:nvPr/>
          </p:nvSpPr>
          <p:spPr>
            <a:xfrm>
              <a:off x="3981382" y="3020782"/>
              <a:ext cx="17620" cy="36442"/>
            </a:xfrm>
            <a:custGeom>
              <a:avLst/>
              <a:gdLst/>
              <a:ahLst/>
              <a:cxnLst/>
              <a:rect l="l" t="t" r="r" b="b"/>
              <a:pathLst>
                <a:path w="572" h="1183" extrusionOk="0">
                  <a:moveTo>
                    <a:pt x="61" y="1"/>
                  </a:moveTo>
                  <a:cubicBezTo>
                    <a:pt x="57" y="1"/>
                    <a:pt x="52" y="2"/>
                    <a:pt x="48" y="4"/>
                  </a:cubicBezTo>
                  <a:cubicBezTo>
                    <a:pt x="12" y="4"/>
                    <a:pt x="0" y="28"/>
                    <a:pt x="0" y="51"/>
                  </a:cubicBezTo>
                  <a:cubicBezTo>
                    <a:pt x="48" y="492"/>
                    <a:pt x="453" y="1135"/>
                    <a:pt x="465" y="1159"/>
                  </a:cubicBezTo>
                  <a:cubicBezTo>
                    <a:pt x="476" y="1182"/>
                    <a:pt x="500" y="1182"/>
                    <a:pt x="512" y="1182"/>
                  </a:cubicBezTo>
                  <a:cubicBezTo>
                    <a:pt x="524" y="1182"/>
                    <a:pt x="524" y="1182"/>
                    <a:pt x="536" y="1171"/>
                  </a:cubicBezTo>
                  <a:cubicBezTo>
                    <a:pt x="560" y="1159"/>
                    <a:pt x="572" y="1135"/>
                    <a:pt x="560" y="1111"/>
                  </a:cubicBezTo>
                  <a:cubicBezTo>
                    <a:pt x="548" y="1099"/>
                    <a:pt x="143" y="456"/>
                    <a:pt x="95" y="39"/>
                  </a:cubicBezTo>
                  <a:cubicBezTo>
                    <a:pt x="95" y="20"/>
                    <a:pt x="80" y="1"/>
                    <a:pt x="61" y="1"/>
                  </a:cubicBezTo>
                  <a:close/>
                </a:path>
              </a:pathLst>
            </a:custGeom>
            <a:solidFill>
              <a:srgbClr val="FB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4" name="Google Shape;3244;p77"/>
            <p:cNvSpPr/>
            <p:nvPr/>
          </p:nvSpPr>
          <p:spPr>
            <a:xfrm>
              <a:off x="4047767" y="2925040"/>
              <a:ext cx="39646" cy="6746"/>
            </a:xfrm>
            <a:custGeom>
              <a:avLst/>
              <a:gdLst/>
              <a:ahLst/>
              <a:cxnLst/>
              <a:rect l="l" t="t" r="r" b="b"/>
              <a:pathLst>
                <a:path w="1287" h="219" extrusionOk="0">
                  <a:moveTo>
                    <a:pt x="943" y="0"/>
                  </a:moveTo>
                  <a:cubicBezTo>
                    <a:pt x="540" y="0"/>
                    <a:pt x="67" y="114"/>
                    <a:pt x="48" y="123"/>
                  </a:cubicBezTo>
                  <a:cubicBezTo>
                    <a:pt x="12" y="123"/>
                    <a:pt x="0" y="159"/>
                    <a:pt x="12" y="183"/>
                  </a:cubicBezTo>
                  <a:cubicBezTo>
                    <a:pt x="12" y="207"/>
                    <a:pt x="36" y="219"/>
                    <a:pt x="60" y="219"/>
                  </a:cubicBezTo>
                  <a:lnTo>
                    <a:pt x="72" y="219"/>
                  </a:lnTo>
                  <a:cubicBezTo>
                    <a:pt x="72" y="219"/>
                    <a:pt x="539" y="107"/>
                    <a:pt x="935" y="107"/>
                  </a:cubicBezTo>
                  <a:cubicBezTo>
                    <a:pt x="1041" y="107"/>
                    <a:pt x="1141" y="115"/>
                    <a:pt x="1227" y="135"/>
                  </a:cubicBezTo>
                  <a:cubicBezTo>
                    <a:pt x="1250" y="135"/>
                    <a:pt x="1274" y="111"/>
                    <a:pt x="1286" y="88"/>
                  </a:cubicBezTo>
                  <a:cubicBezTo>
                    <a:pt x="1286" y="64"/>
                    <a:pt x="1274" y="40"/>
                    <a:pt x="1238" y="28"/>
                  </a:cubicBezTo>
                  <a:cubicBezTo>
                    <a:pt x="1151" y="8"/>
                    <a:pt x="1050" y="0"/>
                    <a:pt x="943" y="0"/>
                  </a:cubicBezTo>
                  <a:close/>
                </a:path>
              </a:pathLst>
            </a:custGeom>
            <a:solidFill>
              <a:srgbClr val="FB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5" name="Google Shape;3245;p77"/>
            <p:cNvSpPr/>
            <p:nvPr/>
          </p:nvSpPr>
          <p:spPr>
            <a:xfrm>
              <a:off x="4063539" y="2909391"/>
              <a:ext cx="17620" cy="36689"/>
            </a:xfrm>
            <a:custGeom>
              <a:avLst/>
              <a:gdLst/>
              <a:ahLst/>
              <a:cxnLst/>
              <a:rect l="l" t="t" r="r" b="b"/>
              <a:pathLst>
                <a:path w="572" h="1191" extrusionOk="0">
                  <a:moveTo>
                    <a:pt x="48" y="0"/>
                  </a:moveTo>
                  <a:cubicBezTo>
                    <a:pt x="24" y="0"/>
                    <a:pt x="0" y="24"/>
                    <a:pt x="0" y="60"/>
                  </a:cubicBezTo>
                  <a:cubicBezTo>
                    <a:pt x="48" y="488"/>
                    <a:pt x="453" y="1131"/>
                    <a:pt x="476" y="1167"/>
                  </a:cubicBezTo>
                  <a:cubicBezTo>
                    <a:pt x="476" y="1179"/>
                    <a:pt x="500" y="1191"/>
                    <a:pt x="512" y="1191"/>
                  </a:cubicBezTo>
                  <a:cubicBezTo>
                    <a:pt x="524" y="1191"/>
                    <a:pt x="536" y="1179"/>
                    <a:pt x="536" y="1179"/>
                  </a:cubicBezTo>
                  <a:cubicBezTo>
                    <a:pt x="560" y="1155"/>
                    <a:pt x="572" y="1131"/>
                    <a:pt x="560" y="1108"/>
                  </a:cubicBezTo>
                  <a:cubicBezTo>
                    <a:pt x="548" y="1096"/>
                    <a:pt x="143" y="453"/>
                    <a:pt x="107" y="48"/>
                  </a:cubicBezTo>
                  <a:cubicBezTo>
                    <a:pt x="95" y="12"/>
                    <a:pt x="72" y="0"/>
                    <a:pt x="48" y="0"/>
                  </a:cubicBezTo>
                  <a:close/>
                </a:path>
              </a:pathLst>
            </a:custGeom>
            <a:solidFill>
              <a:srgbClr val="FB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6" name="Google Shape;3246;p77"/>
            <p:cNvSpPr/>
            <p:nvPr/>
          </p:nvSpPr>
          <p:spPr>
            <a:xfrm>
              <a:off x="4008152" y="2976915"/>
              <a:ext cx="217576" cy="164530"/>
            </a:xfrm>
            <a:custGeom>
              <a:avLst/>
              <a:gdLst/>
              <a:ahLst/>
              <a:cxnLst/>
              <a:rect l="l" t="t" r="r" b="b"/>
              <a:pathLst>
                <a:path w="7063" h="5341" extrusionOk="0">
                  <a:moveTo>
                    <a:pt x="3959" y="1"/>
                  </a:moveTo>
                  <a:cubicBezTo>
                    <a:pt x="3376" y="1"/>
                    <a:pt x="2465" y="249"/>
                    <a:pt x="2465" y="249"/>
                  </a:cubicBezTo>
                  <a:cubicBezTo>
                    <a:pt x="2465" y="249"/>
                    <a:pt x="965" y="940"/>
                    <a:pt x="477" y="1547"/>
                  </a:cubicBezTo>
                  <a:cubicBezTo>
                    <a:pt x="0" y="2166"/>
                    <a:pt x="2453" y="5190"/>
                    <a:pt x="3251" y="5333"/>
                  </a:cubicBezTo>
                  <a:cubicBezTo>
                    <a:pt x="3280" y="5338"/>
                    <a:pt x="3308" y="5340"/>
                    <a:pt x="3334" y="5340"/>
                  </a:cubicBezTo>
                  <a:cubicBezTo>
                    <a:pt x="3745" y="5340"/>
                    <a:pt x="3882" y="4773"/>
                    <a:pt x="3882" y="4773"/>
                  </a:cubicBezTo>
                  <a:cubicBezTo>
                    <a:pt x="3882" y="4773"/>
                    <a:pt x="4173" y="5046"/>
                    <a:pt x="4541" y="5046"/>
                  </a:cubicBezTo>
                  <a:cubicBezTo>
                    <a:pt x="4683" y="5046"/>
                    <a:pt x="4836" y="5005"/>
                    <a:pt x="4989" y="4892"/>
                  </a:cubicBezTo>
                  <a:cubicBezTo>
                    <a:pt x="5357" y="4613"/>
                    <a:pt x="4931" y="4349"/>
                    <a:pt x="4611" y="4206"/>
                  </a:cubicBezTo>
                  <a:lnTo>
                    <a:pt x="4611" y="4206"/>
                  </a:lnTo>
                  <a:cubicBezTo>
                    <a:pt x="4789" y="4265"/>
                    <a:pt x="5026" y="4324"/>
                    <a:pt x="5252" y="4324"/>
                  </a:cubicBezTo>
                  <a:cubicBezTo>
                    <a:pt x="5463" y="4324"/>
                    <a:pt x="5664" y="4272"/>
                    <a:pt x="5799" y="4119"/>
                  </a:cubicBezTo>
                  <a:cubicBezTo>
                    <a:pt x="5948" y="3939"/>
                    <a:pt x="5927" y="3656"/>
                    <a:pt x="5842" y="3370"/>
                  </a:cubicBezTo>
                  <a:lnTo>
                    <a:pt x="5842" y="3370"/>
                  </a:lnTo>
                  <a:cubicBezTo>
                    <a:pt x="7063" y="1731"/>
                    <a:pt x="4738" y="260"/>
                    <a:pt x="4322" y="59"/>
                  </a:cubicBezTo>
                  <a:cubicBezTo>
                    <a:pt x="4237" y="17"/>
                    <a:pt x="4109" y="1"/>
                    <a:pt x="39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7" name="Google Shape;3247;p77"/>
            <p:cNvSpPr/>
            <p:nvPr/>
          </p:nvSpPr>
          <p:spPr>
            <a:xfrm>
              <a:off x="3784045" y="2686393"/>
              <a:ext cx="346649" cy="386972"/>
            </a:xfrm>
            <a:custGeom>
              <a:avLst/>
              <a:gdLst/>
              <a:ahLst/>
              <a:cxnLst/>
              <a:rect l="l" t="t" r="r" b="b"/>
              <a:pathLst>
                <a:path w="11253" h="12562" extrusionOk="0">
                  <a:moveTo>
                    <a:pt x="7025" y="0"/>
                  </a:moveTo>
                  <a:cubicBezTo>
                    <a:pt x="7025" y="0"/>
                    <a:pt x="274" y="4394"/>
                    <a:pt x="132" y="4667"/>
                  </a:cubicBezTo>
                  <a:cubicBezTo>
                    <a:pt x="1" y="4941"/>
                    <a:pt x="8514" y="12561"/>
                    <a:pt x="8514" y="12561"/>
                  </a:cubicBezTo>
                  <a:lnTo>
                    <a:pt x="11252" y="10097"/>
                  </a:lnTo>
                  <a:cubicBezTo>
                    <a:pt x="11252" y="10097"/>
                    <a:pt x="5347" y="5084"/>
                    <a:pt x="5561" y="4941"/>
                  </a:cubicBezTo>
                  <a:cubicBezTo>
                    <a:pt x="5763" y="4810"/>
                    <a:pt x="8990" y="3298"/>
                    <a:pt x="8847" y="2953"/>
                  </a:cubicBezTo>
                  <a:cubicBezTo>
                    <a:pt x="8716" y="2608"/>
                    <a:pt x="7025" y="0"/>
                    <a:pt x="70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8" name="Google Shape;3248;p77"/>
            <p:cNvSpPr/>
            <p:nvPr/>
          </p:nvSpPr>
          <p:spPr>
            <a:xfrm>
              <a:off x="3923777" y="2933449"/>
              <a:ext cx="15094" cy="15587"/>
            </a:xfrm>
            <a:custGeom>
              <a:avLst/>
              <a:gdLst/>
              <a:ahLst/>
              <a:cxnLst/>
              <a:rect l="l" t="t" r="r" b="b"/>
              <a:pathLst>
                <a:path w="490" h="506" extrusionOk="0">
                  <a:moveTo>
                    <a:pt x="58" y="0"/>
                  </a:moveTo>
                  <a:cubicBezTo>
                    <a:pt x="50" y="0"/>
                    <a:pt x="43" y="2"/>
                    <a:pt x="37" y="5"/>
                  </a:cubicBezTo>
                  <a:cubicBezTo>
                    <a:pt x="13" y="17"/>
                    <a:pt x="1" y="53"/>
                    <a:pt x="25" y="76"/>
                  </a:cubicBezTo>
                  <a:cubicBezTo>
                    <a:pt x="60" y="148"/>
                    <a:pt x="275" y="481"/>
                    <a:pt x="430" y="505"/>
                  </a:cubicBezTo>
                  <a:cubicBezTo>
                    <a:pt x="453" y="505"/>
                    <a:pt x="477" y="481"/>
                    <a:pt x="477" y="457"/>
                  </a:cubicBezTo>
                  <a:cubicBezTo>
                    <a:pt x="489" y="422"/>
                    <a:pt x="465" y="398"/>
                    <a:pt x="441" y="398"/>
                  </a:cubicBezTo>
                  <a:cubicBezTo>
                    <a:pt x="370" y="386"/>
                    <a:pt x="215" y="196"/>
                    <a:pt x="108" y="29"/>
                  </a:cubicBezTo>
                  <a:cubicBezTo>
                    <a:pt x="99" y="11"/>
                    <a:pt x="78" y="0"/>
                    <a:pt x="5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9" name="Google Shape;3249;p77"/>
            <p:cNvSpPr/>
            <p:nvPr/>
          </p:nvSpPr>
          <p:spPr>
            <a:xfrm>
              <a:off x="3946911" y="2931724"/>
              <a:ext cx="15064" cy="15464"/>
            </a:xfrm>
            <a:custGeom>
              <a:avLst/>
              <a:gdLst/>
              <a:ahLst/>
              <a:cxnLst/>
              <a:rect l="l" t="t" r="r" b="b"/>
              <a:pathLst>
                <a:path w="489" h="502" extrusionOk="0">
                  <a:moveTo>
                    <a:pt x="66" y="0"/>
                  </a:moveTo>
                  <a:cubicBezTo>
                    <a:pt x="56" y="0"/>
                    <a:pt x="45" y="4"/>
                    <a:pt x="36" y="13"/>
                  </a:cubicBezTo>
                  <a:cubicBezTo>
                    <a:pt x="12" y="25"/>
                    <a:pt x="0" y="61"/>
                    <a:pt x="24" y="85"/>
                  </a:cubicBezTo>
                  <a:cubicBezTo>
                    <a:pt x="60" y="144"/>
                    <a:pt x="274" y="490"/>
                    <a:pt x="429" y="502"/>
                  </a:cubicBezTo>
                  <a:cubicBezTo>
                    <a:pt x="452" y="502"/>
                    <a:pt x="476" y="478"/>
                    <a:pt x="476" y="454"/>
                  </a:cubicBezTo>
                  <a:cubicBezTo>
                    <a:pt x="488" y="430"/>
                    <a:pt x="464" y="406"/>
                    <a:pt x="441" y="394"/>
                  </a:cubicBezTo>
                  <a:cubicBezTo>
                    <a:pt x="369" y="394"/>
                    <a:pt x="214" y="204"/>
                    <a:pt x="107" y="25"/>
                  </a:cubicBezTo>
                  <a:cubicBezTo>
                    <a:pt x="100" y="11"/>
                    <a:pt x="83" y="0"/>
                    <a:pt x="6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0" name="Google Shape;3250;p77"/>
            <p:cNvSpPr/>
            <p:nvPr/>
          </p:nvSpPr>
          <p:spPr>
            <a:xfrm>
              <a:off x="3940658" y="2908128"/>
              <a:ext cx="14694" cy="15587"/>
            </a:xfrm>
            <a:custGeom>
              <a:avLst/>
              <a:gdLst/>
              <a:ahLst/>
              <a:cxnLst/>
              <a:rect l="l" t="t" r="r" b="b"/>
              <a:pathLst>
                <a:path w="477" h="506" extrusionOk="0">
                  <a:moveTo>
                    <a:pt x="55" y="1"/>
                  </a:moveTo>
                  <a:cubicBezTo>
                    <a:pt x="49" y="1"/>
                    <a:pt x="43" y="2"/>
                    <a:pt x="36" y="6"/>
                  </a:cubicBezTo>
                  <a:cubicBezTo>
                    <a:pt x="13" y="29"/>
                    <a:pt x="1" y="53"/>
                    <a:pt x="13" y="77"/>
                  </a:cubicBezTo>
                  <a:cubicBezTo>
                    <a:pt x="48" y="148"/>
                    <a:pt x="263" y="482"/>
                    <a:pt x="417" y="506"/>
                  </a:cubicBezTo>
                  <a:lnTo>
                    <a:pt x="429" y="506"/>
                  </a:lnTo>
                  <a:cubicBezTo>
                    <a:pt x="453" y="506"/>
                    <a:pt x="477" y="482"/>
                    <a:pt x="477" y="458"/>
                  </a:cubicBezTo>
                  <a:cubicBezTo>
                    <a:pt x="477" y="434"/>
                    <a:pt x="453" y="398"/>
                    <a:pt x="429" y="398"/>
                  </a:cubicBezTo>
                  <a:cubicBezTo>
                    <a:pt x="358" y="398"/>
                    <a:pt x="203" y="196"/>
                    <a:pt x="96" y="29"/>
                  </a:cubicBezTo>
                  <a:cubicBezTo>
                    <a:pt x="87" y="12"/>
                    <a:pt x="72" y="1"/>
                    <a:pt x="5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1" name="Google Shape;3251;p77"/>
            <p:cNvSpPr/>
            <p:nvPr/>
          </p:nvSpPr>
          <p:spPr>
            <a:xfrm>
              <a:off x="3891154" y="2888320"/>
              <a:ext cx="14694" cy="15587"/>
            </a:xfrm>
            <a:custGeom>
              <a:avLst/>
              <a:gdLst/>
              <a:ahLst/>
              <a:cxnLst/>
              <a:rect l="l" t="t" r="r" b="b"/>
              <a:pathLst>
                <a:path w="477" h="506" extrusionOk="0">
                  <a:moveTo>
                    <a:pt x="55" y="1"/>
                  </a:moveTo>
                  <a:cubicBezTo>
                    <a:pt x="49" y="1"/>
                    <a:pt x="42" y="2"/>
                    <a:pt x="36" y="6"/>
                  </a:cubicBezTo>
                  <a:cubicBezTo>
                    <a:pt x="12" y="17"/>
                    <a:pt x="0" y="53"/>
                    <a:pt x="12" y="77"/>
                  </a:cubicBezTo>
                  <a:cubicBezTo>
                    <a:pt x="60" y="148"/>
                    <a:pt x="262" y="482"/>
                    <a:pt x="417" y="506"/>
                  </a:cubicBezTo>
                  <a:lnTo>
                    <a:pt x="429" y="506"/>
                  </a:lnTo>
                  <a:cubicBezTo>
                    <a:pt x="453" y="506"/>
                    <a:pt x="477" y="482"/>
                    <a:pt x="477" y="458"/>
                  </a:cubicBezTo>
                  <a:cubicBezTo>
                    <a:pt x="477" y="422"/>
                    <a:pt x="465" y="398"/>
                    <a:pt x="429" y="398"/>
                  </a:cubicBezTo>
                  <a:cubicBezTo>
                    <a:pt x="357" y="387"/>
                    <a:pt x="203" y="196"/>
                    <a:pt x="107" y="29"/>
                  </a:cubicBezTo>
                  <a:cubicBezTo>
                    <a:pt x="90" y="12"/>
                    <a:pt x="73" y="1"/>
                    <a:pt x="5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2" name="Google Shape;3252;p77"/>
            <p:cNvSpPr/>
            <p:nvPr/>
          </p:nvSpPr>
          <p:spPr>
            <a:xfrm>
              <a:off x="3947990" y="2954366"/>
              <a:ext cx="14694" cy="15557"/>
            </a:xfrm>
            <a:custGeom>
              <a:avLst/>
              <a:gdLst/>
              <a:ahLst/>
              <a:cxnLst/>
              <a:rect l="l" t="t" r="r" b="b"/>
              <a:pathLst>
                <a:path w="477" h="505" extrusionOk="0">
                  <a:moveTo>
                    <a:pt x="56" y="0"/>
                  </a:moveTo>
                  <a:cubicBezTo>
                    <a:pt x="49" y="0"/>
                    <a:pt x="43" y="2"/>
                    <a:pt x="36" y="5"/>
                  </a:cubicBezTo>
                  <a:cubicBezTo>
                    <a:pt x="13" y="17"/>
                    <a:pt x="1" y="52"/>
                    <a:pt x="13" y="76"/>
                  </a:cubicBezTo>
                  <a:cubicBezTo>
                    <a:pt x="60" y="148"/>
                    <a:pt x="263" y="481"/>
                    <a:pt x="417" y="505"/>
                  </a:cubicBezTo>
                  <a:lnTo>
                    <a:pt x="429" y="505"/>
                  </a:lnTo>
                  <a:cubicBezTo>
                    <a:pt x="453" y="505"/>
                    <a:pt x="477" y="481"/>
                    <a:pt x="477" y="457"/>
                  </a:cubicBezTo>
                  <a:cubicBezTo>
                    <a:pt x="477" y="421"/>
                    <a:pt x="465" y="398"/>
                    <a:pt x="429" y="398"/>
                  </a:cubicBezTo>
                  <a:cubicBezTo>
                    <a:pt x="358" y="386"/>
                    <a:pt x="203" y="195"/>
                    <a:pt x="108" y="29"/>
                  </a:cubicBezTo>
                  <a:cubicBezTo>
                    <a:pt x="90" y="11"/>
                    <a:pt x="73" y="0"/>
                    <a:pt x="5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3" name="Google Shape;3253;p77"/>
            <p:cNvSpPr/>
            <p:nvPr/>
          </p:nvSpPr>
          <p:spPr>
            <a:xfrm>
              <a:off x="3974390" y="2951902"/>
              <a:ext cx="14725" cy="15464"/>
            </a:xfrm>
            <a:custGeom>
              <a:avLst/>
              <a:gdLst/>
              <a:ahLst/>
              <a:cxnLst/>
              <a:rect l="l" t="t" r="r" b="b"/>
              <a:pathLst>
                <a:path w="478" h="502" extrusionOk="0">
                  <a:moveTo>
                    <a:pt x="55" y="0"/>
                  </a:moveTo>
                  <a:cubicBezTo>
                    <a:pt x="45" y="0"/>
                    <a:pt x="34" y="4"/>
                    <a:pt x="25" y="13"/>
                  </a:cubicBezTo>
                  <a:cubicBezTo>
                    <a:pt x="1" y="25"/>
                    <a:pt x="1" y="61"/>
                    <a:pt x="13" y="85"/>
                  </a:cubicBezTo>
                  <a:cubicBezTo>
                    <a:pt x="49" y="144"/>
                    <a:pt x="263" y="490"/>
                    <a:pt x="418" y="501"/>
                  </a:cubicBezTo>
                  <a:cubicBezTo>
                    <a:pt x="453" y="501"/>
                    <a:pt x="465" y="490"/>
                    <a:pt x="477" y="454"/>
                  </a:cubicBezTo>
                  <a:cubicBezTo>
                    <a:pt x="477" y="430"/>
                    <a:pt x="453" y="406"/>
                    <a:pt x="430" y="406"/>
                  </a:cubicBezTo>
                  <a:cubicBezTo>
                    <a:pt x="358" y="394"/>
                    <a:pt x="203" y="204"/>
                    <a:pt x="96" y="25"/>
                  </a:cubicBezTo>
                  <a:cubicBezTo>
                    <a:pt x="89" y="10"/>
                    <a:pt x="72" y="0"/>
                    <a:pt x="5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4" name="Google Shape;3254;p77"/>
            <p:cNvSpPr/>
            <p:nvPr/>
          </p:nvSpPr>
          <p:spPr>
            <a:xfrm>
              <a:off x="3967797" y="2974636"/>
              <a:ext cx="14694" cy="15464"/>
            </a:xfrm>
            <a:custGeom>
              <a:avLst/>
              <a:gdLst/>
              <a:ahLst/>
              <a:cxnLst/>
              <a:rect l="l" t="t" r="r" b="b"/>
              <a:pathLst>
                <a:path w="477" h="502" extrusionOk="0">
                  <a:moveTo>
                    <a:pt x="55" y="0"/>
                  </a:moveTo>
                  <a:cubicBezTo>
                    <a:pt x="44" y="0"/>
                    <a:pt x="34" y="4"/>
                    <a:pt x="24" y="13"/>
                  </a:cubicBezTo>
                  <a:cubicBezTo>
                    <a:pt x="1" y="25"/>
                    <a:pt x="1" y="61"/>
                    <a:pt x="13" y="85"/>
                  </a:cubicBezTo>
                  <a:cubicBezTo>
                    <a:pt x="48" y="144"/>
                    <a:pt x="263" y="490"/>
                    <a:pt x="417" y="502"/>
                  </a:cubicBezTo>
                  <a:lnTo>
                    <a:pt x="429" y="502"/>
                  </a:lnTo>
                  <a:cubicBezTo>
                    <a:pt x="453" y="502"/>
                    <a:pt x="477" y="490"/>
                    <a:pt x="477" y="454"/>
                  </a:cubicBezTo>
                  <a:cubicBezTo>
                    <a:pt x="477" y="430"/>
                    <a:pt x="453" y="406"/>
                    <a:pt x="429" y="406"/>
                  </a:cubicBezTo>
                  <a:cubicBezTo>
                    <a:pt x="358" y="394"/>
                    <a:pt x="203" y="204"/>
                    <a:pt x="96" y="25"/>
                  </a:cubicBezTo>
                  <a:cubicBezTo>
                    <a:pt x="89" y="11"/>
                    <a:pt x="72" y="0"/>
                    <a:pt x="5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5" name="Google Shape;3255;p77"/>
            <p:cNvSpPr/>
            <p:nvPr/>
          </p:nvSpPr>
          <p:spPr>
            <a:xfrm>
              <a:off x="3899965" y="2908867"/>
              <a:ext cx="14694" cy="15587"/>
            </a:xfrm>
            <a:custGeom>
              <a:avLst/>
              <a:gdLst/>
              <a:ahLst/>
              <a:cxnLst/>
              <a:rect l="l" t="t" r="r" b="b"/>
              <a:pathLst>
                <a:path w="477" h="506" extrusionOk="0">
                  <a:moveTo>
                    <a:pt x="55" y="1"/>
                  </a:moveTo>
                  <a:cubicBezTo>
                    <a:pt x="48" y="1"/>
                    <a:pt x="42" y="2"/>
                    <a:pt x="36" y="5"/>
                  </a:cubicBezTo>
                  <a:cubicBezTo>
                    <a:pt x="12" y="17"/>
                    <a:pt x="0" y="53"/>
                    <a:pt x="12" y="77"/>
                  </a:cubicBezTo>
                  <a:cubicBezTo>
                    <a:pt x="48" y="148"/>
                    <a:pt x="262" y="482"/>
                    <a:pt x="417" y="505"/>
                  </a:cubicBezTo>
                  <a:lnTo>
                    <a:pt x="429" y="505"/>
                  </a:lnTo>
                  <a:cubicBezTo>
                    <a:pt x="452" y="505"/>
                    <a:pt x="476" y="482"/>
                    <a:pt x="476" y="458"/>
                  </a:cubicBezTo>
                  <a:cubicBezTo>
                    <a:pt x="476" y="434"/>
                    <a:pt x="452" y="398"/>
                    <a:pt x="429" y="398"/>
                  </a:cubicBezTo>
                  <a:cubicBezTo>
                    <a:pt x="357" y="398"/>
                    <a:pt x="202" y="196"/>
                    <a:pt x="95" y="29"/>
                  </a:cubicBezTo>
                  <a:cubicBezTo>
                    <a:pt x="87" y="12"/>
                    <a:pt x="71" y="1"/>
                    <a:pt x="5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6" name="Google Shape;3256;p77"/>
            <p:cNvSpPr/>
            <p:nvPr/>
          </p:nvSpPr>
          <p:spPr>
            <a:xfrm>
              <a:off x="3917924" y="2903107"/>
              <a:ext cx="15064" cy="15464"/>
            </a:xfrm>
            <a:custGeom>
              <a:avLst/>
              <a:gdLst/>
              <a:ahLst/>
              <a:cxnLst/>
              <a:rect l="l" t="t" r="r" b="b"/>
              <a:pathLst>
                <a:path w="489" h="502" extrusionOk="0">
                  <a:moveTo>
                    <a:pt x="67" y="1"/>
                  </a:moveTo>
                  <a:cubicBezTo>
                    <a:pt x="56" y="1"/>
                    <a:pt x="45" y="5"/>
                    <a:pt x="36" y="14"/>
                  </a:cubicBezTo>
                  <a:cubicBezTo>
                    <a:pt x="12" y="26"/>
                    <a:pt x="0" y="61"/>
                    <a:pt x="24" y="85"/>
                  </a:cubicBezTo>
                  <a:cubicBezTo>
                    <a:pt x="60" y="145"/>
                    <a:pt x="274" y="490"/>
                    <a:pt x="429" y="502"/>
                  </a:cubicBezTo>
                  <a:cubicBezTo>
                    <a:pt x="453" y="502"/>
                    <a:pt x="477" y="478"/>
                    <a:pt x="477" y="454"/>
                  </a:cubicBezTo>
                  <a:cubicBezTo>
                    <a:pt x="489" y="430"/>
                    <a:pt x="465" y="407"/>
                    <a:pt x="441" y="395"/>
                  </a:cubicBezTo>
                  <a:cubicBezTo>
                    <a:pt x="370" y="395"/>
                    <a:pt x="215" y="204"/>
                    <a:pt x="108" y="26"/>
                  </a:cubicBezTo>
                  <a:cubicBezTo>
                    <a:pt x="100" y="11"/>
                    <a:pt x="84" y="1"/>
                    <a:pt x="6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7" name="Google Shape;3257;p77"/>
            <p:cNvSpPr/>
            <p:nvPr/>
          </p:nvSpPr>
          <p:spPr>
            <a:xfrm>
              <a:off x="4162916" y="3055006"/>
              <a:ext cx="26800" cy="27509"/>
            </a:xfrm>
            <a:custGeom>
              <a:avLst/>
              <a:gdLst/>
              <a:ahLst/>
              <a:cxnLst/>
              <a:rect l="l" t="t" r="r" b="b"/>
              <a:pathLst>
                <a:path w="870" h="893" extrusionOk="0">
                  <a:moveTo>
                    <a:pt x="48" y="0"/>
                  </a:moveTo>
                  <a:cubicBezTo>
                    <a:pt x="25" y="0"/>
                    <a:pt x="1" y="24"/>
                    <a:pt x="1" y="48"/>
                  </a:cubicBezTo>
                  <a:cubicBezTo>
                    <a:pt x="1" y="83"/>
                    <a:pt x="37" y="274"/>
                    <a:pt x="775" y="881"/>
                  </a:cubicBezTo>
                  <a:cubicBezTo>
                    <a:pt x="787" y="893"/>
                    <a:pt x="799" y="893"/>
                    <a:pt x="810" y="893"/>
                  </a:cubicBezTo>
                  <a:cubicBezTo>
                    <a:pt x="822" y="893"/>
                    <a:pt x="846" y="893"/>
                    <a:pt x="846" y="869"/>
                  </a:cubicBezTo>
                  <a:cubicBezTo>
                    <a:pt x="870" y="857"/>
                    <a:pt x="870" y="822"/>
                    <a:pt x="846" y="798"/>
                  </a:cubicBezTo>
                  <a:cubicBezTo>
                    <a:pt x="156" y="238"/>
                    <a:pt x="96" y="60"/>
                    <a:pt x="96" y="48"/>
                  </a:cubicBezTo>
                  <a:cubicBezTo>
                    <a:pt x="96" y="12"/>
                    <a:pt x="72" y="0"/>
                    <a:pt x="4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8" name="Google Shape;3258;p77"/>
            <p:cNvSpPr/>
            <p:nvPr/>
          </p:nvSpPr>
          <p:spPr>
            <a:xfrm>
              <a:off x="4141291" y="3085688"/>
              <a:ext cx="27909" cy="25445"/>
            </a:xfrm>
            <a:custGeom>
              <a:avLst/>
              <a:gdLst/>
              <a:ahLst/>
              <a:cxnLst/>
              <a:rect l="l" t="t" r="r" b="b"/>
              <a:pathLst>
                <a:path w="906" h="826" extrusionOk="0">
                  <a:moveTo>
                    <a:pt x="61" y="1"/>
                  </a:moveTo>
                  <a:cubicBezTo>
                    <a:pt x="57" y="1"/>
                    <a:pt x="52" y="2"/>
                    <a:pt x="48" y="4"/>
                  </a:cubicBezTo>
                  <a:cubicBezTo>
                    <a:pt x="12" y="16"/>
                    <a:pt x="0" y="52"/>
                    <a:pt x="12" y="76"/>
                  </a:cubicBezTo>
                  <a:cubicBezTo>
                    <a:pt x="24" y="99"/>
                    <a:pt x="262" y="707"/>
                    <a:pt x="834" y="826"/>
                  </a:cubicBezTo>
                  <a:lnTo>
                    <a:pt x="846" y="826"/>
                  </a:lnTo>
                  <a:cubicBezTo>
                    <a:pt x="869" y="826"/>
                    <a:pt x="893" y="802"/>
                    <a:pt x="905" y="778"/>
                  </a:cubicBezTo>
                  <a:cubicBezTo>
                    <a:pt x="905" y="754"/>
                    <a:pt x="881" y="730"/>
                    <a:pt x="858" y="719"/>
                  </a:cubicBezTo>
                  <a:cubicBezTo>
                    <a:pt x="334" y="611"/>
                    <a:pt x="107" y="40"/>
                    <a:pt x="107" y="40"/>
                  </a:cubicBezTo>
                  <a:cubicBezTo>
                    <a:pt x="98" y="20"/>
                    <a:pt x="80" y="1"/>
                    <a:pt x="6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9" name="Google Shape;3259;p77"/>
            <p:cNvSpPr/>
            <p:nvPr/>
          </p:nvSpPr>
          <p:spPr>
            <a:xfrm>
              <a:off x="4111225" y="3107066"/>
              <a:ext cx="33023" cy="25353"/>
            </a:xfrm>
            <a:custGeom>
              <a:avLst/>
              <a:gdLst/>
              <a:ahLst/>
              <a:cxnLst/>
              <a:rect l="l" t="t" r="r" b="b"/>
              <a:pathLst>
                <a:path w="1072" h="823" extrusionOk="0">
                  <a:moveTo>
                    <a:pt x="48" y="1"/>
                  </a:moveTo>
                  <a:cubicBezTo>
                    <a:pt x="24" y="13"/>
                    <a:pt x="0" y="36"/>
                    <a:pt x="12" y="60"/>
                  </a:cubicBezTo>
                  <a:cubicBezTo>
                    <a:pt x="24" y="84"/>
                    <a:pt x="179" y="608"/>
                    <a:pt x="1000" y="822"/>
                  </a:cubicBezTo>
                  <a:lnTo>
                    <a:pt x="1012" y="822"/>
                  </a:lnTo>
                  <a:cubicBezTo>
                    <a:pt x="1036" y="822"/>
                    <a:pt x="1060" y="810"/>
                    <a:pt x="1060" y="786"/>
                  </a:cubicBezTo>
                  <a:cubicBezTo>
                    <a:pt x="1072" y="763"/>
                    <a:pt x="1048" y="739"/>
                    <a:pt x="1024" y="727"/>
                  </a:cubicBezTo>
                  <a:cubicBezTo>
                    <a:pt x="262" y="536"/>
                    <a:pt x="107" y="48"/>
                    <a:pt x="107" y="36"/>
                  </a:cubicBezTo>
                  <a:cubicBezTo>
                    <a:pt x="107" y="13"/>
                    <a:pt x="71" y="1"/>
                    <a:pt x="4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0" name="Google Shape;3260;p77"/>
            <p:cNvSpPr/>
            <p:nvPr/>
          </p:nvSpPr>
          <p:spPr>
            <a:xfrm>
              <a:off x="3813403" y="3129400"/>
              <a:ext cx="295636" cy="120016"/>
            </a:xfrm>
            <a:custGeom>
              <a:avLst/>
              <a:gdLst/>
              <a:ahLst/>
              <a:cxnLst/>
              <a:rect l="l" t="t" r="r" b="b"/>
              <a:pathLst>
                <a:path w="9597" h="3896" extrusionOk="0">
                  <a:moveTo>
                    <a:pt x="541" y="1"/>
                  </a:moveTo>
                  <a:cubicBezTo>
                    <a:pt x="524" y="1"/>
                    <a:pt x="508" y="11"/>
                    <a:pt x="500" y="26"/>
                  </a:cubicBezTo>
                  <a:cubicBezTo>
                    <a:pt x="500" y="26"/>
                    <a:pt x="453" y="85"/>
                    <a:pt x="381" y="192"/>
                  </a:cubicBezTo>
                  <a:cubicBezTo>
                    <a:pt x="369" y="228"/>
                    <a:pt x="381" y="252"/>
                    <a:pt x="405" y="264"/>
                  </a:cubicBezTo>
                  <a:cubicBezTo>
                    <a:pt x="405" y="276"/>
                    <a:pt x="417" y="276"/>
                    <a:pt x="429" y="276"/>
                  </a:cubicBezTo>
                  <a:cubicBezTo>
                    <a:pt x="441" y="276"/>
                    <a:pt x="464" y="264"/>
                    <a:pt x="476" y="252"/>
                  </a:cubicBezTo>
                  <a:cubicBezTo>
                    <a:pt x="536" y="145"/>
                    <a:pt x="584" y="85"/>
                    <a:pt x="584" y="85"/>
                  </a:cubicBezTo>
                  <a:cubicBezTo>
                    <a:pt x="595" y="61"/>
                    <a:pt x="595" y="26"/>
                    <a:pt x="572" y="14"/>
                  </a:cubicBezTo>
                  <a:cubicBezTo>
                    <a:pt x="563" y="5"/>
                    <a:pt x="552" y="1"/>
                    <a:pt x="541" y="1"/>
                  </a:cubicBezTo>
                  <a:close/>
                  <a:moveTo>
                    <a:pt x="336" y="354"/>
                  </a:moveTo>
                  <a:cubicBezTo>
                    <a:pt x="316" y="354"/>
                    <a:pt x="295" y="366"/>
                    <a:pt x="286" y="383"/>
                  </a:cubicBezTo>
                  <a:cubicBezTo>
                    <a:pt x="262" y="431"/>
                    <a:pt x="226" y="502"/>
                    <a:pt x="203" y="562"/>
                  </a:cubicBezTo>
                  <a:cubicBezTo>
                    <a:pt x="191" y="597"/>
                    <a:pt x="203" y="621"/>
                    <a:pt x="226" y="633"/>
                  </a:cubicBezTo>
                  <a:lnTo>
                    <a:pt x="250" y="633"/>
                  </a:lnTo>
                  <a:cubicBezTo>
                    <a:pt x="262" y="633"/>
                    <a:pt x="286" y="621"/>
                    <a:pt x="298" y="609"/>
                  </a:cubicBezTo>
                  <a:cubicBezTo>
                    <a:pt x="322" y="538"/>
                    <a:pt x="345" y="478"/>
                    <a:pt x="381" y="431"/>
                  </a:cubicBezTo>
                  <a:cubicBezTo>
                    <a:pt x="393" y="395"/>
                    <a:pt x="381" y="371"/>
                    <a:pt x="357" y="359"/>
                  </a:cubicBezTo>
                  <a:cubicBezTo>
                    <a:pt x="351" y="356"/>
                    <a:pt x="344" y="354"/>
                    <a:pt x="336" y="354"/>
                  </a:cubicBezTo>
                  <a:close/>
                  <a:moveTo>
                    <a:pt x="177" y="725"/>
                  </a:moveTo>
                  <a:cubicBezTo>
                    <a:pt x="155" y="725"/>
                    <a:pt x="129" y="745"/>
                    <a:pt x="119" y="764"/>
                  </a:cubicBezTo>
                  <a:cubicBezTo>
                    <a:pt x="107" y="823"/>
                    <a:pt x="83" y="895"/>
                    <a:pt x="72" y="966"/>
                  </a:cubicBezTo>
                  <a:cubicBezTo>
                    <a:pt x="60" y="990"/>
                    <a:pt x="72" y="1014"/>
                    <a:pt x="107" y="1026"/>
                  </a:cubicBezTo>
                  <a:lnTo>
                    <a:pt x="119" y="1026"/>
                  </a:lnTo>
                  <a:cubicBezTo>
                    <a:pt x="143" y="1026"/>
                    <a:pt x="155" y="1002"/>
                    <a:pt x="167" y="978"/>
                  </a:cubicBezTo>
                  <a:cubicBezTo>
                    <a:pt x="179" y="919"/>
                    <a:pt x="203" y="859"/>
                    <a:pt x="214" y="788"/>
                  </a:cubicBezTo>
                  <a:cubicBezTo>
                    <a:pt x="226" y="764"/>
                    <a:pt x="214" y="740"/>
                    <a:pt x="191" y="728"/>
                  </a:cubicBezTo>
                  <a:cubicBezTo>
                    <a:pt x="186" y="726"/>
                    <a:pt x="181" y="725"/>
                    <a:pt x="177" y="725"/>
                  </a:cubicBezTo>
                  <a:close/>
                  <a:moveTo>
                    <a:pt x="70" y="1118"/>
                  </a:moveTo>
                  <a:cubicBezTo>
                    <a:pt x="51" y="1118"/>
                    <a:pt x="34" y="1137"/>
                    <a:pt x="24" y="1157"/>
                  </a:cubicBezTo>
                  <a:cubicBezTo>
                    <a:pt x="12" y="1228"/>
                    <a:pt x="12" y="1300"/>
                    <a:pt x="0" y="1371"/>
                  </a:cubicBezTo>
                  <a:cubicBezTo>
                    <a:pt x="0" y="1395"/>
                    <a:pt x="24" y="1419"/>
                    <a:pt x="60" y="1419"/>
                  </a:cubicBezTo>
                  <a:cubicBezTo>
                    <a:pt x="83" y="1419"/>
                    <a:pt x="107" y="1407"/>
                    <a:pt x="107" y="1371"/>
                  </a:cubicBezTo>
                  <a:cubicBezTo>
                    <a:pt x="107" y="1312"/>
                    <a:pt x="119" y="1240"/>
                    <a:pt x="131" y="1181"/>
                  </a:cubicBezTo>
                  <a:cubicBezTo>
                    <a:pt x="131" y="1145"/>
                    <a:pt x="107" y="1121"/>
                    <a:pt x="83" y="1121"/>
                  </a:cubicBezTo>
                  <a:cubicBezTo>
                    <a:pt x="79" y="1119"/>
                    <a:pt x="75" y="1118"/>
                    <a:pt x="70" y="1118"/>
                  </a:cubicBezTo>
                  <a:close/>
                  <a:moveTo>
                    <a:pt x="60" y="1526"/>
                  </a:moveTo>
                  <a:cubicBezTo>
                    <a:pt x="24" y="1526"/>
                    <a:pt x="0" y="1550"/>
                    <a:pt x="12" y="1585"/>
                  </a:cubicBezTo>
                  <a:cubicBezTo>
                    <a:pt x="12" y="1657"/>
                    <a:pt x="24" y="1716"/>
                    <a:pt x="36" y="1788"/>
                  </a:cubicBezTo>
                  <a:cubicBezTo>
                    <a:pt x="48" y="1812"/>
                    <a:pt x="72" y="1824"/>
                    <a:pt x="95" y="1824"/>
                  </a:cubicBezTo>
                  <a:cubicBezTo>
                    <a:pt x="131" y="1824"/>
                    <a:pt x="143" y="1788"/>
                    <a:pt x="143" y="1764"/>
                  </a:cubicBezTo>
                  <a:cubicBezTo>
                    <a:pt x="119" y="1705"/>
                    <a:pt x="119" y="1633"/>
                    <a:pt x="107" y="1574"/>
                  </a:cubicBezTo>
                  <a:cubicBezTo>
                    <a:pt x="107" y="1538"/>
                    <a:pt x="83" y="1526"/>
                    <a:pt x="60" y="1526"/>
                  </a:cubicBezTo>
                  <a:close/>
                  <a:moveTo>
                    <a:pt x="9037" y="2038"/>
                  </a:moveTo>
                  <a:cubicBezTo>
                    <a:pt x="9013" y="2038"/>
                    <a:pt x="8989" y="2074"/>
                    <a:pt x="9001" y="2097"/>
                  </a:cubicBezTo>
                  <a:cubicBezTo>
                    <a:pt x="9001" y="2121"/>
                    <a:pt x="9025" y="2145"/>
                    <a:pt x="9049" y="2145"/>
                  </a:cubicBezTo>
                  <a:cubicBezTo>
                    <a:pt x="9079" y="2139"/>
                    <a:pt x="9111" y="2136"/>
                    <a:pt x="9144" y="2136"/>
                  </a:cubicBezTo>
                  <a:cubicBezTo>
                    <a:pt x="9177" y="2136"/>
                    <a:pt x="9210" y="2139"/>
                    <a:pt x="9239" y="2145"/>
                  </a:cubicBezTo>
                  <a:cubicBezTo>
                    <a:pt x="9275" y="2145"/>
                    <a:pt x="9299" y="2121"/>
                    <a:pt x="9299" y="2097"/>
                  </a:cubicBezTo>
                  <a:cubicBezTo>
                    <a:pt x="9299" y="2062"/>
                    <a:pt x="9287" y="2038"/>
                    <a:pt x="9251" y="2038"/>
                  </a:cubicBezTo>
                  <a:close/>
                  <a:moveTo>
                    <a:pt x="131" y="1919"/>
                  </a:moveTo>
                  <a:cubicBezTo>
                    <a:pt x="107" y="1931"/>
                    <a:pt x="95" y="1966"/>
                    <a:pt x="107" y="1990"/>
                  </a:cubicBezTo>
                  <a:cubicBezTo>
                    <a:pt x="131" y="2050"/>
                    <a:pt x="155" y="2121"/>
                    <a:pt x="191" y="2181"/>
                  </a:cubicBezTo>
                  <a:cubicBezTo>
                    <a:pt x="203" y="2193"/>
                    <a:pt x="226" y="2205"/>
                    <a:pt x="238" y="2205"/>
                  </a:cubicBezTo>
                  <a:lnTo>
                    <a:pt x="262" y="2205"/>
                  </a:lnTo>
                  <a:cubicBezTo>
                    <a:pt x="286" y="2181"/>
                    <a:pt x="298" y="2157"/>
                    <a:pt x="286" y="2133"/>
                  </a:cubicBezTo>
                  <a:cubicBezTo>
                    <a:pt x="250" y="2074"/>
                    <a:pt x="214" y="2014"/>
                    <a:pt x="191" y="1955"/>
                  </a:cubicBezTo>
                  <a:cubicBezTo>
                    <a:pt x="191" y="1931"/>
                    <a:pt x="155" y="1919"/>
                    <a:pt x="131" y="1919"/>
                  </a:cubicBezTo>
                  <a:close/>
                  <a:moveTo>
                    <a:pt x="9466" y="2074"/>
                  </a:moveTo>
                  <a:cubicBezTo>
                    <a:pt x="9430" y="2074"/>
                    <a:pt x="9406" y="2086"/>
                    <a:pt x="9394" y="2109"/>
                  </a:cubicBezTo>
                  <a:cubicBezTo>
                    <a:pt x="9394" y="2145"/>
                    <a:pt x="9406" y="2169"/>
                    <a:pt x="9442" y="2169"/>
                  </a:cubicBezTo>
                  <a:cubicBezTo>
                    <a:pt x="9466" y="2181"/>
                    <a:pt x="9501" y="2193"/>
                    <a:pt x="9525" y="2205"/>
                  </a:cubicBezTo>
                  <a:lnTo>
                    <a:pt x="9549" y="2205"/>
                  </a:lnTo>
                  <a:cubicBezTo>
                    <a:pt x="9573" y="2205"/>
                    <a:pt x="9585" y="2193"/>
                    <a:pt x="9597" y="2169"/>
                  </a:cubicBezTo>
                  <a:cubicBezTo>
                    <a:pt x="9597" y="2145"/>
                    <a:pt x="9585" y="2109"/>
                    <a:pt x="9561" y="2109"/>
                  </a:cubicBezTo>
                  <a:cubicBezTo>
                    <a:pt x="9525" y="2097"/>
                    <a:pt x="9489" y="2086"/>
                    <a:pt x="9466" y="2074"/>
                  </a:cubicBezTo>
                  <a:close/>
                  <a:moveTo>
                    <a:pt x="8835" y="2074"/>
                  </a:moveTo>
                  <a:cubicBezTo>
                    <a:pt x="8775" y="2097"/>
                    <a:pt x="8704" y="2121"/>
                    <a:pt x="8632" y="2145"/>
                  </a:cubicBezTo>
                  <a:cubicBezTo>
                    <a:pt x="8608" y="2169"/>
                    <a:pt x="8596" y="2193"/>
                    <a:pt x="8608" y="2217"/>
                  </a:cubicBezTo>
                  <a:cubicBezTo>
                    <a:pt x="8620" y="2240"/>
                    <a:pt x="8644" y="2252"/>
                    <a:pt x="8656" y="2252"/>
                  </a:cubicBezTo>
                  <a:cubicBezTo>
                    <a:pt x="8668" y="2252"/>
                    <a:pt x="8668" y="2252"/>
                    <a:pt x="8680" y="2240"/>
                  </a:cubicBezTo>
                  <a:cubicBezTo>
                    <a:pt x="8739" y="2217"/>
                    <a:pt x="8799" y="2193"/>
                    <a:pt x="8858" y="2181"/>
                  </a:cubicBezTo>
                  <a:cubicBezTo>
                    <a:pt x="8894" y="2169"/>
                    <a:pt x="8906" y="2145"/>
                    <a:pt x="8894" y="2109"/>
                  </a:cubicBezTo>
                  <a:cubicBezTo>
                    <a:pt x="8894" y="2086"/>
                    <a:pt x="8858" y="2074"/>
                    <a:pt x="8835" y="2074"/>
                  </a:cubicBezTo>
                  <a:close/>
                  <a:moveTo>
                    <a:pt x="8481" y="2239"/>
                  </a:moveTo>
                  <a:cubicBezTo>
                    <a:pt x="8472" y="2239"/>
                    <a:pt x="8463" y="2243"/>
                    <a:pt x="8454" y="2252"/>
                  </a:cubicBezTo>
                  <a:cubicBezTo>
                    <a:pt x="8394" y="2276"/>
                    <a:pt x="8335" y="2312"/>
                    <a:pt x="8275" y="2359"/>
                  </a:cubicBezTo>
                  <a:cubicBezTo>
                    <a:pt x="8251" y="2371"/>
                    <a:pt x="8251" y="2407"/>
                    <a:pt x="8263" y="2431"/>
                  </a:cubicBezTo>
                  <a:cubicBezTo>
                    <a:pt x="8275" y="2443"/>
                    <a:pt x="8287" y="2455"/>
                    <a:pt x="8311" y="2455"/>
                  </a:cubicBezTo>
                  <a:cubicBezTo>
                    <a:pt x="8323" y="2455"/>
                    <a:pt x="8323" y="2455"/>
                    <a:pt x="8335" y="2443"/>
                  </a:cubicBezTo>
                  <a:cubicBezTo>
                    <a:pt x="8394" y="2407"/>
                    <a:pt x="8454" y="2371"/>
                    <a:pt x="8501" y="2336"/>
                  </a:cubicBezTo>
                  <a:cubicBezTo>
                    <a:pt x="8525" y="2324"/>
                    <a:pt x="8537" y="2288"/>
                    <a:pt x="8525" y="2264"/>
                  </a:cubicBezTo>
                  <a:cubicBezTo>
                    <a:pt x="8510" y="2249"/>
                    <a:pt x="8496" y="2239"/>
                    <a:pt x="8481" y="2239"/>
                  </a:cubicBezTo>
                  <a:close/>
                  <a:moveTo>
                    <a:pt x="2358" y="2312"/>
                  </a:moveTo>
                  <a:cubicBezTo>
                    <a:pt x="2286" y="2312"/>
                    <a:pt x="2227" y="2324"/>
                    <a:pt x="2167" y="2371"/>
                  </a:cubicBezTo>
                  <a:cubicBezTo>
                    <a:pt x="2131" y="2383"/>
                    <a:pt x="2131" y="2407"/>
                    <a:pt x="2143" y="2431"/>
                  </a:cubicBezTo>
                  <a:cubicBezTo>
                    <a:pt x="2155" y="2455"/>
                    <a:pt x="2167" y="2467"/>
                    <a:pt x="2191" y="2467"/>
                  </a:cubicBezTo>
                  <a:cubicBezTo>
                    <a:pt x="2191" y="2467"/>
                    <a:pt x="2203" y="2455"/>
                    <a:pt x="2215" y="2455"/>
                  </a:cubicBezTo>
                  <a:cubicBezTo>
                    <a:pt x="2262" y="2419"/>
                    <a:pt x="2310" y="2407"/>
                    <a:pt x="2358" y="2407"/>
                  </a:cubicBezTo>
                  <a:lnTo>
                    <a:pt x="2369" y="2407"/>
                  </a:lnTo>
                  <a:cubicBezTo>
                    <a:pt x="2374" y="2409"/>
                    <a:pt x="2379" y="2410"/>
                    <a:pt x="2383" y="2410"/>
                  </a:cubicBezTo>
                  <a:cubicBezTo>
                    <a:pt x="2405" y="2410"/>
                    <a:pt x="2429" y="2391"/>
                    <a:pt x="2429" y="2371"/>
                  </a:cubicBezTo>
                  <a:cubicBezTo>
                    <a:pt x="2429" y="2347"/>
                    <a:pt x="2417" y="2312"/>
                    <a:pt x="2393" y="2312"/>
                  </a:cubicBezTo>
                  <a:close/>
                  <a:moveTo>
                    <a:pt x="357" y="2270"/>
                  </a:moveTo>
                  <a:cubicBezTo>
                    <a:pt x="345" y="2270"/>
                    <a:pt x="334" y="2276"/>
                    <a:pt x="322" y="2288"/>
                  </a:cubicBezTo>
                  <a:cubicBezTo>
                    <a:pt x="298" y="2300"/>
                    <a:pt x="298" y="2336"/>
                    <a:pt x="310" y="2359"/>
                  </a:cubicBezTo>
                  <a:cubicBezTo>
                    <a:pt x="357" y="2407"/>
                    <a:pt x="405" y="2455"/>
                    <a:pt x="453" y="2514"/>
                  </a:cubicBezTo>
                  <a:cubicBezTo>
                    <a:pt x="464" y="2514"/>
                    <a:pt x="476" y="2526"/>
                    <a:pt x="488" y="2526"/>
                  </a:cubicBezTo>
                  <a:cubicBezTo>
                    <a:pt x="500" y="2526"/>
                    <a:pt x="512" y="2514"/>
                    <a:pt x="524" y="2514"/>
                  </a:cubicBezTo>
                  <a:cubicBezTo>
                    <a:pt x="548" y="2490"/>
                    <a:pt x="548" y="2455"/>
                    <a:pt x="524" y="2443"/>
                  </a:cubicBezTo>
                  <a:cubicBezTo>
                    <a:pt x="476" y="2395"/>
                    <a:pt x="429" y="2347"/>
                    <a:pt x="393" y="2288"/>
                  </a:cubicBezTo>
                  <a:cubicBezTo>
                    <a:pt x="381" y="2276"/>
                    <a:pt x="369" y="2270"/>
                    <a:pt x="357" y="2270"/>
                  </a:cubicBezTo>
                  <a:close/>
                  <a:moveTo>
                    <a:pt x="4703" y="2455"/>
                  </a:moveTo>
                  <a:cubicBezTo>
                    <a:pt x="4655" y="2502"/>
                    <a:pt x="4596" y="2550"/>
                    <a:pt x="4560" y="2598"/>
                  </a:cubicBezTo>
                  <a:cubicBezTo>
                    <a:pt x="4536" y="2609"/>
                    <a:pt x="4536" y="2645"/>
                    <a:pt x="4560" y="2669"/>
                  </a:cubicBezTo>
                  <a:cubicBezTo>
                    <a:pt x="4572" y="2669"/>
                    <a:pt x="4584" y="2681"/>
                    <a:pt x="4596" y="2681"/>
                  </a:cubicBezTo>
                  <a:cubicBezTo>
                    <a:pt x="4608" y="2681"/>
                    <a:pt x="4620" y="2669"/>
                    <a:pt x="4632" y="2657"/>
                  </a:cubicBezTo>
                  <a:cubicBezTo>
                    <a:pt x="4667" y="2621"/>
                    <a:pt x="4715" y="2574"/>
                    <a:pt x="4775" y="2526"/>
                  </a:cubicBezTo>
                  <a:lnTo>
                    <a:pt x="4739" y="2490"/>
                  </a:lnTo>
                  <a:lnTo>
                    <a:pt x="4703" y="2455"/>
                  </a:lnTo>
                  <a:close/>
                  <a:moveTo>
                    <a:pt x="4929" y="2399"/>
                  </a:moveTo>
                  <a:cubicBezTo>
                    <a:pt x="4914" y="2399"/>
                    <a:pt x="4896" y="2405"/>
                    <a:pt x="4882" y="2419"/>
                  </a:cubicBezTo>
                  <a:cubicBezTo>
                    <a:pt x="4870" y="2431"/>
                    <a:pt x="4870" y="2467"/>
                    <a:pt x="4894" y="2490"/>
                  </a:cubicBezTo>
                  <a:cubicBezTo>
                    <a:pt x="4917" y="2502"/>
                    <a:pt x="4929" y="2562"/>
                    <a:pt x="4929" y="2633"/>
                  </a:cubicBezTo>
                  <a:cubicBezTo>
                    <a:pt x="4929" y="2669"/>
                    <a:pt x="4953" y="2681"/>
                    <a:pt x="4989" y="2681"/>
                  </a:cubicBezTo>
                  <a:cubicBezTo>
                    <a:pt x="5013" y="2681"/>
                    <a:pt x="5036" y="2669"/>
                    <a:pt x="5036" y="2633"/>
                  </a:cubicBezTo>
                  <a:cubicBezTo>
                    <a:pt x="5036" y="2526"/>
                    <a:pt x="5013" y="2455"/>
                    <a:pt x="4953" y="2407"/>
                  </a:cubicBezTo>
                  <a:cubicBezTo>
                    <a:pt x="4948" y="2402"/>
                    <a:pt x="4939" y="2399"/>
                    <a:pt x="4929" y="2399"/>
                  </a:cubicBezTo>
                  <a:close/>
                  <a:moveTo>
                    <a:pt x="8141" y="2471"/>
                  </a:moveTo>
                  <a:cubicBezTo>
                    <a:pt x="8130" y="2471"/>
                    <a:pt x="8118" y="2474"/>
                    <a:pt x="8108" y="2478"/>
                  </a:cubicBezTo>
                  <a:cubicBezTo>
                    <a:pt x="8061" y="2526"/>
                    <a:pt x="8001" y="2574"/>
                    <a:pt x="7954" y="2609"/>
                  </a:cubicBezTo>
                  <a:cubicBezTo>
                    <a:pt x="7930" y="2633"/>
                    <a:pt x="7930" y="2669"/>
                    <a:pt x="7942" y="2681"/>
                  </a:cubicBezTo>
                  <a:cubicBezTo>
                    <a:pt x="7954" y="2693"/>
                    <a:pt x="7965" y="2705"/>
                    <a:pt x="7989" y="2705"/>
                  </a:cubicBezTo>
                  <a:cubicBezTo>
                    <a:pt x="8001" y="2705"/>
                    <a:pt x="8013" y="2693"/>
                    <a:pt x="8013" y="2693"/>
                  </a:cubicBezTo>
                  <a:cubicBezTo>
                    <a:pt x="8073" y="2645"/>
                    <a:pt x="8120" y="2598"/>
                    <a:pt x="8180" y="2562"/>
                  </a:cubicBezTo>
                  <a:cubicBezTo>
                    <a:pt x="8192" y="2550"/>
                    <a:pt x="8204" y="2514"/>
                    <a:pt x="8180" y="2490"/>
                  </a:cubicBezTo>
                  <a:cubicBezTo>
                    <a:pt x="8173" y="2476"/>
                    <a:pt x="8158" y="2471"/>
                    <a:pt x="8141" y="2471"/>
                  </a:cubicBezTo>
                  <a:close/>
                  <a:moveTo>
                    <a:pt x="2489" y="2455"/>
                  </a:moveTo>
                  <a:cubicBezTo>
                    <a:pt x="2465" y="2455"/>
                    <a:pt x="2441" y="2478"/>
                    <a:pt x="2441" y="2514"/>
                  </a:cubicBezTo>
                  <a:lnTo>
                    <a:pt x="2441" y="2526"/>
                  </a:lnTo>
                  <a:cubicBezTo>
                    <a:pt x="2441" y="2574"/>
                    <a:pt x="2429" y="2621"/>
                    <a:pt x="2393" y="2681"/>
                  </a:cubicBezTo>
                  <a:cubicBezTo>
                    <a:pt x="2381" y="2705"/>
                    <a:pt x="2393" y="2740"/>
                    <a:pt x="2417" y="2752"/>
                  </a:cubicBezTo>
                  <a:lnTo>
                    <a:pt x="2441" y="2752"/>
                  </a:lnTo>
                  <a:cubicBezTo>
                    <a:pt x="2465" y="2752"/>
                    <a:pt x="2477" y="2740"/>
                    <a:pt x="2489" y="2728"/>
                  </a:cubicBezTo>
                  <a:cubicBezTo>
                    <a:pt x="2524" y="2657"/>
                    <a:pt x="2536" y="2586"/>
                    <a:pt x="2536" y="2526"/>
                  </a:cubicBezTo>
                  <a:lnTo>
                    <a:pt x="2536" y="2502"/>
                  </a:lnTo>
                  <a:cubicBezTo>
                    <a:pt x="2536" y="2478"/>
                    <a:pt x="2512" y="2455"/>
                    <a:pt x="2489" y="2455"/>
                  </a:cubicBezTo>
                  <a:close/>
                  <a:moveTo>
                    <a:pt x="2024" y="2484"/>
                  </a:moveTo>
                  <a:cubicBezTo>
                    <a:pt x="2012" y="2484"/>
                    <a:pt x="2000" y="2490"/>
                    <a:pt x="1988" y="2502"/>
                  </a:cubicBezTo>
                  <a:cubicBezTo>
                    <a:pt x="1941" y="2562"/>
                    <a:pt x="1905" y="2633"/>
                    <a:pt x="1893" y="2705"/>
                  </a:cubicBezTo>
                  <a:cubicBezTo>
                    <a:pt x="1881" y="2728"/>
                    <a:pt x="1905" y="2764"/>
                    <a:pt x="1929" y="2764"/>
                  </a:cubicBezTo>
                  <a:lnTo>
                    <a:pt x="1941" y="2764"/>
                  </a:lnTo>
                  <a:cubicBezTo>
                    <a:pt x="1965" y="2764"/>
                    <a:pt x="1988" y="2752"/>
                    <a:pt x="1988" y="2728"/>
                  </a:cubicBezTo>
                  <a:cubicBezTo>
                    <a:pt x="2000" y="2669"/>
                    <a:pt x="2024" y="2621"/>
                    <a:pt x="2072" y="2574"/>
                  </a:cubicBezTo>
                  <a:cubicBezTo>
                    <a:pt x="2084" y="2550"/>
                    <a:pt x="2084" y="2514"/>
                    <a:pt x="2060" y="2502"/>
                  </a:cubicBezTo>
                  <a:cubicBezTo>
                    <a:pt x="2048" y="2490"/>
                    <a:pt x="2036" y="2484"/>
                    <a:pt x="2024" y="2484"/>
                  </a:cubicBezTo>
                  <a:close/>
                  <a:moveTo>
                    <a:pt x="646" y="2554"/>
                  </a:moveTo>
                  <a:cubicBezTo>
                    <a:pt x="629" y="2554"/>
                    <a:pt x="614" y="2560"/>
                    <a:pt x="607" y="2574"/>
                  </a:cubicBezTo>
                  <a:cubicBezTo>
                    <a:pt x="584" y="2598"/>
                    <a:pt x="584" y="2633"/>
                    <a:pt x="607" y="2645"/>
                  </a:cubicBezTo>
                  <a:cubicBezTo>
                    <a:pt x="667" y="2693"/>
                    <a:pt x="726" y="2728"/>
                    <a:pt x="786" y="2764"/>
                  </a:cubicBezTo>
                  <a:cubicBezTo>
                    <a:pt x="786" y="2764"/>
                    <a:pt x="798" y="2776"/>
                    <a:pt x="810" y="2776"/>
                  </a:cubicBezTo>
                  <a:cubicBezTo>
                    <a:pt x="822" y="2776"/>
                    <a:pt x="845" y="2764"/>
                    <a:pt x="857" y="2752"/>
                  </a:cubicBezTo>
                  <a:cubicBezTo>
                    <a:pt x="869" y="2728"/>
                    <a:pt x="857" y="2693"/>
                    <a:pt x="834" y="2681"/>
                  </a:cubicBezTo>
                  <a:cubicBezTo>
                    <a:pt x="774" y="2645"/>
                    <a:pt x="726" y="2609"/>
                    <a:pt x="679" y="2562"/>
                  </a:cubicBezTo>
                  <a:cubicBezTo>
                    <a:pt x="669" y="2557"/>
                    <a:pt x="657" y="2554"/>
                    <a:pt x="646" y="2554"/>
                  </a:cubicBezTo>
                  <a:close/>
                  <a:moveTo>
                    <a:pt x="991" y="2771"/>
                  </a:moveTo>
                  <a:cubicBezTo>
                    <a:pt x="971" y="2771"/>
                    <a:pt x="949" y="2782"/>
                    <a:pt x="941" y="2800"/>
                  </a:cubicBezTo>
                  <a:cubicBezTo>
                    <a:pt x="929" y="2824"/>
                    <a:pt x="941" y="2859"/>
                    <a:pt x="965" y="2871"/>
                  </a:cubicBezTo>
                  <a:cubicBezTo>
                    <a:pt x="1024" y="2895"/>
                    <a:pt x="1084" y="2931"/>
                    <a:pt x="1143" y="2955"/>
                  </a:cubicBezTo>
                  <a:cubicBezTo>
                    <a:pt x="1155" y="2955"/>
                    <a:pt x="1155" y="2967"/>
                    <a:pt x="1167" y="2967"/>
                  </a:cubicBezTo>
                  <a:cubicBezTo>
                    <a:pt x="1191" y="2967"/>
                    <a:pt x="1203" y="2943"/>
                    <a:pt x="1215" y="2931"/>
                  </a:cubicBezTo>
                  <a:cubicBezTo>
                    <a:pt x="1226" y="2907"/>
                    <a:pt x="1215" y="2871"/>
                    <a:pt x="1191" y="2859"/>
                  </a:cubicBezTo>
                  <a:cubicBezTo>
                    <a:pt x="1131" y="2836"/>
                    <a:pt x="1072" y="2812"/>
                    <a:pt x="1012" y="2776"/>
                  </a:cubicBezTo>
                  <a:cubicBezTo>
                    <a:pt x="1006" y="2773"/>
                    <a:pt x="999" y="2771"/>
                    <a:pt x="991" y="2771"/>
                  </a:cubicBezTo>
                  <a:close/>
                  <a:moveTo>
                    <a:pt x="7828" y="2733"/>
                  </a:moveTo>
                  <a:cubicBezTo>
                    <a:pt x="7818" y="2733"/>
                    <a:pt x="7809" y="2735"/>
                    <a:pt x="7799" y="2740"/>
                  </a:cubicBezTo>
                  <a:lnTo>
                    <a:pt x="7644" y="2871"/>
                  </a:lnTo>
                  <a:cubicBezTo>
                    <a:pt x="7620" y="2895"/>
                    <a:pt x="7620" y="2931"/>
                    <a:pt x="7644" y="2943"/>
                  </a:cubicBezTo>
                  <a:cubicBezTo>
                    <a:pt x="7644" y="2967"/>
                    <a:pt x="7668" y="2967"/>
                    <a:pt x="7680" y="2967"/>
                  </a:cubicBezTo>
                  <a:cubicBezTo>
                    <a:pt x="7692" y="2967"/>
                    <a:pt x="7703" y="2967"/>
                    <a:pt x="7715" y="2955"/>
                  </a:cubicBezTo>
                  <a:lnTo>
                    <a:pt x="7870" y="2824"/>
                  </a:lnTo>
                  <a:cubicBezTo>
                    <a:pt x="7882" y="2800"/>
                    <a:pt x="7894" y="2776"/>
                    <a:pt x="7870" y="2752"/>
                  </a:cubicBezTo>
                  <a:cubicBezTo>
                    <a:pt x="7856" y="2738"/>
                    <a:pt x="7842" y="2733"/>
                    <a:pt x="7828" y="2733"/>
                  </a:cubicBezTo>
                  <a:close/>
                  <a:moveTo>
                    <a:pt x="2322" y="2815"/>
                  </a:moveTo>
                  <a:cubicBezTo>
                    <a:pt x="2310" y="2815"/>
                    <a:pt x="2298" y="2818"/>
                    <a:pt x="2286" y="2824"/>
                  </a:cubicBezTo>
                  <a:cubicBezTo>
                    <a:pt x="2239" y="2871"/>
                    <a:pt x="2191" y="2907"/>
                    <a:pt x="2131" y="2931"/>
                  </a:cubicBezTo>
                  <a:cubicBezTo>
                    <a:pt x="2108" y="2943"/>
                    <a:pt x="2096" y="2979"/>
                    <a:pt x="2108" y="3002"/>
                  </a:cubicBezTo>
                  <a:cubicBezTo>
                    <a:pt x="2119" y="3014"/>
                    <a:pt x="2131" y="3026"/>
                    <a:pt x="2155" y="3026"/>
                  </a:cubicBezTo>
                  <a:lnTo>
                    <a:pt x="2179" y="3026"/>
                  </a:lnTo>
                  <a:cubicBezTo>
                    <a:pt x="2239" y="2990"/>
                    <a:pt x="2298" y="2955"/>
                    <a:pt x="2358" y="2895"/>
                  </a:cubicBezTo>
                  <a:cubicBezTo>
                    <a:pt x="2369" y="2883"/>
                    <a:pt x="2381" y="2848"/>
                    <a:pt x="2358" y="2824"/>
                  </a:cubicBezTo>
                  <a:cubicBezTo>
                    <a:pt x="2346" y="2818"/>
                    <a:pt x="2334" y="2815"/>
                    <a:pt x="2322" y="2815"/>
                  </a:cubicBezTo>
                  <a:close/>
                  <a:moveTo>
                    <a:pt x="4480" y="2736"/>
                  </a:moveTo>
                  <a:cubicBezTo>
                    <a:pt x="4459" y="2736"/>
                    <a:pt x="4438" y="2747"/>
                    <a:pt x="4429" y="2764"/>
                  </a:cubicBezTo>
                  <a:cubicBezTo>
                    <a:pt x="4382" y="2824"/>
                    <a:pt x="4358" y="2895"/>
                    <a:pt x="4346" y="2967"/>
                  </a:cubicBezTo>
                  <a:cubicBezTo>
                    <a:pt x="4334" y="2990"/>
                    <a:pt x="4358" y="3014"/>
                    <a:pt x="4382" y="3026"/>
                  </a:cubicBezTo>
                  <a:lnTo>
                    <a:pt x="4394" y="3026"/>
                  </a:lnTo>
                  <a:cubicBezTo>
                    <a:pt x="4417" y="3026"/>
                    <a:pt x="4441" y="3002"/>
                    <a:pt x="4441" y="2979"/>
                  </a:cubicBezTo>
                  <a:cubicBezTo>
                    <a:pt x="4453" y="2931"/>
                    <a:pt x="4477" y="2871"/>
                    <a:pt x="4513" y="2812"/>
                  </a:cubicBezTo>
                  <a:cubicBezTo>
                    <a:pt x="4525" y="2788"/>
                    <a:pt x="4525" y="2752"/>
                    <a:pt x="4501" y="2740"/>
                  </a:cubicBezTo>
                  <a:cubicBezTo>
                    <a:pt x="4494" y="2737"/>
                    <a:pt x="4487" y="2736"/>
                    <a:pt x="4480" y="2736"/>
                  </a:cubicBezTo>
                  <a:close/>
                  <a:moveTo>
                    <a:pt x="1356" y="2928"/>
                  </a:moveTo>
                  <a:cubicBezTo>
                    <a:pt x="1337" y="2928"/>
                    <a:pt x="1320" y="2947"/>
                    <a:pt x="1310" y="2967"/>
                  </a:cubicBezTo>
                  <a:cubicBezTo>
                    <a:pt x="1298" y="2990"/>
                    <a:pt x="1322" y="3026"/>
                    <a:pt x="1346" y="3026"/>
                  </a:cubicBezTo>
                  <a:cubicBezTo>
                    <a:pt x="1417" y="3050"/>
                    <a:pt x="1477" y="3074"/>
                    <a:pt x="1548" y="3086"/>
                  </a:cubicBezTo>
                  <a:lnTo>
                    <a:pt x="1560" y="3086"/>
                  </a:lnTo>
                  <a:cubicBezTo>
                    <a:pt x="1584" y="3086"/>
                    <a:pt x="1596" y="3062"/>
                    <a:pt x="1607" y="3038"/>
                  </a:cubicBezTo>
                  <a:cubicBezTo>
                    <a:pt x="1607" y="3014"/>
                    <a:pt x="1596" y="2990"/>
                    <a:pt x="1560" y="2979"/>
                  </a:cubicBezTo>
                  <a:cubicBezTo>
                    <a:pt x="1500" y="2967"/>
                    <a:pt x="1441" y="2955"/>
                    <a:pt x="1369" y="2931"/>
                  </a:cubicBezTo>
                  <a:cubicBezTo>
                    <a:pt x="1365" y="2929"/>
                    <a:pt x="1361" y="2928"/>
                    <a:pt x="1356" y="2928"/>
                  </a:cubicBezTo>
                  <a:close/>
                  <a:moveTo>
                    <a:pt x="4963" y="2785"/>
                  </a:moveTo>
                  <a:cubicBezTo>
                    <a:pt x="4941" y="2785"/>
                    <a:pt x="4917" y="2804"/>
                    <a:pt x="4917" y="2824"/>
                  </a:cubicBezTo>
                  <a:cubicBezTo>
                    <a:pt x="4894" y="2883"/>
                    <a:pt x="4882" y="2943"/>
                    <a:pt x="4858" y="3014"/>
                  </a:cubicBezTo>
                  <a:cubicBezTo>
                    <a:pt x="4846" y="3038"/>
                    <a:pt x="4858" y="3062"/>
                    <a:pt x="4882" y="3074"/>
                  </a:cubicBezTo>
                  <a:cubicBezTo>
                    <a:pt x="4882" y="3086"/>
                    <a:pt x="4894" y="3086"/>
                    <a:pt x="4894" y="3086"/>
                  </a:cubicBezTo>
                  <a:cubicBezTo>
                    <a:pt x="4917" y="3086"/>
                    <a:pt x="4941" y="3074"/>
                    <a:pt x="4941" y="3050"/>
                  </a:cubicBezTo>
                  <a:cubicBezTo>
                    <a:pt x="4977" y="2979"/>
                    <a:pt x="5001" y="2919"/>
                    <a:pt x="5013" y="2848"/>
                  </a:cubicBezTo>
                  <a:cubicBezTo>
                    <a:pt x="5025" y="2824"/>
                    <a:pt x="5001" y="2800"/>
                    <a:pt x="4977" y="2788"/>
                  </a:cubicBezTo>
                  <a:cubicBezTo>
                    <a:pt x="4973" y="2786"/>
                    <a:pt x="4968" y="2785"/>
                    <a:pt x="4963" y="2785"/>
                  </a:cubicBezTo>
                  <a:close/>
                  <a:moveTo>
                    <a:pt x="1947" y="2868"/>
                  </a:moveTo>
                  <a:cubicBezTo>
                    <a:pt x="1942" y="2868"/>
                    <a:pt x="1935" y="2869"/>
                    <a:pt x="1929" y="2871"/>
                  </a:cubicBezTo>
                  <a:cubicBezTo>
                    <a:pt x="1905" y="2871"/>
                    <a:pt x="1893" y="2907"/>
                    <a:pt x="1893" y="2931"/>
                  </a:cubicBezTo>
                  <a:cubicBezTo>
                    <a:pt x="1905" y="2955"/>
                    <a:pt x="1905" y="2979"/>
                    <a:pt x="1917" y="3002"/>
                  </a:cubicBezTo>
                  <a:lnTo>
                    <a:pt x="1762" y="3002"/>
                  </a:lnTo>
                  <a:cubicBezTo>
                    <a:pt x="1727" y="3002"/>
                    <a:pt x="1703" y="3026"/>
                    <a:pt x="1703" y="3050"/>
                  </a:cubicBezTo>
                  <a:cubicBezTo>
                    <a:pt x="1703" y="3086"/>
                    <a:pt x="1727" y="3109"/>
                    <a:pt x="1750" y="3109"/>
                  </a:cubicBezTo>
                  <a:lnTo>
                    <a:pt x="1786" y="3109"/>
                  </a:lnTo>
                  <a:cubicBezTo>
                    <a:pt x="1846" y="3109"/>
                    <a:pt x="1893" y="3098"/>
                    <a:pt x="1953" y="3098"/>
                  </a:cubicBezTo>
                  <a:cubicBezTo>
                    <a:pt x="1965" y="3109"/>
                    <a:pt x="1965" y="3121"/>
                    <a:pt x="1977" y="3133"/>
                  </a:cubicBezTo>
                  <a:cubicBezTo>
                    <a:pt x="1988" y="3145"/>
                    <a:pt x="2000" y="3157"/>
                    <a:pt x="2024" y="3157"/>
                  </a:cubicBezTo>
                  <a:lnTo>
                    <a:pt x="2048" y="3157"/>
                  </a:lnTo>
                  <a:cubicBezTo>
                    <a:pt x="2072" y="3133"/>
                    <a:pt x="2084" y="3109"/>
                    <a:pt x="2060" y="3086"/>
                  </a:cubicBezTo>
                  <a:cubicBezTo>
                    <a:pt x="2036" y="3026"/>
                    <a:pt x="2012" y="2967"/>
                    <a:pt x="1988" y="2907"/>
                  </a:cubicBezTo>
                  <a:cubicBezTo>
                    <a:pt x="1988" y="2888"/>
                    <a:pt x="1973" y="2868"/>
                    <a:pt x="1947" y="2868"/>
                  </a:cubicBezTo>
                  <a:close/>
                  <a:moveTo>
                    <a:pt x="7519" y="2995"/>
                  </a:moveTo>
                  <a:cubicBezTo>
                    <a:pt x="7509" y="2995"/>
                    <a:pt x="7499" y="2997"/>
                    <a:pt x="7489" y="3002"/>
                  </a:cubicBezTo>
                  <a:cubicBezTo>
                    <a:pt x="7442" y="3050"/>
                    <a:pt x="7382" y="3098"/>
                    <a:pt x="7334" y="3133"/>
                  </a:cubicBezTo>
                  <a:cubicBezTo>
                    <a:pt x="7311" y="3157"/>
                    <a:pt x="7311" y="3181"/>
                    <a:pt x="7322" y="3205"/>
                  </a:cubicBezTo>
                  <a:cubicBezTo>
                    <a:pt x="7334" y="3217"/>
                    <a:pt x="7346" y="3229"/>
                    <a:pt x="7358" y="3229"/>
                  </a:cubicBezTo>
                  <a:cubicBezTo>
                    <a:pt x="7370" y="3229"/>
                    <a:pt x="7382" y="3217"/>
                    <a:pt x="7394" y="3217"/>
                  </a:cubicBezTo>
                  <a:cubicBezTo>
                    <a:pt x="7442" y="3169"/>
                    <a:pt x="7501" y="3133"/>
                    <a:pt x="7549" y="3086"/>
                  </a:cubicBezTo>
                  <a:cubicBezTo>
                    <a:pt x="7573" y="3062"/>
                    <a:pt x="7573" y="3038"/>
                    <a:pt x="7561" y="3014"/>
                  </a:cubicBezTo>
                  <a:cubicBezTo>
                    <a:pt x="7547" y="3000"/>
                    <a:pt x="7533" y="2995"/>
                    <a:pt x="7519" y="2995"/>
                  </a:cubicBezTo>
                  <a:close/>
                  <a:moveTo>
                    <a:pt x="4406" y="3117"/>
                  </a:moveTo>
                  <a:cubicBezTo>
                    <a:pt x="4399" y="3117"/>
                    <a:pt x="4391" y="3118"/>
                    <a:pt x="4382" y="3121"/>
                  </a:cubicBezTo>
                  <a:cubicBezTo>
                    <a:pt x="4358" y="3133"/>
                    <a:pt x="4346" y="3169"/>
                    <a:pt x="4358" y="3193"/>
                  </a:cubicBezTo>
                  <a:cubicBezTo>
                    <a:pt x="4382" y="3252"/>
                    <a:pt x="4429" y="3312"/>
                    <a:pt x="4489" y="3371"/>
                  </a:cubicBezTo>
                  <a:cubicBezTo>
                    <a:pt x="4501" y="3383"/>
                    <a:pt x="4513" y="3383"/>
                    <a:pt x="4525" y="3383"/>
                  </a:cubicBezTo>
                  <a:cubicBezTo>
                    <a:pt x="4536" y="3383"/>
                    <a:pt x="4548" y="3383"/>
                    <a:pt x="4560" y="3371"/>
                  </a:cubicBezTo>
                  <a:cubicBezTo>
                    <a:pt x="4572" y="3348"/>
                    <a:pt x="4572" y="3312"/>
                    <a:pt x="4560" y="3300"/>
                  </a:cubicBezTo>
                  <a:cubicBezTo>
                    <a:pt x="4501" y="3252"/>
                    <a:pt x="4465" y="3205"/>
                    <a:pt x="4453" y="3157"/>
                  </a:cubicBezTo>
                  <a:cubicBezTo>
                    <a:pt x="4444" y="3130"/>
                    <a:pt x="4429" y="3117"/>
                    <a:pt x="4406" y="3117"/>
                  </a:cubicBezTo>
                  <a:close/>
                  <a:moveTo>
                    <a:pt x="7201" y="3245"/>
                  </a:moveTo>
                  <a:cubicBezTo>
                    <a:pt x="7189" y="3245"/>
                    <a:pt x="7178" y="3247"/>
                    <a:pt x="7168" y="3252"/>
                  </a:cubicBezTo>
                  <a:cubicBezTo>
                    <a:pt x="7120" y="3288"/>
                    <a:pt x="7061" y="3324"/>
                    <a:pt x="7001" y="3360"/>
                  </a:cubicBezTo>
                  <a:cubicBezTo>
                    <a:pt x="6977" y="3383"/>
                    <a:pt x="6965" y="3407"/>
                    <a:pt x="6989" y="3431"/>
                  </a:cubicBezTo>
                  <a:cubicBezTo>
                    <a:pt x="6989" y="3443"/>
                    <a:pt x="7013" y="3455"/>
                    <a:pt x="7025" y="3455"/>
                  </a:cubicBezTo>
                  <a:lnTo>
                    <a:pt x="7061" y="3455"/>
                  </a:lnTo>
                  <a:cubicBezTo>
                    <a:pt x="7120" y="3419"/>
                    <a:pt x="7168" y="3371"/>
                    <a:pt x="7227" y="3336"/>
                  </a:cubicBezTo>
                  <a:cubicBezTo>
                    <a:pt x="7251" y="3324"/>
                    <a:pt x="7251" y="3288"/>
                    <a:pt x="7239" y="3264"/>
                  </a:cubicBezTo>
                  <a:cubicBezTo>
                    <a:pt x="7232" y="3250"/>
                    <a:pt x="7217" y="3245"/>
                    <a:pt x="7201" y="3245"/>
                  </a:cubicBezTo>
                  <a:close/>
                  <a:moveTo>
                    <a:pt x="2137" y="3221"/>
                  </a:moveTo>
                  <a:cubicBezTo>
                    <a:pt x="2127" y="3221"/>
                    <a:pt x="2117" y="3224"/>
                    <a:pt x="2108" y="3229"/>
                  </a:cubicBezTo>
                  <a:cubicBezTo>
                    <a:pt x="2084" y="3252"/>
                    <a:pt x="2084" y="3276"/>
                    <a:pt x="2108" y="3300"/>
                  </a:cubicBezTo>
                  <a:cubicBezTo>
                    <a:pt x="2143" y="3360"/>
                    <a:pt x="2203" y="3407"/>
                    <a:pt x="2250" y="3455"/>
                  </a:cubicBezTo>
                  <a:cubicBezTo>
                    <a:pt x="2262" y="3455"/>
                    <a:pt x="2274" y="3467"/>
                    <a:pt x="2286" y="3467"/>
                  </a:cubicBezTo>
                  <a:cubicBezTo>
                    <a:pt x="2298" y="3467"/>
                    <a:pt x="2310" y="3455"/>
                    <a:pt x="2322" y="3443"/>
                  </a:cubicBezTo>
                  <a:cubicBezTo>
                    <a:pt x="2346" y="3419"/>
                    <a:pt x="2346" y="3383"/>
                    <a:pt x="2322" y="3371"/>
                  </a:cubicBezTo>
                  <a:cubicBezTo>
                    <a:pt x="2262" y="3324"/>
                    <a:pt x="2215" y="3276"/>
                    <a:pt x="2179" y="3240"/>
                  </a:cubicBezTo>
                  <a:cubicBezTo>
                    <a:pt x="2165" y="3227"/>
                    <a:pt x="2151" y="3221"/>
                    <a:pt x="2137" y="3221"/>
                  </a:cubicBezTo>
                  <a:close/>
                  <a:moveTo>
                    <a:pt x="4813" y="3164"/>
                  </a:moveTo>
                  <a:cubicBezTo>
                    <a:pt x="4793" y="3164"/>
                    <a:pt x="4771" y="3175"/>
                    <a:pt x="4763" y="3193"/>
                  </a:cubicBezTo>
                  <a:cubicBezTo>
                    <a:pt x="4727" y="3240"/>
                    <a:pt x="4691" y="3300"/>
                    <a:pt x="4655" y="3348"/>
                  </a:cubicBezTo>
                  <a:cubicBezTo>
                    <a:pt x="4632" y="3371"/>
                    <a:pt x="4632" y="3395"/>
                    <a:pt x="4655" y="3419"/>
                  </a:cubicBezTo>
                  <a:lnTo>
                    <a:pt x="4644" y="3419"/>
                  </a:lnTo>
                  <a:cubicBezTo>
                    <a:pt x="4632" y="3455"/>
                    <a:pt x="4644" y="3479"/>
                    <a:pt x="4667" y="3490"/>
                  </a:cubicBezTo>
                  <a:cubicBezTo>
                    <a:pt x="4727" y="3526"/>
                    <a:pt x="4786" y="3550"/>
                    <a:pt x="4858" y="3574"/>
                  </a:cubicBezTo>
                  <a:lnTo>
                    <a:pt x="4882" y="3574"/>
                  </a:lnTo>
                  <a:cubicBezTo>
                    <a:pt x="4894" y="3574"/>
                    <a:pt x="4917" y="3562"/>
                    <a:pt x="4929" y="3550"/>
                  </a:cubicBezTo>
                  <a:cubicBezTo>
                    <a:pt x="4941" y="3514"/>
                    <a:pt x="4929" y="3490"/>
                    <a:pt x="4894" y="3479"/>
                  </a:cubicBezTo>
                  <a:cubicBezTo>
                    <a:pt x="4834" y="3455"/>
                    <a:pt x="4775" y="3431"/>
                    <a:pt x="4727" y="3407"/>
                  </a:cubicBezTo>
                  <a:cubicBezTo>
                    <a:pt x="4775" y="3360"/>
                    <a:pt x="4810" y="3300"/>
                    <a:pt x="4846" y="3240"/>
                  </a:cubicBezTo>
                  <a:cubicBezTo>
                    <a:pt x="4870" y="3217"/>
                    <a:pt x="4858" y="3181"/>
                    <a:pt x="4834" y="3169"/>
                  </a:cubicBezTo>
                  <a:cubicBezTo>
                    <a:pt x="4828" y="3166"/>
                    <a:pt x="4820" y="3164"/>
                    <a:pt x="4813" y="3164"/>
                  </a:cubicBezTo>
                  <a:close/>
                  <a:moveTo>
                    <a:pt x="6849" y="3450"/>
                  </a:moveTo>
                  <a:cubicBezTo>
                    <a:pt x="6841" y="3450"/>
                    <a:pt x="6832" y="3452"/>
                    <a:pt x="6822" y="3455"/>
                  </a:cubicBezTo>
                  <a:cubicBezTo>
                    <a:pt x="6763" y="3490"/>
                    <a:pt x="6703" y="3514"/>
                    <a:pt x="6644" y="3538"/>
                  </a:cubicBezTo>
                  <a:cubicBezTo>
                    <a:pt x="6620" y="3550"/>
                    <a:pt x="6608" y="3586"/>
                    <a:pt x="6620" y="3610"/>
                  </a:cubicBezTo>
                  <a:cubicBezTo>
                    <a:pt x="6632" y="3633"/>
                    <a:pt x="6644" y="3645"/>
                    <a:pt x="6668" y="3645"/>
                  </a:cubicBezTo>
                  <a:cubicBezTo>
                    <a:pt x="6668" y="3645"/>
                    <a:pt x="6680" y="3633"/>
                    <a:pt x="6680" y="3633"/>
                  </a:cubicBezTo>
                  <a:cubicBezTo>
                    <a:pt x="6751" y="3610"/>
                    <a:pt x="6811" y="3586"/>
                    <a:pt x="6870" y="3550"/>
                  </a:cubicBezTo>
                  <a:cubicBezTo>
                    <a:pt x="6894" y="3538"/>
                    <a:pt x="6906" y="3502"/>
                    <a:pt x="6894" y="3479"/>
                  </a:cubicBezTo>
                  <a:cubicBezTo>
                    <a:pt x="6885" y="3461"/>
                    <a:pt x="6870" y="3450"/>
                    <a:pt x="6849" y="3450"/>
                  </a:cubicBezTo>
                  <a:close/>
                  <a:moveTo>
                    <a:pt x="2449" y="3478"/>
                  </a:moveTo>
                  <a:cubicBezTo>
                    <a:pt x="2435" y="3478"/>
                    <a:pt x="2420" y="3488"/>
                    <a:pt x="2405" y="3502"/>
                  </a:cubicBezTo>
                  <a:cubicBezTo>
                    <a:pt x="2393" y="3526"/>
                    <a:pt x="2405" y="3562"/>
                    <a:pt x="2429" y="3574"/>
                  </a:cubicBezTo>
                  <a:cubicBezTo>
                    <a:pt x="2477" y="3610"/>
                    <a:pt x="2548" y="3645"/>
                    <a:pt x="2608" y="3669"/>
                  </a:cubicBezTo>
                  <a:cubicBezTo>
                    <a:pt x="2608" y="3681"/>
                    <a:pt x="2620" y="3681"/>
                    <a:pt x="2631" y="3681"/>
                  </a:cubicBezTo>
                  <a:cubicBezTo>
                    <a:pt x="2643" y="3681"/>
                    <a:pt x="2667" y="3669"/>
                    <a:pt x="2679" y="3657"/>
                  </a:cubicBezTo>
                  <a:cubicBezTo>
                    <a:pt x="2691" y="3621"/>
                    <a:pt x="2679" y="3598"/>
                    <a:pt x="2655" y="3586"/>
                  </a:cubicBezTo>
                  <a:cubicBezTo>
                    <a:pt x="2596" y="3550"/>
                    <a:pt x="2536" y="3526"/>
                    <a:pt x="2477" y="3490"/>
                  </a:cubicBezTo>
                  <a:cubicBezTo>
                    <a:pt x="2468" y="3481"/>
                    <a:pt x="2458" y="3478"/>
                    <a:pt x="2449" y="3478"/>
                  </a:cubicBezTo>
                  <a:close/>
                  <a:moveTo>
                    <a:pt x="5070" y="3535"/>
                  </a:moveTo>
                  <a:cubicBezTo>
                    <a:pt x="5048" y="3535"/>
                    <a:pt x="5025" y="3554"/>
                    <a:pt x="5025" y="3574"/>
                  </a:cubicBezTo>
                  <a:cubicBezTo>
                    <a:pt x="5013" y="3598"/>
                    <a:pt x="5036" y="3633"/>
                    <a:pt x="5060" y="3633"/>
                  </a:cubicBezTo>
                  <a:cubicBezTo>
                    <a:pt x="5120" y="3657"/>
                    <a:pt x="5191" y="3669"/>
                    <a:pt x="5263" y="3681"/>
                  </a:cubicBezTo>
                  <a:lnTo>
                    <a:pt x="5275" y="3681"/>
                  </a:lnTo>
                  <a:cubicBezTo>
                    <a:pt x="5298" y="3681"/>
                    <a:pt x="5310" y="3669"/>
                    <a:pt x="5322" y="3645"/>
                  </a:cubicBezTo>
                  <a:cubicBezTo>
                    <a:pt x="5322" y="3621"/>
                    <a:pt x="5310" y="3586"/>
                    <a:pt x="5275" y="3586"/>
                  </a:cubicBezTo>
                  <a:cubicBezTo>
                    <a:pt x="5215" y="3574"/>
                    <a:pt x="5144" y="3550"/>
                    <a:pt x="5084" y="3538"/>
                  </a:cubicBezTo>
                  <a:cubicBezTo>
                    <a:pt x="5080" y="3536"/>
                    <a:pt x="5075" y="3535"/>
                    <a:pt x="5070" y="3535"/>
                  </a:cubicBezTo>
                  <a:close/>
                  <a:moveTo>
                    <a:pt x="4553" y="3473"/>
                  </a:moveTo>
                  <a:cubicBezTo>
                    <a:pt x="4539" y="3473"/>
                    <a:pt x="4525" y="3479"/>
                    <a:pt x="4513" y="3490"/>
                  </a:cubicBezTo>
                  <a:cubicBezTo>
                    <a:pt x="4465" y="3526"/>
                    <a:pt x="4417" y="3562"/>
                    <a:pt x="4358" y="3598"/>
                  </a:cubicBezTo>
                  <a:cubicBezTo>
                    <a:pt x="4334" y="3621"/>
                    <a:pt x="4322" y="3645"/>
                    <a:pt x="4346" y="3669"/>
                  </a:cubicBezTo>
                  <a:cubicBezTo>
                    <a:pt x="4358" y="3681"/>
                    <a:pt x="4370" y="3693"/>
                    <a:pt x="4382" y="3693"/>
                  </a:cubicBezTo>
                  <a:lnTo>
                    <a:pt x="4417" y="3693"/>
                  </a:lnTo>
                  <a:cubicBezTo>
                    <a:pt x="4477" y="3645"/>
                    <a:pt x="4525" y="3610"/>
                    <a:pt x="4584" y="3562"/>
                  </a:cubicBezTo>
                  <a:cubicBezTo>
                    <a:pt x="4608" y="3538"/>
                    <a:pt x="4608" y="3514"/>
                    <a:pt x="4584" y="3490"/>
                  </a:cubicBezTo>
                  <a:cubicBezTo>
                    <a:pt x="4578" y="3479"/>
                    <a:pt x="4566" y="3473"/>
                    <a:pt x="4553" y="3473"/>
                  </a:cubicBezTo>
                  <a:close/>
                  <a:moveTo>
                    <a:pt x="5477" y="3621"/>
                  </a:moveTo>
                  <a:cubicBezTo>
                    <a:pt x="5453" y="3621"/>
                    <a:pt x="5429" y="3633"/>
                    <a:pt x="5417" y="3669"/>
                  </a:cubicBezTo>
                  <a:cubicBezTo>
                    <a:pt x="5417" y="3693"/>
                    <a:pt x="5429" y="3717"/>
                    <a:pt x="5465" y="3729"/>
                  </a:cubicBezTo>
                  <a:cubicBezTo>
                    <a:pt x="5525" y="3729"/>
                    <a:pt x="5596" y="3741"/>
                    <a:pt x="5668" y="3752"/>
                  </a:cubicBezTo>
                  <a:cubicBezTo>
                    <a:pt x="5691" y="3752"/>
                    <a:pt x="5715" y="3729"/>
                    <a:pt x="5727" y="3705"/>
                  </a:cubicBezTo>
                  <a:cubicBezTo>
                    <a:pt x="5727" y="3681"/>
                    <a:pt x="5703" y="3657"/>
                    <a:pt x="5679" y="3657"/>
                  </a:cubicBezTo>
                  <a:cubicBezTo>
                    <a:pt x="5608" y="3645"/>
                    <a:pt x="5537" y="3633"/>
                    <a:pt x="5477" y="3621"/>
                  </a:cubicBezTo>
                  <a:close/>
                  <a:moveTo>
                    <a:pt x="6478" y="3605"/>
                  </a:moveTo>
                  <a:cubicBezTo>
                    <a:pt x="6470" y="3605"/>
                    <a:pt x="6462" y="3607"/>
                    <a:pt x="6453" y="3610"/>
                  </a:cubicBezTo>
                  <a:cubicBezTo>
                    <a:pt x="6394" y="3621"/>
                    <a:pt x="6334" y="3633"/>
                    <a:pt x="6263" y="3645"/>
                  </a:cubicBezTo>
                  <a:cubicBezTo>
                    <a:pt x="6239" y="3657"/>
                    <a:pt x="6227" y="3681"/>
                    <a:pt x="6227" y="3705"/>
                  </a:cubicBezTo>
                  <a:cubicBezTo>
                    <a:pt x="6227" y="3729"/>
                    <a:pt x="6251" y="3752"/>
                    <a:pt x="6275" y="3752"/>
                  </a:cubicBezTo>
                  <a:lnTo>
                    <a:pt x="6287" y="3752"/>
                  </a:lnTo>
                  <a:cubicBezTo>
                    <a:pt x="6346" y="3741"/>
                    <a:pt x="6418" y="3729"/>
                    <a:pt x="6489" y="3705"/>
                  </a:cubicBezTo>
                  <a:cubicBezTo>
                    <a:pt x="6513" y="3693"/>
                    <a:pt x="6525" y="3669"/>
                    <a:pt x="6525" y="3645"/>
                  </a:cubicBezTo>
                  <a:cubicBezTo>
                    <a:pt x="6516" y="3618"/>
                    <a:pt x="6500" y="3605"/>
                    <a:pt x="6478" y="3605"/>
                  </a:cubicBezTo>
                  <a:close/>
                  <a:moveTo>
                    <a:pt x="5870" y="3669"/>
                  </a:moveTo>
                  <a:cubicBezTo>
                    <a:pt x="5846" y="3669"/>
                    <a:pt x="5822" y="3693"/>
                    <a:pt x="5822" y="3717"/>
                  </a:cubicBezTo>
                  <a:cubicBezTo>
                    <a:pt x="5822" y="3741"/>
                    <a:pt x="5846" y="3764"/>
                    <a:pt x="5870" y="3776"/>
                  </a:cubicBezTo>
                  <a:lnTo>
                    <a:pt x="6084" y="3776"/>
                  </a:lnTo>
                  <a:cubicBezTo>
                    <a:pt x="6108" y="3764"/>
                    <a:pt x="6132" y="3741"/>
                    <a:pt x="6132" y="3717"/>
                  </a:cubicBezTo>
                  <a:cubicBezTo>
                    <a:pt x="6120" y="3693"/>
                    <a:pt x="6096" y="3669"/>
                    <a:pt x="6072" y="3669"/>
                  </a:cubicBezTo>
                  <a:close/>
                  <a:moveTo>
                    <a:pt x="2834" y="3657"/>
                  </a:moveTo>
                  <a:cubicBezTo>
                    <a:pt x="2798" y="3657"/>
                    <a:pt x="2774" y="3669"/>
                    <a:pt x="2762" y="3693"/>
                  </a:cubicBezTo>
                  <a:cubicBezTo>
                    <a:pt x="2750" y="3717"/>
                    <a:pt x="2774" y="3752"/>
                    <a:pt x="2798" y="3752"/>
                  </a:cubicBezTo>
                  <a:cubicBezTo>
                    <a:pt x="2858" y="3788"/>
                    <a:pt x="2929" y="3800"/>
                    <a:pt x="2989" y="3824"/>
                  </a:cubicBezTo>
                  <a:lnTo>
                    <a:pt x="3012" y="3824"/>
                  </a:lnTo>
                  <a:cubicBezTo>
                    <a:pt x="3024" y="3824"/>
                    <a:pt x="3048" y="3812"/>
                    <a:pt x="3060" y="3788"/>
                  </a:cubicBezTo>
                  <a:cubicBezTo>
                    <a:pt x="3060" y="3752"/>
                    <a:pt x="3048" y="3729"/>
                    <a:pt x="3024" y="3717"/>
                  </a:cubicBezTo>
                  <a:cubicBezTo>
                    <a:pt x="2953" y="3705"/>
                    <a:pt x="2893" y="3681"/>
                    <a:pt x="2834" y="3657"/>
                  </a:cubicBezTo>
                  <a:close/>
                  <a:moveTo>
                    <a:pt x="4210" y="3688"/>
                  </a:moveTo>
                  <a:cubicBezTo>
                    <a:pt x="4204" y="3688"/>
                    <a:pt x="4198" y="3690"/>
                    <a:pt x="4191" y="3693"/>
                  </a:cubicBezTo>
                  <a:cubicBezTo>
                    <a:pt x="4132" y="3717"/>
                    <a:pt x="4060" y="3741"/>
                    <a:pt x="4001" y="3752"/>
                  </a:cubicBezTo>
                  <a:cubicBezTo>
                    <a:pt x="3977" y="3764"/>
                    <a:pt x="3953" y="3788"/>
                    <a:pt x="3965" y="3812"/>
                  </a:cubicBezTo>
                  <a:cubicBezTo>
                    <a:pt x="3965" y="3836"/>
                    <a:pt x="3989" y="3860"/>
                    <a:pt x="4013" y="3860"/>
                  </a:cubicBezTo>
                  <a:cubicBezTo>
                    <a:pt x="4013" y="3860"/>
                    <a:pt x="4024" y="3848"/>
                    <a:pt x="4024" y="3848"/>
                  </a:cubicBezTo>
                  <a:cubicBezTo>
                    <a:pt x="4096" y="3836"/>
                    <a:pt x="4167" y="3812"/>
                    <a:pt x="4227" y="3788"/>
                  </a:cubicBezTo>
                  <a:cubicBezTo>
                    <a:pt x="4251" y="3776"/>
                    <a:pt x="4263" y="3741"/>
                    <a:pt x="4251" y="3717"/>
                  </a:cubicBezTo>
                  <a:cubicBezTo>
                    <a:pt x="4242" y="3699"/>
                    <a:pt x="4227" y="3688"/>
                    <a:pt x="4210" y="3688"/>
                  </a:cubicBezTo>
                  <a:close/>
                  <a:moveTo>
                    <a:pt x="3215" y="3764"/>
                  </a:moveTo>
                  <a:cubicBezTo>
                    <a:pt x="3191" y="3764"/>
                    <a:pt x="3155" y="3776"/>
                    <a:pt x="3155" y="3812"/>
                  </a:cubicBezTo>
                  <a:cubicBezTo>
                    <a:pt x="3155" y="3836"/>
                    <a:pt x="3167" y="3860"/>
                    <a:pt x="3203" y="3860"/>
                  </a:cubicBezTo>
                  <a:cubicBezTo>
                    <a:pt x="3262" y="3871"/>
                    <a:pt x="3334" y="3883"/>
                    <a:pt x="3405" y="3895"/>
                  </a:cubicBezTo>
                  <a:cubicBezTo>
                    <a:pt x="3429" y="3895"/>
                    <a:pt x="3453" y="3871"/>
                    <a:pt x="3453" y="3848"/>
                  </a:cubicBezTo>
                  <a:cubicBezTo>
                    <a:pt x="3465" y="3812"/>
                    <a:pt x="3441" y="3788"/>
                    <a:pt x="3405" y="3788"/>
                  </a:cubicBezTo>
                  <a:cubicBezTo>
                    <a:pt x="3346" y="3788"/>
                    <a:pt x="3274" y="3776"/>
                    <a:pt x="3215" y="3764"/>
                  </a:cubicBezTo>
                  <a:close/>
                  <a:moveTo>
                    <a:pt x="3715" y="3788"/>
                  </a:moveTo>
                  <a:cubicBezTo>
                    <a:pt x="3679" y="3800"/>
                    <a:pt x="3643" y="3800"/>
                    <a:pt x="3608" y="3800"/>
                  </a:cubicBezTo>
                  <a:cubicBezTo>
                    <a:pt x="3584" y="3800"/>
                    <a:pt x="3560" y="3824"/>
                    <a:pt x="3560" y="3848"/>
                  </a:cubicBezTo>
                  <a:cubicBezTo>
                    <a:pt x="3560" y="3871"/>
                    <a:pt x="3584" y="3895"/>
                    <a:pt x="3608" y="3895"/>
                  </a:cubicBezTo>
                  <a:lnTo>
                    <a:pt x="3727" y="3895"/>
                  </a:lnTo>
                  <a:cubicBezTo>
                    <a:pt x="3763" y="3895"/>
                    <a:pt x="3786" y="3895"/>
                    <a:pt x="3822" y="3883"/>
                  </a:cubicBezTo>
                  <a:cubicBezTo>
                    <a:pt x="3846" y="3883"/>
                    <a:pt x="3870" y="3860"/>
                    <a:pt x="3870" y="3836"/>
                  </a:cubicBezTo>
                  <a:cubicBezTo>
                    <a:pt x="3858" y="3800"/>
                    <a:pt x="3834" y="3788"/>
                    <a:pt x="3810" y="3788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1" name="Google Shape;3261;p77"/>
            <p:cNvSpPr/>
            <p:nvPr/>
          </p:nvSpPr>
          <p:spPr>
            <a:xfrm>
              <a:off x="4105711" y="2711099"/>
              <a:ext cx="194041" cy="128272"/>
            </a:xfrm>
            <a:custGeom>
              <a:avLst/>
              <a:gdLst/>
              <a:ahLst/>
              <a:cxnLst/>
              <a:rect l="l" t="t" r="r" b="b"/>
              <a:pathLst>
                <a:path w="6299" h="4164" extrusionOk="0">
                  <a:moveTo>
                    <a:pt x="2610" y="12"/>
                  </a:moveTo>
                  <a:cubicBezTo>
                    <a:pt x="2594" y="12"/>
                    <a:pt x="2579" y="18"/>
                    <a:pt x="2572" y="32"/>
                  </a:cubicBezTo>
                  <a:cubicBezTo>
                    <a:pt x="2548" y="55"/>
                    <a:pt x="2560" y="91"/>
                    <a:pt x="2584" y="103"/>
                  </a:cubicBezTo>
                  <a:cubicBezTo>
                    <a:pt x="2620" y="139"/>
                    <a:pt x="2656" y="186"/>
                    <a:pt x="2691" y="246"/>
                  </a:cubicBezTo>
                  <a:cubicBezTo>
                    <a:pt x="2703" y="270"/>
                    <a:pt x="2715" y="270"/>
                    <a:pt x="2739" y="270"/>
                  </a:cubicBezTo>
                  <a:lnTo>
                    <a:pt x="2763" y="270"/>
                  </a:lnTo>
                  <a:cubicBezTo>
                    <a:pt x="2786" y="258"/>
                    <a:pt x="2798" y="222"/>
                    <a:pt x="2775" y="198"/>
                  </a:cubicBezTo>
                  <a:cubicBezTo>
                    <a:pt x="2739" y="127"/>
                    <a:pt x="2691" y="67"/>
                    <a:pt x="2644" y="20"/>
                  </a:cubicBezTo>
                  <a:cubicBezTo>
                    <a:pt x="2634" y="15"/>
                    <a:pt x="2622" y="12"/>
                    <a:pt x="2610" y="12"/>
                  </a:cubicBezTo>
                  <a:close/>
                  <a:moveTo>
                    <a:pt x="2418" y="0"/>
                  </a:moveTo>
                  <a:cubicBezTo>
                    <a:pt x="2408" y="0"/>
                    <a:pt x="2399" y="3"/>
                    <a:pt x="2394" y="8"/>
                  </a:cubicBezTo>
                  <a:cubicBezTo>
                    <a:pt x="2358" y="44"/>
                    <a:pt x="2334" y="79"/>
                    <a:pt x="2310" y="139"/>
                  </a:cubicBezTo>
                  <a:cubicBezTo>
                    <a:pt x="2298" y="163"/>
                    <a:pt x="2286" y="186"/>
                    <a:pt x="2286" y="222"/>
                  </a:cubicBezTo>
                  <a:cubicBezTo>
                    <a:pt x="2286" y="246"/>
                    <a:pt x="2298" y="270"/>
                    <a:pt x="2322" y="282"/>
                  </a:cubicBezTo>
                  <a:lnTo>
                    <a:pt x="2334" y="282"/>
                  </a:lnTo>
                  <a:cubicBezTo>
                    <a:pt x="2358" y="282"/>
                    <a:pt x="2382" y="270"/>
                    <a:pt x="2382" y="246"/>
                  </a:cubicBezTo>
                  <a:cubicBezTo>
                    <a:pt x="2394" y="222"/>
                    <a:pt x="2394" y="186"/>
                    <a:pt x="2405" y="175"/>
                  </a:cubicBezTo>
                  <a:cubicBezTo>
                    <a:pt x="2417" y="127"/>
                    <a:pt x="2441" y="103"/>
                    <a:pt x="2453" y="91"/>
                  </a:cubicBezTo>
                  <a:cubicBezTo>
                    <a:pt x="2477" y="67"/>
                    <a:pt x="2477" y="44"/>
                    <a:pt x="2465" y="20"/>
                  </a:cubicBezTo>
                  <a:cubicBezTo>
                    <a:pt x="2451" y="6"/>
                    <a:pt x="2433" y="0"/>
                    <a:pt x="2418" y="0"/>
                  </a:cubicBezTo>
                  <a:close/>
                  <a:moveTo>
                    <a:pt x="4894" y="175"/>
                  </a:moveTo>
                  <a:cubicBezTo>
                    <a:pt x="4822" y="175"/>
                    <a:pt x="4751" y="175"/>
                    <a:pt x="4691" y="186"/>
                  </a:cubicBezTo>
                  <a:cubicBezTo>
                    <a:pt x="4656" y="198"/>
                    <a:pt x="4644" y="222"/>
                    <a:pt x="4644" y="246"/>
                  </a:cubicBezTo>
                  <a:cubicBezTo>
                    <a:pt x="4656" y="270"/>
                    <a:pt x="4668" y="294"/>
                    <a:pt x="4691" y="294"/>
                  </a:cubicBezTo>
                  <a:lnTo>
                    <a:pt x="4703" y="294"/>
                  </a:lnTo>
                  <a:cubicBezTo>
                    <a:pt x="4763" y="282"/>
                    <a:pt x="4834" y="270"/>
                    <a:pt x="4894" y="270"/>
                  </a:cubicBezTo>
                  <a:cubicBezTo>
                    <a:pt x="4930" y="270"/>
                    <a:pt x="4942" y="246"/>
                    <a:pt x="4942" y="222"/>
                  </a:cubicBezTo>
                  <a:cubicBezTo>
                    <a:pt x="4942" y="198"/>
                    <a:pt x="4918" y="175"/>
                    <a:pt x="4894" y="175"/>
                  </a:cubicBezTo>
                  <a:close/>
                  <a:moveTo>
                    <a:pt x="48" y="32"/>
                  </a:moveTo>
                  <a:cubicBezTo>
                    <a:pt x="24" y="32"/>
                    <a:pt x="0" y="55"/>
                    <a:pt x="12" y="91"/>
                  </a:cubicBezTo>
                  <a:cubicBezTo>
                    <a:pt x="12" y="91"/>
                    <a:pt x="12" y="175"/>
                    <a:pt x="48" y="294"/>
                  </a:cubicBezTo>
                  <a:cubicBezTo>
                    <a:pt x="48" y="317"/>
                    <a:pt x="72" y="341"/>
                    <a:pt x="96" y="341"/>
                  </a:cubicBezTo>
                  <a:lnTo>
                    <a:pt x="108" y="329"/>
                  </a:lnTo>
                  <a:cubicBezTo>
                    <a:pt x="131" y="329"/>
                    <a:pt x="143" y="306"/>
                    <a:pt x="143" y="270"/>
                  </a:cubicBezTo>
                  <a:cubicBezTo>
                    <a:pt x="119" y="163"/>
                    <a:pt x="108" y="79"/>
                    <a:pt x="108" y="79"/>
                  </a:cubicBezTo>
                  <a:cubicBezTo>
                    <a:pt x="108" y="55"/>
                    <a:pt x="84" y="32"/>
                    <a:pt x="48" y="32"/>
                  </a:cubicBezTo>
                  <a:close/>
                  <a:moveTo>
                    <a:pt x="5108" y="186"/>
                  </a:moveTo>
                  <a:cubicBezTo>
                    <a:pt x="5084" y="186"/>
                    <a:pt x="5061" y="210"/>
                    <a:pt x="5049" y="234"/>
                  </a:cubicBezTo>
                  <a:cubicBezTo>
                    <a:pt x="5049" y="258"/>
                    <a:pt x="5061" y="282"/>
                    <a:pt x="5084" y="294"/>
                  </a:cubicBezTo>
                  <a:cubicBezTo>
                    <a:pt x="5156" y="306"/>
                    <a:pt x="5215" y="317"/>
                    <a:pt x="5275" y="341"/>
                  </a:cubicBezTo>
                  <a:cubicBezTo>
                    <a:pt x="5287" y="353"/>
                    <a:pt x="5287" y="353"/>
                    <a:pt x="5299" y="353"/>
                  </a:cubicBezTo>
                  <a:cubicBezTo>
                    <a:pt x="5311" y="353"/>
                    <a:pt x="5334" y="341"/>
                    <a:pt x="5334" y="317"/>
                  </a:cubicBezTo>
                  <a:cubicBezTo>
                    <a:pt x="5346" y="294"/>
                    <a:pt x="5334" y="258"/>
                    <a:pt x="5311" y="258"/>
                  </a:cubicBezTo>
                  <a:cubicBezTo>
                    <a:pt x="5251" y="222"/>
                    <a:pt x="5180" y="210"/>
                    <a:pt x="5108" y="186"/>
                  </a:cubicBezTo>
                  <a:close/>
                  <a:moveTo>
                    <a:pt x="4477" y="246"/>
                  </a:moveTo>
                  <a:cubicBezTo>
                    <a:pt x="4418" y="282"/>
                    <a:pt x="4358" y="306"/>
                    <a:pt x="4299" y="353"/>
                  </a:cubicBezTo>
                  <a:cubicBezTo>
                    <a:pt x="4275" y="365"/>
                    <a:pt x="4263" y="401"/>
                    <a:pt x="4275" y="425"/>
                  </a:cubicBezTo>
                  <a:cubicBezTo>
                    <a:pt x="4287" y="436"/>
                    <a:pt x="4310" y="448"/>
                    <a:pt x="4322" y="448"/>
                  </a:cubicBezTo>
                  <a:cubicBezTo>
                    <a:pt x="4334" y="448"/>
                    <a:pt x="4346" y="436"/>
                    <a:pt x="4346" y="436"/>
                  </a:cubicBezTo>
                  <a:cubicBezTo>
                    <a:pt x="4406" y="401"/>
                    <a:pt x="4465" y="365"/>
                    <a:pt x="4525" y="341"/>
                  </a:cubicBezTo>
                  <a:cubicBezTo>
                    <a:pt x="4549" y="329"/>
                    <a:pt x="4561" y="306"/>
                    <a:pt x="4549" y="282"/>
                  </a:cubicBezTo>
                  <a:cubicBezTo>
                    <a:pt x="4537" y="258"/>
                    <a:pt x="4513" y="246"/>
                    <a:pt x="4477" y="246"/>
                  </a:cubicBezTo>
                  <a:close/>
                  <a:moveTo>
                    <a:pt x="5474" y="340"/>
                  </a:moveTo>
                  <a:cubicBezTo>
                    <a:pt x="5459" y="340"/>
                    <a:pt x="5444" y="350"/>
                    <a:pt x="5430" y="365"/>
                  </a:cubicBezTo>
                  <a:cubicBezTo>
                    <a:pt x="5418" y="389"/>
                    <a:pt x="5430" y="425"/>
                    <a:pt x="5453" y="436"/>
                  </a:cubicBezTo>
                  <a:cubicBezTo>
                    <a:pt x="5501" y="472"/>
                    <a:pt x="5561" y="508"/>
                    <a:pt x="5608" y="544"/>
                  </a:cubicBezTo>
                  <a:cubicBezTo>
                    <a:pt x="5620" y="556"/>
                    <a:pt x="5632" y="556"/>
                    <a:pt x="5644" y="556"/>
                  </a:cubicBezTo>
                  <a:cubicBezTo>
                    <a:pt x="5656" y="556"/>
                    <a:pt x="5668" y="556"/>
                    <a:pt x="5680" y="544"/>
                  </a:cubicBezTo>
                  <a:cubicBezTo>
                    <a:pt x="5692" y="520"/>
                    <a:pt x="5692" y="484"/>
                    <a:pt x="5680" y="472"/>
                  </a:cubicBezTo>
                  <a:cubicBezTo>
                    <a:pt x="5620" y="425"/>
                    <a:pt x="5561" y="389"/>
                    <a:pt x="5501" y="353"/>
                  </a:cubicBezTo>
                  <a:cubicBezTo>
                    <a:pt x="5492" y="344"/>
                    <a:pt x="5483" y="340"/>
                    <a:pt x="5474" y="340"/>
                  </a:cubicBezTo>
                  <a:close/>
                  <a:moveTo>
                    <a:pt x="2805" y="362"/>
                  </a:moveTo>
                  <a:cubicBezTo>
                    <a:pt x="2799" y="362"/>
                    <a:pt x="2793" y="363"/>
                    <a:pt x="2786" y="365"/>
                  </a:cubicBezTo>
                  <a:cubicBezTo>
                    <a:pt x="2763" y="365"/>
                    <a:pt x="2751" y="401"/>
                    <a:pt x="2751" y="425"/>
                  </a:cubicBezTo>
                  <a:cubicBezTo>
                    <a:pt x="2763" y="484"/>
                    <a:pt x="2775" y="532"/>
                    <a:pt x="2775" y="591"/>
                  </a:cubicBezTo>
                  <a:lnTo>
                    <a:pt x="2775" y="615"/>
                  </a:lnTo>
                  <a:cubicBezTo>
                    <a:pt x="2775" y="639"/>
                    <a:pt x="2786" y="663"/>
                    <a:pt x="2822" y="663"/>
                  </a:cubicBezTo>
                  <a:cubicBezTo>
                    <a:pt x="2846" y="663"/>
                    <a:pt x="2870" y="651"/>
                    <a:pt x="2870" y="615"/>
                  </a:cubicBezTo>
                  <a:lnTo>
                    <a:pt x="2870" y="591"/>
                  </a:lnTo>
                  <a:cubicBezTo>
                    <a:pt x="2870" y="520"/>
                    <a:pt x="2870" y="460"/>
                    <a:pt x="2846" y="401"/>
                  </a:cubicBezTo>
                  <a:cubicBezTo>
                    <a:pt x="2846" y="381"/>
                    <a:pt x="2830" y="362"/>
                    <a:pt x="2805" y="362"/>
                  </a:cubicBezTo>
                  <a:close/>
                  <a:moveTo>
                    <a:pt x="2322" y="377"/>
                  </a:moveTo>
                  <a:cubicBezTo>
                    <a:pt x="2298" y="389"/>
                    <a:pt x="2286" y="413"/>
                    <a:pt x="2286" y="436"/>
                  </a:cubicBezTo>
                  <a:cubicBezTo>
                    <a:pt x="2298" y="508"/>
                    <a:pt x="2322" y="579"/>
                    <a:pt x="2358" y="651"/>
                  </a:cubicBezTo>
                  <a:cubicBezTo>
                    <a:pt x="2358" y="663"/>
                    <a:pt x="2382" y="675"/>
                    <a:pt x="2394" y="675"/>
                  </a:cubicBezTo>
                  <a:lnTo>
                    <a:pt x="2417" y="675"/>
                  </a:lnTo>
                  <a:cubicBezTo>
                    <a:pt x="2441" y="663"/>
                    <a:pt x="2453" y="627"/>
                    <a:pt x="2441" y="603"/>
                  </a:cubicBezTo>
                  <a:cubicBezTo>
                    <a:pt x="2417" y="544"/>
                    <a:pt x="2394" y="484"/>
                    <a:pt x="2382" y="425"/>
                  </a:cubicBezTo>
                  <a:cubicBezTo>
                    <a:pt x="2382" y="401"/>
                    <a:pt x="2358" y="377"/>
                    <a:pt x="2322" y="377"/>
                  </a:cubicBezTo>
                  <a:close/>
                  <a:moveTo>
                    <a:pt x="4161" y="464"/>
                  </a:moveTo>
                  <a:cubicBezTo>
                    <a:pt x="4152" y="464"/>
                    <a:pt x="4142" y="467"/>
                    <a:pt x="4132" y="472"/>
                  </a:cubicBezTo>
                  <a:cubicBezTo>
                    <a:pt x="4072" y="520"/>
                    <a:pt x="4025" y="556"/>
                    <a:pt x="3965" y="603"/>
                  </a:cubicBezTo>
                  <a:cubicBezTo>
                    <a:pt x="3941" y="615"/>
                    <a:pt x="3941" y="651"/>
                    <a:pt x="3953" y="675"/>
                  </a:cubicBezTo>
                  <a:cubicBezTo>
                    <a:pt x="3965" y="687"/>
                    <a:pt x="3989" y="687"/>
                    <a:pt x="4001" y="687"/>
                  </a:cubicBezTo>
                  <a:cubicBezTo>
                    <a:pt x="4013" y="687"/>
                    <a:pt x="4025" y="687"/>
                    <a:pt x="4025" y="675"/>
                  </a:cubicBezTo>
                  <a:cubicBezTo>
                    <a:pt x="4084" y="639"/>
                    <a:pt x="4132" y="603"/>
                    <a:pt x="4191" y="556"/>
                  </a:cubicBezTo>
                  <a:cubicBezTo>
                    <a:pt x="4215" y="532"/>
                    <a:pt x="4215" y="508"/>
                    <a:pt x="4203" y="484"/>
                  </a:cubicBezTo>
                  <a:cubicBezTo>
                    <a:pt x="4189" y="470"/>
                    <a:pt x="4175" y="464"/>
                    <a:pt x="4161" y="464"/>
                  </a:cubicBezTo>
                  <a:close/>
                  <a:moveTo>
                    <a:pt x="149" y="432"/>
                  </a:moveTo>
                  <a:cubicBezTo>
                    <a:pt x="143" y="432"/>
                    <a:pt x="137" y="434"/>
                    <a:pt x="131" y="436"/>
                  </a:cubicBezTo>
                  <a:cubicBezTo>
                    <a:pt x="96" y="436"/>
                    <a:pt x="84" y="472"/>
                    <a:pt x="96" y="496"/>
                  </a:cubicBezTo>
                  <a:cubicBezTo>
                    <a:pt x="119" y="567"/>
                    <a:pt x="143" y="627"/>
                    <a:pt x="167" y="698"/>
                  </a:cubicBezTo>
                  <a:cubicBezTo>
                    <a:pt x="179" y="710"/>
                    <a:pt x="191" y="722"/>
                    <a:pt x="215" y="722"/>
                  </a:cubicBezTo>
                  <a:lnTo>
                    <a:pt x="227" y="722"/>
                  </a:lnTo>
                  <a:cubicBezTo>
                    <a:pt x="262" y="710"/>
                    <a:pt x="274" y="675"/>
                    <a:pt x="262" y="651"/>
                  </a:cubicBezTo>
                  <a:cubicBezTo>
                    <a:pt x="239" y="591"/>
                    <a:pt x="215" y="532"/>
                    <a:pt x="191" y="472"/>
                  </a:cubicBezTo>
                  <a:cubicBezTo>
                    <a:pt x="182" y="445"/>
                    <a:pt x="166" y="432"/>
                    <a:pt x="149" y="432"/>
                  </a:cubicBezTo>
                  <a:close/>
                  <a:moveTo>
                    <a:pt x="5791" y="597"/>
                  </a:moveTo>
                  <a:cubicBezTo>
                    <a:pt x="5778" y="597"/>
                    <a:pt x="5763" y="603"/>
                    <a:pt x="5751" y="615"/>
                  </a:cubicBezTo>
                  <a:cubicBezTo>
                    <a:pt x="5727" y="627"/>
                    <a:pt x="5727" y="663"/>
                    <a:pt x="5751" y="687"/>
                  </a:cubicBezTo>
                  <a:cubicBezTo>
                    <a:pt x="5799" y="734"/>
                    <a:pt x="5834" y="782"/>
                    <a:pt x="5870" y="841"/>
                  </a:cubicBezTo>
                  <a:cubicBezTo>
                    <a:pt x="5882" y="853"/>
                    <a:pt x="5894" y="853"/>
                    <a:pt x="5918" y="853"/>
                  </a:cubicBezTo>
                  <a:lnTo>
                    <a:pt x="5942" y="853"/>
                  </a:lnTo>
                  <a:cubicBezTo>
                    <a:pt x="5965" y="829"/>
                    <a:pt x="5965" y="806"/>
                    <a:pt x="5954" y="782"/>
                  </a:cubicBezTo>
                  <a:cubicBezTo>
                    <a:pt x="5918" y="722"/>
                    <a:pt x="5870" y="663"/>
                    <a:pt x="5823" y="615"/>
                  </a:cubicBezTo>
                  <a:cubicBezTo>
                    <a:pt x="5817" y="603"/>
                    <a:pt x="5805" y="597"/>
                    <a:pt x="5791" y="597"/>
                  </a:cubicBezTo>
                  <a:close/>
                  <a:moveTo>
                    <a:pt x="3837" y="697"/>
                  </a:moveTo>
                  <a:cubicBezTo>
                    <a:pt x="3829" y="697"/>
                    <a:pt x="3820" y="701"/>
                    <a:pt x="3810" y="710"/>
                  </a:cubicBezTo>
                  <a:cubicBezTo>
                    <a:pt x="3751" y="746"/>
                    <a:pt x="3691" y="770"/>
                    <a:pt x="3632" y="806"/>
                  </a:cubicBezTo>
                  <a:cubicBezTo>
                    <a:pt x="3608" y="817"/>
                    <a:pt x="3596" y="841"/>
                    <a:pt x="3608" y="877"/>
                  </a:cubicBezTo>
                  <a:cubicBezTo>
                    <a:pt x="3620" y="889"/>
                    <a:pt x="3632" y="901"/>
                    <a:pt x="3656" y="901"/>
                  </a:cubicBezTo>
                  <a:cubicBezTo>
                    <a:pt x="3668" y="901"/>
                    <a:pt x="3668" y="901"/>
                    <a:pt x="3679" y="889"/>
                  </a:cubicBezTo>
                  <a:cubicBezTo>
                    <a:pt x="3739" y="865"/>
                    <a:pt x="3799" y="829"/>
                    <a:pt x="3858" y="794"/>
                  </a:cubicBezTo>
                  <a:cubicBezTo>
                    <a:pt x="3882" y="782"/>
                    <a:pt x="3894" y="746"/>
                    <a:pt x="3870" y="722"/>
                  </a:cubicBezTo>
                  <a:cubicBezTo>
                    <a:pt x="3863" y="708"/>
                    <a:pt x="3851" y="697"/>
                    <a:pt x="3837" y="697"/>
                  </a:cubicBezTo>
                  <a:close/>
                  <a:moveTo>
                    <a:pt x="3453" y="877"/>
                  </a:moveTo>
                  <a:cubicBezTo>
                    <a:pt x="3394" y="901"/>
                    <a:pt x="3322" y="925"/>
                    <a:pt x="3263" y="937"/>
                  </a:cubicBezTo>
                  <a:cubicBezTo>
                    <a:pt x="3239" y="937"/>
                    <a:pt x="3215" y="960"/>
                    <a:pt x="3227" y="996"/>
                  </a:cubicBezTo>
                  <a:cubicBezTo>
                    <a:pt x="3227" y="1020"/>
                    <a:pt x="3251" y="1032"/>
                    <a:pt x="3275" y="1032"/>
                  </a:cubicBezTo>
                  <a:lnTo>
                    <a:pt x="3287" y="1032"/>
                  </a:lnTo>
                  <a:cubicBezTo>
                    <a:pt x="3346" y="1020"/>
                    <a:pt x="3418" y="1008"/>
                    <a:pt x="3489" y="984"/>
                  </a:cubicBezTo>
                  <a:cubicBezTo>
                    <a:pt x="3513" y="972"/>
                    <a:pt x="3525" y="937"/>
                    <a:pt x="3513" y="913"/>
                  </a:cubicBezTo>
                  <a:cubicBezTo>
                    <a:pt x="3513" y="889"/>
                    <a:pt x="3477" y="877"/>
                    <a:pt x="3453" y="877"/>
                  </a:cubicBezTo>
                  <a:close/>
                  <a:moveTo>
                    <a:pt x="2520" y="740"/>
                  </a:moveTo>
                  <a:cubicBezTo>
                    <a:pt x="2507" y="740"/>
                    <a:pt x="2495" y="746"/>
                    <a:pt x="2489" y="758"/>
                  </a:cubicBezTo>
                  <a:cubicBezTo>
                    <a:pt x="2465" y="770"/>
                    <a:pt x="2465" y="806"/>
                    <a:pt x="2489" y="829"/>
                  </a:cubicBezTo>
                  <a:cubicBezTo>
                    <a:pt x="2536" y="877"/>
                    <a:pt x="2596" y="925"/>
                    <a:pt x="2656" y="960"/>
                  </a:cubicBezTo>
                  <a:lnTo>
                    <a:pt x="2667" y="960"/>
                  </a:lnTo>
                  <a:cubicBezTo>
                    <a:pt x="2667" y="960"/>
                    <a:pt x="2667" y="972"/>
                    <a:pt x="2656" y="972"/>
                  </a:cubicBezTo>
                  <a:cubicBezTo>
                    <a:pt x="2644" y="996"/>
                    <a:pt x="2656" y="1032"/>
                    <a:pt x="2679" y="1044"/>
                  </a:cubicBezTo>
                  <a:lnTo>
                    <a:pt x="2703" y="1044"/>
                  </a:lnTo>
                  <a:cubicBezTo>
                    <a:pt x="2715" y="1044"/>
                    <a:pt x="2739" y="1044"/>
                    <a:pt x="2751" y="1020"/>
                  </a:cubicBezTo>
                  <a:cubicBezTo>
                    <a:pt x="2786" y="960"/>
                    <a:pt x="2822" y="901"/>
                    <a:pt x="2834" y="829"/>
                  </a:cubicBezTo>
                  <a:cubicBezTo>
                    <a:pt x="2846" y="806"/>
                    <a:pt x="2834" y="770"/>
                    <a:pt x="2798" y="770"/>
                  </a:cubicBezTo>
                  <a:cubicBezTo>
                    <a:pt x="2792" y="767"/>
                    <a:pt x="2786" y="765"/>
                    <a:pt x="2779" y="765"/>
                  </a:cubicBezTo>
                  <a:cubicBezTo>
                    <a:pt x="2763" y="765"/>
                    <a:pt x="2748" y="776"/>
                    <a:pt x="2739" y="794"/>
                  </a:cubicBezTo>
                  <a:cubicBezTo>
                    <a:pt x="2739" y="829"/>
                    <a:pt x="2727" y="853"/>
                    <a:pt x="2715" y="877"/>
                  </a:cubicBezTo>
                  <a:cubicBezTo>
                    <a:pt x="2715" y="865"/>
                    <a:pt x="2703" y="865"/>
                    <a:pt x="2703" y="865"/>
                  </a:cubicBezTo>
                  <a:cubicBezTo>
                    <a:pt x="2644" y="829"/>
                    <a:pt x="2596" y="794"/>
                    <a:pt x="2560" y="758"/>
                  </a:cubicBezTo>
                  <a:cubicBezTo>
                    <a:pt x="2548" y="746"/>
                    <a:pt x="2533" y="740"/>
                    <a:pt x="2520" y="740"/>
                  </a:cubicBezTo>
                  <a:close/>
                  <a:moveTo>
                    <a:pt x="2868" y="933"/>
                  </a:moveTo>
                  <a:cubicBezTo>
                    <a:pt x="2846" y="933"/>
                    <a:pt x="2822" y="953"/>
                    <a:pt x="2822" y="972"/>
                  </a:cubicBezTo>
                  <a:cubicBezTo>
                    <a:pt x="2810" y="996"/>
                    <a:pt x="2834" y="1032"/>
                    <a:pt x="2858" y="1032"/>
                  </a:cubicBezTo>
                  <a:cubicBezTo>
                    <a:pt x="2917" y="1044"/>
                    <a:pt x="2989" y="1056"/>
                    <a:pt x="3072" y="1056"/>
                  </a:cubicBezTo>
                  <a:lnTo>
                    <a:pt x="3060" y="948"/>
                  </a:lnTo>
                  <a:cubicBezTo>
                    <a:pt x="3001" y="948"/>
                    <a:pt x="2941" y="948"/>
                    <a:pt x="2882" y="937"/>
                  </a:cubicBezTo>
                  <a:cubicBezTo>
                    <a:pt x="2877" y="934"/>
                    <a:pt x="2873" y="933"/>
                    <a:pt x="2868" y="933"/>
                  </a:cubicBezTo>
                  <a:close/>
                  <a:moveTo>
                    <a:pt x="305" y="805"/>
                  </a:moveTo>
                  <a:cubicBezTo>
                    <a:pt x="294" y="805"/>
                    <a:pt x="283" y="808"/>
                    <a:pt x="274" y="817"/>
                  </a:cubicBezTo>
                  <a:cubicBezTo>
                    <a:pt x="250" y="829"/>
                    <a:pt x="239" y="853"/>
                    <a:pt x="250" y="877"/>
                  </a:cubicBezTo>
                  <a:cubicBezTo>
                    <a:pt x="286" y="948"/>
                    <a:pt x="322" y="1008"/>
                    <a:pt x="358" y="1056"/>
                  </a:cubicBezTo>
                  <a:cubicBezTo>
                    <a:pt x="370" y="1079"/>
                    <a:pt x="393" y="1079"/>
                    <a:pt x="405" y="1079"/>
                  </a:cubicBezTo>
                  <a:cubicBezTo>
                    <a:pt x="417" y="1079"/>
                    <a:pt x="429" y="1079"/>
                    <a:pt x="429" y="1068"/>
                  </a:cubicBezTo>
                  <a:cubicBezTo>
                    <a:pt x="453" y="1056"/>
                    <a:pt x="465" y="1020"/>
                    <a:pt x="441" y="996"/>
                  </a:cubicBezTo>
                  <a:cubicBezTo>
                    <a:pt x="405" y="948"/>
                    <a:pt x="370" y="889"/>
                    <a:pt x="346" y="829"/>
                  </a:cubicBezTo>
                  <a:cubicBezTo>
                    <a:pt x="338" y="815"/>
                    <a:pt x="322" y="805"/>
                    <a:pt x="305" y="805"/>
                  </a:cubicBezTo>
                  <a:close/>
                  <a:moveTo>
                    <a:pt x="6020" y="932"/>
                  </a:moveTo>
                  <a:cubicBezTo>
                    <a:pt x="6014" y="932"/>
                    <a:pt x="6008" y="933"/>
                    <a:pt x="6001" y="937"/>
                  </a:cubicBezTo>
                  <a:cubicBezTo>
                    <a:pt x="5977" y="948"/>
                    <a:pt x="5965" y="984"/>
                    <a:pt x="5977" y="1008"/>
                  </a:cubicBezTo>
                  <a:cubicBezTo>
                    <a:pt x="6001" y="1056"/>
                    <a:pt x="6037" y="1127"/>
                    <a:pt x="6061" y="1187"/>
                  </a:cubicBezTo>
                  <a:cubicBezTo>
                    <a:pt x="6073" y="1198"/>
                    <a:pt x="6085" y="1210"/>
                    <a:pt x="6108" y="1210"/>
                  </a:cubicBezTo>
                  <a:lnTo>
                    <a:pt x="6132" y="1210"/>
                  </a:lnTo>
                  <a:cubicBezTo>
                    <a:pt x="6156" y="1198"/>
                    <a:pt x="6168" y="1175"/>
                    <a:pt x="6156" y="1151"/>
                  </a:cubicBezTo>
                  <a:cubicBezTo>
                    <a:pt x="6132" y="1079"/>
                    <a:pt x="6096" y="1020"/>
                    <a:pt x="6061" y="960"/>
                  </a:cubicBezTo>
                  <a:cubicBezTo>
                    <a:pt x="6052" y="943"/>
                    <a:pt x="6037" y="932"/>
                    <a:pt x="6020" y="932"/>
                  </a:cubicBezTo>
                  <a:close/>
                  <a:moveTo>
                    <a:pt x="2566" y="1107"/>
                  </a:moveTo>
                  <a:cubicBezTo>
                    <a:pt x="2556" y="1107"/>
                    <a:pt x="2546" y="1110"/>
                    <a:pt x="2536" y="1115"/>
                  </a:cubicBezTo>
                  <a:cubicBezTo>
                    <a:pt x="2489" y="1163"/>
                    <a:pt x="2441" y="1198"/>
                    <a:pt x="2382" y="1234"/>
                  </a:cubicBezTo>
                  <a:cubicBezTo>
                    <a:pt x="2358" y="1246"/>
                    <a:pt x="2358" y="1282"/>
                    <a:pt x="2370" y="1306"/>
                  </a:cubicBezTo>
                  <a:cubicBezTo>
                    <a:pt x="2382" y="1318"/>
                    <a:pt x="2394" y="1329"/>
                    <a:pt x="2405" y="1329"/>
                  </a:cubicBezTo>
                  <a:cubicBezTo>
                    <a:pt x="2417" y="1329"/>
                    <a:pt x="2429" y="1329"/>
                    <a:pt x="2441" y="1318"/>
                  </a:cubicBezTo>
                  <a:cubicBezTo>
                    <a:pt x="2501" y="1282"/>
                    <a:pt x="2560" y="1246"/>
                    <a:pt x="2608" y="1198"/>
                  </a:cubicBezTo>
                  <a:cubicBezTo>
                    <a:pt x="2632" y="1175"/>
                    <a:pt x="2632" y="1139"/>
                    <a:pt x="2608" y="1127"/>
                  </a:cubicBezTo>
                  <a:cubicBezTo>
                    <a:pt x="2594" y="1113"/>
                    <a:pt x="2580" y="1107"/>
                    <a:pt x="2566" y="1107"/>
                  </a:cubicBezTo>
                  <a:close/>
                  <a:moveTo>
                    <a:pt x="531" y="1137"/>
                  </a:moveTo>
                  <a:cubicBezTo>
                    <a:pt x="521" y="1137"/>
                    <a:pt x="511" y="1141"/>
                    <a:pt x="500" y="1151"/>
                  </a:cubicBezTo>
                  <a:cubicBezTo>
                    <a:pt x="477" y="1175"/>
                    <a:pt x="477" y="1198"/>
                    <a:pt x="500" y="1222"/>
                  </a:cubicBezTo>
                  <a:cubicBezTo>
                    <a:pt x="548" y="1270"/>
                    <a:pt x="596" y="1329"/>
                    <a:pt x="655" y="1365"/>
                  </a:cubicBezTo>
                  <a:cubicBezTo>
                    <a:pt x="667" y="1377"/>
                    <a:pt x="667" y="1377"/>
                    <a:pt x="679" y="1377"/>
                  </a:cubicBezTo>
                  <a:cubicBezTo>
                    <a:pt x="703" y="1377"/>
                    <a:pt x="715" y="1365"/>
                    <a:pt x="727" y="1353"/>
                  </a:cubicBezTo>
                  <a:cubicBezTo>
                    <a:pt x="739" y="1329"/>
                    <a:pt x="739" y="1306"/>
                    <a:pt x="715" y="1282"/>
                  </a:cubicBezTo>
                  <a:cubicBezTo>
                    <a:pt x="667" y="1246"/>
                    <a:pt x="620" y="1198"/>
                    <a:pt x="572" y="1151"/>
                  </a:cubicBezTo>
                  <a:cubicBezTo>
                    <a:pt x="558" y="1144"/>
                    <a:pt x="544" y="1137"/>
                    <a:pt x="531" y="1137"/>
                  </a:cubicBezTo>
                  <a:close/>
                  <a:moveTo>
                    <a:pt x="2203" y="1329"/>
                  </a:moveTo>
                  <a:cubicBezTo>
                    <a:pt x="2144" y="1353"/>
                    <a:pt x="2084" y="1377"/>
                    <a:pt x="2024" y="1389"/>
                  </a:cubicBezTo>
                  <a:cubicBezTo>
                    <a:pt x="2001" y="1401"/>
                    <a:pt x="1989" y="1437"/>
                    <a:pt x="1989" y="1460"/>
                  </a:cubicBezTo>
                  <a:cubicBezTo>
                    <a:pt x="2001" y="1472"/>
                    <a:pt x="2024" y="1496"/>
                    <a:pt x="2036" y="1496"/>
                  </a:cubicBezTo>
                  <a:lnTo>
                    <a:pt x="2060" y="1496"/>
                  </a:lnTo>
                  <a:cubicBezTo>
                    <a:pt x="2120" y="1472"/>
                    <a:pt x="2179" y="1449"/>
                    <a:pt x="2251" y="1413"/>
                  </a:cubicBezTo>
                  <a:lnTo>
                    <a:pt x="2227" y="1365"/>
                  </a:lnTo>
                  <a:lnTo>
                    <a:pt x="2203" y="1329"/>
                  </a:lnTo>
                  <a:close/>
                  <a:moveTo>
                    <a:pt x="860" y="1384"/>
                  </a:moveTo>
                  <a:cubicBezTo>
                    <a:pt x="840" y="1384"/>
                    <a:pt x="819" y="1395"/>
                    <a:pt x="810" y="1413"/>
                  </a:cubicBezTo>
                  <a:cubicBezTo>
                    <a:pt x="798" y="1437"/>
                    <a:pt x="810" y="1472"/>
                    <a:pt x="834" y="1484"/>
                  </a:cubicBezTo>
                  <a:cubicBezTo>
                    <a:pt x="893" y="1508"/>
                    <a:pt x="965" y="1532"/>
                    <a:pt x="1024" y="1556"/>
                  </a:cubicBezTo>
                  <a:lnTo>
                    <a:pt x="1048" y="1556"/>
                  </a:lnTo>
                  <a:cubicBezTo>
                    <a:pt x="1060" y="1556"/>
                    <a:pt x="1084" y="1544"/>
                    <a:pt x="1096" y="1520"/>
                  </a:cubicBezTo>
                  <a:cubicBezTo>
                    <a:pt x="1096" y="1496"/>
                    <a:pt x="1084" y="1472"/>
                    <a:pt x="1060" y="1460"/>
                  </a:cubicBezTo>
                  <a:cubicBezTo>
                    <a:pt x="1001" y="1449"/>
                    <a:pt x="929" y="1413"/>
                    <a:pt x="881" y="1389"/>
                  </a:cubicBezTo>
                  <a:cubicBezTo>
                    <a:pt x="875" y="1386"/>
                    <a:pt x="868" y="1384"/>
                    <a:pt x="860" y="1384"/>
                  </a:cubicBezTo>
                  <a:close/>
                  <a:moveTo>
                    <a:pt x="1834" y="1449"/>
                  </a:moveTo>
                  <a:cubicBezTo>
                    <a:pt x="1763" y="1472"/>
                    <a:pt x="1703" y="1484"/>
                    <a:pt x="1632" y="1484"/>
                  </a:cubicBezTo>
                  <a:cubicBezTo>
                    <a:pt x="1608" y="1496"/>
                    <a:pt x="1596" y="1520"/>
                    <a:pt x="1596" y="1544"/>
                  </a:cubicBezTo>
                  <a:cubicBezTo>
                    <a:pt x="1596" y="1568"/>
                    <a:pt x="1620" y="1591"/>
                    <a:pt x="1643" y="1591"/>
                  </a:cubicBezTo>
                  <a:lnTo>
                    <a:pt x="1655" y="1591"/>
                  </a:lnTo>
                  <a:cubicBezTo>
                    <a:pt x="1715" y="1579"/>
                    <a:pt x="1786" y="1568"/>
                    <a:pt x="1858" y="1544"/>
                  </a:cubicBezTo>
                  <a:cubicBezTo>
                    <a:pt x="1882" y="1544"/>
                    <a:pt x="1905" y="1508"/>
                    <a:pt x="1894" y="1484"/>
                  </a:cubicBezTo>
                  <a:cubicBezTo>
                    <a:pt x="1882" y="1460"/>
                    <a:pt x="1858" y="1449"/>
                    <a:pt x="1834" y="1449"/>
                  </a:cubicBezTo>
                  <a:close/>
                  <a:moveTo>
                    <a:pt x="1251" y="1496"/>
                  </a:moveTo>
                  <a:cubicBezTo>
                    <a:pt x="1215" y="1496"/>
                    <a:pt x="1191" y="1508"/>
                    <a:pt x="1191" y="1544"/>
                  </a:cubicBezTo>
                  <a:cubicBezTo>
                    <a:pt x="1191" y="1568"/>
                    <a:pt x="1203" y="1591"/>
                    <a:pt x="1239" y="1603"/>
                  </a:cubicBezTo>
                  <a:lnTo>
                    <a:pt x="1441" y="1603"/>
                  </a:lnTo>
                  <a:cubicBezTo>
                    <a:pt x="1477" y="1603"/>
                    <a:pt x="1501" y="1579"/>
                    <a:pt x="1489" y="1556"/>
                  </a:cubicBezTo>
                  <a:cubicBezTo>
                    <a:pt x="1489" y="1532"/>
                    <a:pt x="1465" y="1508"/>
                    <a:pt x="1441" y="1508"/>
                  </a:cubicBezTo>
                  <a:cubicBezTo>
                    <a:pt x="1370" y="1508"/>
                    <a:pt x="1310" y="1508"/>
                    <a:pt x="1251" y="1496"/>
                  </a:cubicBezTo>
                  <a:close/>
                  <a:moveTo>
                    <a:pt x="6156" y="1306"/>
                  </a:moveTo>
                  <a:cubicBezTo>
                    <a:pt x="6132" y="1318"/>
                    <a:pt x="6120" y="1341"/>
                    <a:pt x="6120" y="1377"/>
                  </a:cubicBezTo>
                  <a:cubicBezTo>
                    <a:pt x="6144" y="1437"/>
                    <a:pt x="6156" y="1496"/>
                    <a:pt x="6168" y="1568"/>
                  </a:cubicBezTo>
                  <a:cubicBezTo>
                    <a:pt x="6168" y="1591"/>
                    <a:pt x="6192" y="1603"/>
                    <a:pt x="6215" y="1603"/>
                  </a:cubicBezTo>
                  <a:lnTo>
                    <a:pt x="6227" y="1603"/>
                  </a:lnTo>
                  <a:cubicBezTo>
                    <a:pt x="6251" y="1603"/>
                    <a:pt x="6275" y="1579"/>
                    <a:pt x="6263" y="1544"/>
                  </a:cubicBezTo>
                  <a:cubicBezTo>
                    <a:pt x="6251" y="1472"/>
                    <a:pt x="6239" y="1413"/>
                    <a:pt x="6215" y="1341"/>
                  </a:cubicBezTo>
                  <a:cubicBezTo>
                    <a:pt x="6215" y="1318"/>
                    <a:pt x="6180" y="1306"/>
                    <a:pt x="6156" y="1306"/>
                  </a:cubicBezTo>
                  <a:close/>
                  <a:moveTo>
                    <a:pt x="6258" y="1707"/>
                  </a:moveTo>
                  <a:cubicBezTo>
                    <a:pt x="6252" y="1707"/>
                    <a:pt x="6246" y="1708"/>
                    <a:pt x="6239" y="1710"/>
                  </a:cubicBezTo>
                  <a:cubicBezTo>
                    <a:pt x="6215" y="1710"/>
                    <a:pt x="6192" y="1734"/>
                    <a:pt x="6192" y="1758"/>
                  </a:cubicBezTo>
                  <a:cubicBezTo>
                    <a:pt x="6204" y="1818"/>
                    <a:pt x="6204" y="1877"/>
                    <a:pt x="6204" y="1937"/>
                  </a:cubicBezTo>
                  <a:lnTo>
                    <a:pt x="6204" y="1960"/>
                  </a:lnTo>
                  <a:cubicBezTo>
                    <a:pt x="6204" y="1984"/>
                    <a:pt x="6227" y="2008"/>
                    <a:pt x="6251" y="2008"/>
                  </a:cubicBezTo>
                  <a:cubicBezTo>
                    <a:pt x="6275" y="2008"/>
                    <a:pt x="6299" y="1984"/>
                    <a:pt x="6299" y="1960"/>
                  </a:cubicBezTo>
                  <a:lnTo>
                    <a:pt x="6299" y="1925"/>
                  </a:lnTo>
                  <a:cubicBezTo>
                    <a:pt x="6299" y="1865"/>
                    <a:pt x="6299" y="1806"/>
                    <a:pt x="6299" y="1746"/>
                  </a:cubicBezTo>
                  <a:cubicBezTo>
                    <a:pt x="6299" y="1727"/>
                    <a:pt x="6283" y="1707"/>
                    <a:pt x="6258" y="1707"/>
                  </a:cubicBezTo>
                  <a:close/>
                  <a:moveTo>
                    <a:pt x="6233" y="2112"/>
                  </a:moveTo>
                  <a:cubicBezTo>
                    <a:pt x="6208" y="2112"/>
                    <a:pt x="6192" y="2132"/>
                    <a:pt x="6192" y="2151"/>
                  </a:cubicBezTo>
                  <a:cubicBezTo>
                    <a:pt x="6180" y="2222"/>
                    <a:pt x="6180" y="2282"/>
                    <a:pt x="6168" y="2353"/>
                  </a:cubicBezTo>
                  <a:cubicBezTo>
                    <a:pt x="6156" y="2377"/>
                    <a:pt x="6180" y="2413"/>
                    <a:pt x="6204" y="2413"/>
                  </a:cubicBezTo>
                  <a:lnTo>
                    <a:pt x="6215" y="2413"/>
                  </a:lnTo>
                  <a:cubicBezTo>
                    <a:pt x="6239" y="2413"/>
                    <a:pt x="6251" y="2401"/>
                    <a:pt x="6263" y="2377"/>
                  </a:cubicBezTo>
                  <a:cubicBezTo>
                    <a:pt x="6275" y="2306"/>
                    <a:pt x="6287" y="2234"/>
                    <a:pt x="6287" y="2163"/>
                  </a:cubicBezTo>
                  <a:cubicBezTo>
                    <a:pt x="6299" y="2139"/>
                    <a:pt x="6275" y="2115"/>
                    <a:pt x="6251" y="2115"/>
                  </a:cubicBezTo>
                  <a:cubicBezTo>
                    <a:pt x="6245" y="2113"/>
                    <a:pt x="6238" y="2112"/>
                    <a:pt x="6233" y="2112"/>
                  </a:cubicBezTo>
                  <a:close/>
                  <a:moveTo>
                    <a:pt x="6180" y="2508"/>
                  </a:moveTo>
                  <a:cubicBezTo>
                    <a:pt x="6156" y="2508"/>
                    <a:pt x="6120" y="2520"/>
                    <a:pt x="6120" y="2544"/>
                  </a:cubicBezTo>
                  <a:cubicBezTo>
                    <a:pt x="6096" y="2615"/>
                    <a:pt x="6085" y="2675"/>
                    <a:pt x="6061" y="2734"/>
                  </a:cubicBezTo>
                  <a:cubicBezTo>
                    <a:pt x="6049" y="2770"/>
                    <a:pt x="6061" y="2794"/>
                    <a:pt x="6096" y="2806"/>
                  </a:cubicBezTo>
                  <a:lnTo>
                    <a:pt x="6108" y="2806"/>
                  </a:lnTo>
                  <a:cubicBezTo>
                    <a:pt x="6132" y="2806"/>
                    <a:pt x="6144" y="2794"/>
                    <a:pt x="6156" y="2770"/>
                  </a:cubicBezTo>
                  <a:cubicBezTo>
                    <a:pt x="6180" y="2711"/>
                    <a:pt x="6192" y="2639"/>
                    <a:pt x="6215" y="2580"/>
                  </a:cubicBezTo>
                  <a:cubicBezTo>
                    <a:pt x="6227" y="2544"/>
                    <a:pt x="6204" y="2520"/>
                    <a:pt x="6180" y="2508"/>
                  </a:cubicBezTo>
                  <a:close/>
                  <a:moveTo>
                    <a:pt x="6035" y="2896"/>
                  </a:moveTo>
                  <a:cubicBezTo>
                    <a:pt x="6013" y="2896"/>
                    <a:pt x="5998" y="2907"/>
                    <a:pt x="5989" y="2925"/>
                  </a:cubicBezTo>
                  <a:cubicBezTo>
                    <a:pt x="5965" y="2984"/>
                    <a:pt x="5930" y="3044"/>
                    <a:pt x="5906" y="3103"/>
                  </a:cubicBezTo>
                  <a:cubicBezTo>
                    <a:pt x="5894" y="3127"/>
                    <a:pt x="5906" y="3163"/>
                    <a:pt x="5930" y="3175"/>
                  </a:cubicBezTo>
                  <a:lnTo>
                    <a:pt x="5954" y="3175"/>
                  </a:lnTo>
                  <a:cubicBezTo>
                    <a:pt x="5965" y="3175"/>
                    <a:pt x="5989" y="3163"/>
                    <a:pt x="6001" y="3151"/>
                  </a:cubicBezTo>
                  <a:cubicBezTo>
                    <a:pt x="6025" y="3092"/>
                    <a:pt x="6061" y="3032"/>
                    <a:pt x="6085" y="2961"/>
                  </a:cubicBezTo>
                  <a:cubicBezTo>
                    <a:pt x="6096" y="2937"/>
                    <a:pt x="6085" y="2913"/>
                    <a:pt x="6061" y="2901"/>
                  </a:cubicBezTo>
                  <a:cubicBezTo>
                    <a:pt x="6051" y="2898"/>
                    <a:pt x="6042" y="2896"/>
                    <a:pt x="6035" y="2896"/>
                  </a:cubicBezTo>
                  <a:close/>
                  <a:moveTo>
                    <a:pt x="5856" y="3254"/>
                  </a:moveTo>
                  <a:cubicBezTo>
                    <a:pt x="5834" y="3254"/>
                    <a:pt x="5819" y="3265"/>
                    <a:pt x="5811" y="3282"/>
                  </a:cubicBezTo>
                  <a:cubicBezTo>
                    <a:pt x="5775" y="3342"/>
                    <a:pt x="5739" y="3401"/>
                    <a:pt x="5704" y="3449"/>
                  </a:cubicBezTo>
                  <a:cubicBezTo>
                    <a:pt x="5692" y="3473"/>
                    <a:pt x="5692" y="3508"/>
                    <a:pt x="5715" y="3520"/>
                  </a:cubicBezTo>
                  <a:cubicBezTo>
                    <a:pt x="5727" y="3532"/>
                    <a:pt x="5739" y="3532"/>
                    <a:pt x="5751" y="3532"/>
                  </a:cubicBezTo>
                  <a:cubicBezTo>
                    <a:pt x="5763" y="3532"/>
                    <a:pt x="5775" y="3520"/>
                    <a:pt x="5787" y="3508"/>
                  </a:cubicBezTo>
                  <a:cubicBezTo>
                    <a:pt x="5823" y="3449"/>
                    <a:pt x="5858" y="3389"/>
                    <a:pt x="5894" y="3330"/>
                  </a:cubicBezTo>
                  <a:cubicBezTo>
                    <a:pt x="5906" y="3306"/>
                    <a:pt x="5906" y="3282"/>
                    <a:pt x="5882" y="3258"/>
                  </a:cubicBezTo>
                  <a:cubicBezTo>
                    <a:pt x="5873" y="3255"/>
                    <a:pt x="5864" y="3254"/>
                    <a:pt x="5856" y="3254"/>
                  </a:cubicBezTo>
                  <a:close/>
                  <a:moveTo>
                    <a:pt x="5626" y="3596"/>
                  </a:moveTo>
                  <a:cubicBezTo>
                    <a:pt x="5612" y="3596"/>
                    <a:pt x="5598" y="3602"/>
                    <a:pt x="5584" y="3615"/>
                  </a:cubicBezTo>
                  <a:cubicBezTo>
                    <a:pt x="5549" y="3675"/>
                    <a:pt x="5513" y="3723"/>
                    <a:pt x="5465" y="3770"/>
                  </a:cubicBezTo>
                  <a:cubicBezTo>
                    <a:pt x="5453" y="3794"/>
                    <a:pt x="5453" y="3830"/>
                    <a:pt x="5477" y="3842"/>
                  </a:cubicBezTo>
                  <a:cubicBezTo>
                    <a:pt x="5489" y="3854"/>
                    <a:pt x="5489" y="3854"/>
                    <a:pt x="5501" y="3854"/>
                  </a:cubicBezTo>
                  <a:cubicBezTo>
                    <a:pt x="5525" y="3854"/>
                    <a:pt x="5537" y="3854"/>
                    <a:pt x="5549" y="3842"/>
                  </a:cubicBezTo>
                  <a:cubicBezTo>
                    <a:pt x="5584" y="3782"/>
                    <a:pt x="5632" y="3735"/>
                    <a:pt x="5668" y="3675"/>
                  </a:cubicBezTo>
                  <a:cubicBezTo>
                    <a:pt x="5692" y="3651"/>
                    <a:pt x="5680" y="3627"/>
                    <a:pt x="5656" y="3604"/>
                  </a:cubicBezTo>
                  <a:cubicBezTo>
                    <a:pt x="5646" y="3599"/>
                    <a:pt x="5636" y="3596"/>
                    <a:pt x="5626" y="3596"/>
                  </a:cubicBezTo>
                  <a:close/>
                  <a:moveTo>
                    <a:pt x="5381" y="3917"/>
                  </a:moveTo>
                  <a:cubicBezTo>
                    <a:pt x="5366" y="3917"/>
                    <a:pt x="5348" y="3923"/>
                    <a:pt x="5334" y="3937"/>
                  </a:cubicBezTo>
                  <a:cubicBezTo>
                    <a:pt x="5299" y="3985"/>
                    <a:pt x="5251" y="4032"/>
                    <a:pt x="5203" y="4080"/>
                  </a:cubicBezTo>
                  <a:cubicBezTo>
                    <a:pt x="5180" y="4104"/>
                    <a:pt x="5180" y="4127"/>
                    <a:pt x="5203" y="4151"/>
                  </a:cubicBezTo>
                  <a:cubicBezTo>
                    <a:pt x="5215" y="4163"/>
                    <a:pt x="5227" y="4163"/>
                    <a:pt x="5239" y="4163"/>
                  </a:cubicBezTo>
                  <a:cubicBezTo>
                    <a:pt x="5251" y="4163"/>
                    <a:pt x="5263" y="4163"/>
                    <a:pt x="5275" y="4151"/>
                  </a:cubicBezTo>
                  <a:cubicBezTo>
                    <a:pt x="5323" y="4104"/>
                    <a:pt x="5370" y="4044"/>
                    <a:pt x="5418" y="3996"/>
                  </a:cubicBezTo>
                  <a:cubicBezTo>
                    <a:pt x="5430" y="3973"/>
                    <a:pt x="5430" y="3949"/>
                    <a:pt x="5406" y="3925"/>
                  </a:cubicBezTo>
                  <a:cubicBezTo>
                    <a:pt x="5401" y="3920"/>
                    <a:pt x="5392" y="3917"/>
                    <a:pt x="5381" y="3917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62" name="Google Shape;3262;p77"/>
          <p:cNvSpPr txBox="1">
            <a:spLocks noGrp="1"/>
          </p:cNvSpPr>
          <p:nvPr>
            <p:ph type="title" idx="2"/>
          </p:nvPr>
        </p:nvSpPr>
        <p:spPr>
          <a:xfrm>
            <a:off x="1854225" y="3817738"/>
            <a:ext cx="5439900" cy="46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</a:pPr>
            <a:r>
              <a:rPr lang="zh-TW" sz="2000"/>
              <a:t>three in one group、the other side</a:t>
            </a:r>
            <a:endParaRPr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7" name="Google Shape;3267;p78"/>
          <p:cNvSpPr txBox="1">
            <a:spLocks noGrp="1"/>
          </p:cNvSpPr>
          <p:nvPr>
            <p:ph type="title"/>
          </p:nvPr>
        </p:nvSpPr>
        <p:spPr>
          <a:xfrm rot="-60073">
            <a:off x="365630" y="1658706"/>
            <a:ext cx="8246544" cy="18290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zh-TW" sz="5400">
                <a:latin typeface="Arial"/>
                <a:ea typeface="Arial"/>
                <a:cs typeface="Arial"/>
                <a:sym typeface="Arial"/>
              </a:rPr>
              <a:t>省思</a:t>
            </a:r>
            <a:br>
              <a:rPr lang="zh-TW" sz="5400">
                <a:latin typeface="Arial"/>
                <a:ea typeface="Arial"/>
                <a:cs typeface="Arial"/>
                <a:sym typeface="Arial"/>
              </a:rPr>
            </a:br>
            <a:r>
              <a:rPr lang="zh-TW" sz="5400">
                <a:latin typeface="Arial"/>
                <a:ea typeface="Arial"/>
                <a:cs typeface="Arial"/>
                <a:sym typeface="Arial"/>
              </a:rPr>
              <a:t>(step 6: Reflection)</a:t>
            </a:r>
            <a:endParaRPr sz="540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68" name="Google Shape;3268;p78"/>
          <p:cNvGrpSpPr/>
          <p:nvPr/>
        </p:nvGrpSpPr>
        <p:grpSpPr>
          <a:xfrm>
            <a:off x="3550934" y="29438"/>
            <a:ext cx="1554452" cy="1554459"/>
            <a:chOff x="5781842" y="2652138"/>
            <a:chExt cx="598603" cy="597248"/>
          </a:xfrm>
        </p:grpSpPr>
        <p:sp>
          <p:nvSpPr>
            <p:cNvPr id="3269" name="Google Shape;3269;p78"/>
            <p:cNvSpPr/>
            <p:nvPr/>
          </p:nvSpPr>
          <p:spPr>
            <a:xfrm>
              <a:off x="5960850" y="2928829"/>
              <a:ext cx="23135" cy="23504"/>
            </a:xfrm>
            <a:custGeom>
              <a:avLst/>
              <a:gdLst/>
              <a:ahLst/>
              <a:cxnLst/>
              <a:rect l="l" t="t" r="r" b="b"/>
              <a:pathLst>
                <a:path w="751" h="763" extrusionOk="0">
                  <a:moveTo>
                    <a:pt x="393" y="119"/>
                  </a:moveTo>
                  <a:cubicBezTo>
                    <a:pt x="405" y="155"/>
                    <a:pt x="417" y="191"/>
                    <a:pt x="417" y="215"/>
                  </a:cubicBezTo>
                  <a:cubicBezTo>
                    <a:pt x="441" y="286"/>
                    <a:pt x="441" y="298"/>
                    <a:pt x="453" y="310"/>
                  </a:cubicBezTo>
                  <a:cubicBezTo>
                    <a:pt x="465" y="334"/>
                    <a:pt x="476" y="334"/>
                    <a:pt x="560" y="357"/>
                  </a:cubicBezTo>
                  <a:cubicBezTo>
                    <a:pt x="572" y="369"/>
                    <a:pt x="607" y="381"/>
                    <a:pt x="631" y="393"/>
                  </a:cubicBezTo>
                  <a:cubicBezTo>
                    <a:pt x="596" y="405"/>
                    <a:pt x="536" y="429"/>
                    <a:pt x="476" y="453"/>
                  </a:cubicBezTo>
                  <a:cubicBezTo>
                    <a:pt x="465" y="453"/>
                    <a:pt x="465" y="465"/>
                    <a:pt x="453" y="465"/>
                  </a:cubicBezTo>
                  <a:cubicBezTo>
                    <a:pt x="429" y="536"/>
                    <a:pt x="393" y="596"/>
                    <a:pt x="369" y="643"/>
                  </a:cubicBezTo>
                  <a:cubicBezTo>
                    <a:pt x="357" y="596"/>
                    <a:pt x="334" y="524"/>
                    <a:pt x="322" y="465"/>
                  </a:cubicBezTo>
                  <a:cubicBezTo>
                    <a:pt x="322" y="441"/>
                    <a:pt x="310" y="429"/>
                    <a:pt x="286" y="429"/>
                  </a:cubicBezTo>
                  <a:cubicBezTo>
                    <a:pt x="226" y="417"/>
                    <a:pt x="155" y="405"/>
                    <a:pt x="107" y="393"/>
                  </a:cubicBezTo>
                  <a:cubicBezTo>
                    <a:pt x="167" y="369"/>
                    <a:pt x="238" y="334"/>
                    <a:pt x="310" y="310"/>
                  </a:cubicBezTo>
                  <a:cubicBezTo>
                    <a:pt x="322" y="298"/>
                    <a:pt x="322" y="298"/>
                    <a:pt x="334" y="286"/>
                  </a:cubicBezTo>
                  <a:cubicBezTo>
                    <a:pt x="346" y="226"/>
                    <a:pt x="381" y="167"/>
                    <a:pt x="393" y="119"/>
                  </a:cubicBezTo>
                  <a:close/>
                  <a:moveTo>
                    <a:pt x="405" y="0"/>
                  </a:moveTo>
                  <a:cubicBezTo>
                    <a:pt x="381" y="0"/>
                    <a:pt x="357" y="0"/>
                    <a:pt x="262" y="238"/>
                  </a:cubicBezTo>
                  <a:cubicBezTo>
                    <a:pt x="12" y="334"/>
                    <a:pt x="0" y="369"/>
                    <a:pt x="0" y="381"/>
                  </a:cubicBezTo>
                  <a:cubicBezTo>
                    <a:pt x="0" y="393"/>
                    <a:pt x="0" y="417"/>
                    <a:pt x="12" y="429"/>
                  </a:cubicBezTo>
                  <a:cubicBezTo>
                    <a:pt x="12" y="441"/>
                    <a:pt x="36" y="465"/>
                    <a:pt x="250" y="500"/>
                  </a:cubicBezTo>
                  <a:cubicBezTo>
                    <a:pt x="322" y="762"/>
                    <a:pt x="334" y="762"/>
                    <a:pt x="369" y="762"/>
                  </a:cubicBezTo>
                  <a:cubicBezTo>
                    <a:pt x="393" y="762"/>
                    <a:pt x="417" y="750"/>
                    <a:pt x="524" y="512"/>
                  </a:cubicBezTo>
                  <a:cubicBezTo>
                    <a:pt x="596" y="488"/>
                    <a:pt x="715" y="441"/>
                    <a:pt x="738" y="417"/>
                  </a:cubicBezTo>
                  <a:cubicBezTo>
                    <a:pt x="750" y="417"/>
                    <a:pt x="750" y="393"/>
                    <a:pt x="750" y="381"/>
                  </a:cubicBezTo>
                  <a:cubicBezTo>
                    <a:pt x="738" y="346"/>
                    <a:pt x="715" y="334"/>
                    <a:pt x="584" y="286"/>
                  </a:cubicBezTo>
                  <a:cubicBezTo>
                    <a:pt x="560" y="274"/>
                    <a:pt x="524" y="262"/>
                    <a:pt x="512" y="262"/>
                  </a:cubicBezTo>
                  <a:cubicBezTo>
                    <a:pt x="512" y="250"/>
                    <a:pt x="500" y="215"/>
                    <a:pt x="500" y="191"/>
                  </a:cubicBezTo>
                  <a:cubicBezTo>
                    <a:pt x="476" y="84"/>
                    <a:pt x="453" y="36"/>
                    <a:pt x="441" y="24"/>
                  </a:cubicBezTo>
                  <a:cubicBezTo>
                    <a:pt x="441" y="12"/>
                    <a:pt x="417" y="0"/>
                    <a:pt x="40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0" name="Google Shape;3270;p78"/>
            <p:cNvSpPr/>
            <p:nvPr/>
          </p:nvSpPr>
          <p:spPr>
            <a:xfrm>
              <a:off x="6305989" y="2988590"/>
              <a:ext cx="23135" cy="23504"/>
            </a:xfrm>
            <a:custGeom>
              <a:avLst/>
              <a:gdLst/>
              <a:ahLst/>
              <a:cxnLst/>
              <a:rect l="l" t="t" r="r" b="b"/>
              <a:pathLst>
                <a:path w="751" h="763" extrusionOk="0">
                  <a:moveTo>
                    <a:pt x="393" y="132"/>
                  </a:moveTo>
                  <a:cubicBezTo>
                    <a:pt x="405" y="156"/>
                    <a:pt x="417" y="191"/>
                    <a:pt x="417" y="215"/>
                  </a:cubicBezTo>
                  <a:cubicBezTo>
                    <a:pt x="441" y="287"/>
                    <a:pt x="441" y="311"/>
                    <a:pt x="452" y="322"/>
                  </a:cubicBezTo>
                  <a:cubicBezTo>
                    <a:pt x="464" y="334"/>
                    <a:pt x="476" y="346"/>
                    <a:pt x="548" y="370"/>
                  </a:cubicBezTo>
                  <a:cubicBezTo>
                    <a:pt x="572" y="370"/>
                    <a:pt x="607" y="382"/>
                    <a:pt x="631" y="394"/>
                  </a:cubicBezTo>
                  <a:cubicBezTo>
                    <a:pt x="595" y="418"/>
                    <a:pt x="524" y="442"/>
                    <a:pt x="476" y="453"/>
                  </a:cubicBezTo>
                  <a:cubicBezTo>
                    <a:pt x="464" y="453"/>
                    <a:pt x="452" y="465"/>
                    <a:pt x="452" y="477"/>
                  </a:cubicBezTo>
                  <a:cubicBezTo>
                    <a:pt x="429" y="537"/>
                    <a:pt x="393" y="608"/>
                    <a:pt x="369" y="656"/>
                  </a:cubicBezTo>
                  <a:cubicBezTo>
                    <a:pt x="357" y="596"/>
                    <a:pt x="333" y="525"/>
                    <a:pt x="321" y="465"/>
                  </a:cubicBezTo>
                  <a:cubicBezTo>
                    <a:pt x="310" y="453"/>
                    <a:pt x="298" y="442"/>
                    <a:pt x="286" y="430"/>
                  </a:cubicBezTo>
                  <a:cubicBezTo>
                    <a:pt x="226" y="418"/>
                    <a:pt x="155" y="406"/>
                    <a:pt x="107" y="394"/>
                  </a:cubicBezTo>
                  <a:cubicBezTo>
                    <a:pt x="155" y="370"/>
                    <a:pt x="238" y="334"/>
                    <a:pt x="310" y="311"/>
                  </a:cubicBezTo>
                  <a:cubicBezTo>
                    <a:pt x="310" y="311"/>
                    <a:pt x="321" y="299"/>
                    <a:pt x="321" y="287"/>
                  </a:cubicBezTo>
                  <a:cubicBezTo>
                    <a:pt x="345" y="227"/>
                    <a:pt x="369" y="168"/>
                    <a:pt x="393" y="132"/>
                  </a:cubicBezTo>
                  <a:close/>
                  <a:moveTo>
                    <a:pt x="405" y="1"/>
                  </a:moveTo>
                  <a:cubicBezTo>
                    <a:pt x="381" y="1"/>
                    <a:pt x="345" y="1"/>
                    <a:pt x="262" y="239"/>
                  </a:cubicBezTo>
                  <a:cubicBezTo>
                    <a:pt x="12" y="346"/>
                    <a:pt x="0" y="370"/>
                    <a:pt x="0" y="394"/>
                  </a:cubicBezTo>
                  <a:cubicBezTo>
                    <a:pt x="0" y="406"/>
                    <a:pt x="0" y="418"/>
                    <a:pt x="0" y="430"/>
                  </a:cubicBezTo>
                  <a:cubicBezTo>
                    <a:pt x="12" y="442"/>
                    <a:pt x="36" y="465"/>
                    <a:pt x="250" y="513"/>
                  </a:cubicBezTo>
                  <a:cubicBezTo>
                    <a:pt x="310" y="763"/>
                    <a:pt x="333" y="763"/>
                    <a:pt x="369" y="763"/>
                  </a:cubicBezTo>
                  <a:cubicBezTo>
                    <a:pt x="393" y="763"/>
                    <a:pt x="417" y="763"/>
                    <a:pt x="524" y="525"/>
                  </a:cubicBezTo>
                  <a:cubicBezTo>
                    <a:pt x="595" y="489"/>
                    <a:pt x="702" y="453"/>
                    <a:pt x="738" y="430"/>
                  </a:cubicBezTo>
                  <a:cubicBezTo>
                    <a:pt x="738" y="418"/>
                    <a:pt x="750" y="406"/>
                    <a:pt x="750" y="382"/>
                  </a:cubicBezTo>
                  <a:cubicBezTo>
                    <a:pt x="738" y="358"/>
                    <a:pt x="702" y="334"/>
                    <a:pt x="572" y="287"/>
                  </a:cubicBezTo>
                  <a:cubicBezTo>
                    <a:pt x="560" y="287"/>
                    <a:pt x="524" y="275"/>
                    <a:pt x="512" y="263"/>
                  </a:cubicBezTo>
                  <a:cubicBezTo>
                    <a:pt x="512" y="251"/>
                    <a:pt x="500" y="215"/>
                    <a:pt x="488" y="191"/>
                  </a:cubicBezTo>
                  <a:cubicBezTo>
                    <a:pt x="464" y="96"/>
                    <a:pt x="452" y="49"/>
                    <a:pt x="441" y="25"/>
                  </a:cubicBezTo>
                  <a:cubicBezTo>
                    <a:pt x="429" y="13"/>
                    <a:pt x="417" y="1"/>
                    <a:pt x="40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1" name="Google Shape;3271;p78"/>
            <p:cNvSpPr/>
            <p:nvPr/>
          </p:nvSpPr>
          <p:spPr>
            <a:xfrm>
              <a:off x="6226019" y="2902768"/>
              <a:ext cx="23504" cy="23504"/>
            </a:xfrm>
            <a:custGeom>
              <a:avLst/>
              <a:gdLst/>
              <a:ahLst/>
              <a:cxnLst/>
              <a:rect l="l" t="t" r="r" b="b"/>
              <a:pathLst>
                <a:path w="763" h="763" extrusionOk="0">
                  <a:moveTo>
                    <a:pt x="405" y="120"/>
                  </a:moveTo>
                  <a:cubicBezTo>
                    <a:pt x="417" y="144"/>
                    <a:pt x="417" y="180"/>
                    <a:pt x="429" y="203"/>
                  </a:cubicBezTo>
                  <a:cubicBezTo>
                    <a:pt x="441" y="275"/>
                    <a:pt x="453" y="299"/>
                    <a:pt x="465" y="310"/>
                  </a:cubicBezTo>
                  <a:cubicBezTo>
                    <a:pt x="477" y="322"/>
                    <a:pt x="489" y="334"/>
                    <a:pt x="560" y="358"/>
                  </a:cubicBezTo>
                  <a:cubicBezTo>
                    <a:pt x="584" y="370"/>
                    <a:pt x="608" y="382"/>
                    <a:pt x="643" y="382"/>
                  </a:cubicBezTo>
                  <a:cubicBezTo>
                    <a:pt x="596" y="406"/>
                    <a:pt x="536" y="430"/>
                    <a:pt x="489" y="441"/>
                  </a:cubicBezTo>
                  <a:cubicBezTo>
                    <a:pt x="477" y="453"/>
                    <a:pt x="465" y="453"/>
                    <a:pt x="465" y="465"/>
                  </a:cubicBezTo>
                  <a:cubicBezTo>
                    <a:pt x="441" y="525"/>
                    <a:pt x="405" y="596"/>
                    <a:pt x="381" y="644"/>
                  </a:cubicBezTo>
                  <a:cubicBezTo>
                    <a:pt x="370" y="596"/>
                    <a:pt x="346" y="525"/>
                    <a:pt x="322" y="453"/>
                  </a:cubicBezTo>
                  <a:cubicBezTo>
                    <a:pt x="322" y="441"/>
                    <a:pt x="310" y="430"/>
                    <a:pt x="298" y="430"/>
                  </a:cubicBezTo>
                  <a:cubicBezTo>
                    <a:pt x="239" y="418"/>
                    <a:pt x="167" y="394"/>
                    <a:pt x="120" y="382"/>
                  </a:cubicBezTo>
                  <a:cubicBezTo>
                    <a:pt x="167" y="358"/>
                    <a:pt x="250" y="322"/>
                    <a:pt x="310" y="299"/>
                  </a:cubicBezTo>
                  <a:cubicBezTo>
                    <a:pt x="322" y="299"/>
                    <a:pt x="334" y="287"/>
                    <a:pt x="334" y="275"/>
                  </a:cubicBezTo>
                  <a:cubicBezTo>
                    <a:pt x="358" y="227"/>
                    <a:pt x="381" y="156"/>
                    <a:pt x="405" y="120"/>
                  </a:cubicBezTo>
                  <a:close/>
                  <a:moveTo>
                    <a:pt x="417" y="1"/>
                  </a:moveTo>
                  <a:cubicBezTo>
                    <a:pt x="393" y="1"/>
                    <a:pt x="358" y="1"/>
                    <a:pt x="274" y="239"/>
                  </a:cubicBezTo>
                  <a:cubicBezTo>
                    <a:pt x="24" y="334"/>
                    <a:pt x="12" y="370"/>
                    <a:pt x="0" y="382"/>
                  </a:cubicBezTo>
                  <a:cubicBezTo>
                    <a:pt x="0" y="394"/>
                    <a:pt x="0" y="418"/>
                    <a:pt x="12" y="418"/>
                  </a:cubicBezTo>
                  <a:cubicBezTo>
                    <a:pt x="24" y="430"/>
                    <a:pt x="36" y="453"/>
                    <a:pt x="250" y="501"/>
                  </a:cubicBezTo>
                  <a:cubicBezTo>
                    <a:pt x="322" y="763"/>
                    <a:pt x="346" y="763"/>
                    <a:pt x="370" y="763"/>
                  </a:cubicBezTo>
                  <a:cubicBezTo>
                    <a:pt x="370" y="763"/>
                    <a:pt x="370" y="763"/>
                    <a:pt x="370" y="751"/>
                  </a:cubicBezTo>
                  <a:cubicBezTo>
                    <a:pt x="393" y="751"/>
                    <a:pt x="417" y="751"/>
                    <a:pt x="524" y="513"/>
                  </a:cubicBezTo>
                  <a:cubicBezTo>
                    <a:pt x="608" y="489"/>
                    <a:pt x="715" y="441"/>
                    <a:pt x="739" y="418"/>
                  </a:cubicBezTo>
                  <a:cubicBezTo>
                    <a:pt x="751" y="406"/>
                    <a:pt x="762" y="394"/>
                    <a:pt x="751" y="382"/>
                  </a:cubicBezTo>
                  <a:cubicBezTo>
                    <a:pt x="751" y="346"/>
                    <a:pt x="715" y="322"/>
                    <a:pt x="584" y="287"/>
                  </a:cubicBezTo>
                  <a:cubicBezTo>
                    <a:pt x="560" y="275"/>
                    <a:pt x="536" y="263"/>
                    <a:pt x="524" y="263"/>
                  </a:cubicBezTo>
                  <a:cubicBezTo>
                    <a:pt x="512" y="239"/>
                    <a:pt x="512" y="215"/>
                    <a:pt x="501" y="180"/>
                  </a:cubicBezTo>
                  <a:cubicBezTo>
                    <a:pt x="477" y="84"/>
                    <a:pt x="465" y="37"/>
                    <a:pt x="453" y="13"/>
                  </a:cubicBezTo>
                  <a:cubicBezTo>
                    <a:pt x="441" y="1"/>
                    <a:pt x="429" y="1"/>
                    <a:pt x="41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2" name="Google Shape;3272;p78"/>
            <p:cNvSpPr/>
            <p:nvPr/>
          </p:nvSpPr>
          <p:spPr>
            <a:xfrm>
              <a:off x="5957554" y="2720864"/>
              <a:ext cx="17251" cy="17282"/>
            </a:xfrm>
            <a:custGeom>
              <a:avLst/>
              <a:gdLst/>
              <a:ahLst/>
              <a:cxnLst/>
              <a:rect l="l" t="t" r="r" b="b"/>
              <a:pathLst>
                <a:path w="560" h="561" extrusionOk="0">
                  <a:moveTo>
                    <a:pt x="286" y="72"/>
                  </a:moveTo>
                  <a:cubicBezTo>
                    <a:pt x="345" y="72"/>
                    <a:pt x="393" y="96"/>
                    <a:pt x="429" y="131"/>
                  </a:cubicBezTo>
                  <a:cubicBezTo>
                    <a:pt x="464" y="167"/>
                    <a:pt x="488" y="227"/>
                    <a:pt x="488" y="274"/>
                  </a:cubicBezTo>
                  <a:cubicBezTo>
                    <a:pt x="488" y="393"/>
                    <a:pt x="393" y="477"/>
                    <a:pt x="286" y="477"/>
                  </a:cubicBezTo>
                  <a:cubicBezTo>
                    <a:pt x="179" y="477"/>
                    <a:pt x="83" y="381"/>
                    <a:pt x="83" y="274"/>
                  </a:cubicBezTo>
                  <a:cubicBezTo>
                    <a:pt x="83" y="167"/>
                    <a:pt x="179" y="72"/>
                    <a:pt x="286" y="72"/>
                  </a:cubicBezTo>
                  <a:close/>
                  <a:moveTo>
                    <a:pt x="286" y="0"/>
                  </a:moveTo>
                  <a:cubicBezTo>
                    <a:pt x="131" y="0"/>
                    <a:pt x="0" y="119"/>
                    <a:pt x="0" y="274"/>
                  </a:cubicBezTo>
                  <a:cubicBezTo>
                    <a:pt x="0" y="429"/>
                    <a:pt x="131" y="560"/>
                    <a:pt x="286" y="560"/>
                  </a:cubicBezTo>
                  <a:cubicBezTo>
                    <a:pt x="441" y="560"/>
                    <a:pt x="560" y="429"/>
                    <a:pt x="560" y="274"/>
                  </a:cubicBezTo>
                  <a:cubicBezTo>
                    <a:pt x="560" y="203"/>
                    <a:pt x="536" y="131"/>
                    <a:pt x="476" y="84"/>
                  </a:cubicBezTo>
                  <a:cubicBezTo>
                    <a:pt x="429" y="24"/>
                    <a:pt x="357" y="0"/>
                    <a:pt x="28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3" name="Google Shape;3273;p78"/>
            <p:cNvSpPr/>
            <p:nvPr/>
          </p:nvSpPr>
          <p:spPr>
            <a:xfrm>
              <a:off x="5891169" y="3042530"/>
              <a:ext cx="17251" cy="17251"/>
            </a:xfrm>
            <a:custGeom>
              <a:avLst/>
              <a:gdLst/>
              <a:ahLst/>
              <a:cxnLst/>
              <a:rect l="l" t="t" r="r" b="b"/>
              <a:pathLst>
                <a:path w="560" h="560" extrusionOk="0">
                  <a:moveTo>
                    <a:pt x="286" y="84"/>
                  </a:moveTo>
                  <a:cubicBezTo>
                    <a:pt x="393" y="84"/>
                    <a:pt x="488" y="167"/>
                    <a:pt x="488" y="274"/>
                  </a:cubicBezTo>
                  <a:cubicBezTo>
                    <a:pt x="488" y="393"/>
                    <a:pt x="393" y="476"/>
                    <a:pt x="286" y="476"/>
                  </a:cubicBezTo>
                  <a:cubicBezTo>
                    <a:pt x="226" y="476"/>
                    <a:pt x="179" y="453"/>
                    <a:pt x="143" y="417"/>
                  </a:cubicBezTo>
                  <a:cubicBezTo>
                    <a:pt x="107" y="381"/>
                    <a:pt x="83" y="334"/>
                    <a:pt x="83" y="274"/>
                  </a:cubicBezTo>
                  <a:cubicBezTo>
                    <a:pt x="83" y="167"/>
                    <a:pt x="167" y="84"/>
                    <a:pt x="286" y="84"/>
                  </a:cubicBezTo>
                  <a:close/>
                  <a:moveTo>
                    <a:pt x="286" y="0"/>
                  </a:moveTo>
                  <a:cubicBezTo>
                    <a:pt x="131" y="0"/>
                    <a:pt x="0" y="119"/>
                    <a:pt x="0" y="274"/>
                  </a:cubicBezTo>
                  <a:cubicBezTo>
                    <a:pt x="0" y="345"/>
                    <a:pt x="36" y="417"/>
                    <a:pt x="83" y="476"/>
                  </a:cubicBezTo>
                  <a:cubicBezTo>
                    <a:pt x="131" y="524"/>
                    <a:pt x="202" y="560"/>
                    <a:pt x="286" y="560"/>
                  </a:cubicBezTo>
                  <a:cubicBezTo>
                    <a:pt x="441" y="560"/>
                    <a:pt x="560" y="429"/>
                    <a:pt x="560" y="274"/>
                  </a:cubicBezTo>
                  <a:cubicBezTo>
                    <a:pt x="560" y="119"/>
                    <a:pt x="441" y="0"/>
                    <a:pt x="28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4" name="Google Shape;3274;p78"/>
            <p:cNvSpPr/>
            <p:nvPr/>
          </p:nvSpPr>
          <p:spPr>
            <a:xfrm>
              <a:off x="6187883" y="3159897"/>
              <a:ext cx="17251" cy="17251"/>
            </a:xfrm>
            <a:custGeom>
              <a:avLst/>
              <a:gdLst/>
              <a:ahLst/>
              <a:cxnLst/>
              <a:rect l="l" t="t" r="r" b="b"/>
              <a:pathLst>
                <a:path w="560" h="560" extrusionOk="0">
                  <a:moveTo>
                    <a:pt x="274" y="72"/>
                  </a:moveTo>
                  <a:cubicBezTo>
                    <a:pt x="381" y="72"/>
                    <a:pt x="476" y="167"/>
                    <a:pt x="476" y="274"/>
                  </a:cubicBezTo>
                  <a:cubicBezTo>
                    <a:pt x="476" y="393"/>
                    <a:pt x="381" y="476"/>
                    <a:pt x="274" y="476"/>
                  </a:cubicBezTo>
                  <a:cubicBezTo>
                    <a:pt x="167" y="476"/>
                    <a:pt x="72" y="381"/>
                    <a:pt x="72" y="274"/>
                  </a:cubicBezTo>
                  <a:cubicBezTo>
                    <a:pt x="72" y="167"/>
                    <a:pt x="167" y="72"/>
                    <a:pt x="274" y="72"/>
                  </a:cubicBezTo>
                  <a:close/>
                  <a:moveTo>
                    <a:pt x="274" y="0"/>
                  </a:moveTo>
                  <a:cubicBezTo>
                    <a:pt x="119" y="0"/>
                    <a:pt x="0" y="119"/>
                    <a:pt x="0" y="274"/>
                  </a:cubicBezTo>
                  <a:cubicBezTo>
                    <a:pt x="0" y="429"/>
                    <a:pt x="119" y="560"/>
                    <a:pt x="274" y="560"/>
                  </a:cubicBezTo>
                  <a:cubicBezTo>
                    <a:pt x="429" y="560"/>
                    <a:pt x="560" y="429"/>
                    <a:pt x="560" y="274"/>
                  </a:cubicBezTo>
                  <a:cubicBezTo>
                    <a:pt x="560" y="119"/>
                    <a:pt x="429" y="0"/>
                    <a:pt x="27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5" name="Google Shape;3275;p78"/>
            <p:cNvSpPr/>
            <p:nvPr/>
          </p:nvSpPr>
          <p:spPr>
            <a:xfrm>
              <a:off x="6263047" y="2724160"/>
              <a:ext cx="17282" cy="17282"/>
            </a:xfrm>
            <a:custGeom>
              <a:avLst/>
              <a:gdLst/>
              <a:ahLst/>
              <a:cxnLst/>
              <a:rect l="l" t="t" r="r" b="b"/>
              <a:pathLst>
                <a:path w="561" h="561" extrusionOk="0">
                  <a:moveTo>
                    <a:pt x="275" y="72"/>
                  </a:moveTo>
                  <a:cubicBezTo>
                    <a:pt x="394" y="72"/>
                    <a:pt x="477" y="167"/>
                    <a:pt x="477" y="274"/>
                  </a:cubicBezTo>
                  <a:cubicBezTo>
                    <a:pt x="477" y="382"/>
                    <a:pt x="394" y="477"/>
                    <a:pt x="275" y="477"/>
                  </a:cubicBezTo>
                  <a:cubicBezTo>
                    <a:pt x="227" y="477"/>
                    <a:pt x="168" y="453"/>
                    <a:pt x="132" y="417"/>
                  </a:cubicBezTo>
                  <a:cubicBezTo>
                    <a:pt x="96" y="382"/>
                    <a:pt x="72" y="322"/>
                    <a:pt x="72" y="274"/>
                  </a:cubicBezTo>
                  <a:cubicBezTo>
                    <a:pt x="72" y="167"/>
                    <a:pt x="168" y="72"/>
                    <a:pt x="275" y="72"/>
                  </a:cubicBezTo>
                  <a:close/>
                  <a:moveTo>
                    <a:pt x="275" y="1"/>
                  </a:moveTo>
                  <a:cubicBezTo>
                    <a:pt x="132" y="1"/>
                    <a:pt x="1" y="120"/>
                    <a:pt x="1" y="274"/>
                  </a:cubicBezTo>
                  <a:cubicBezTo>
                    <a:pt x="1" y="346"/>
                    <a:pt x="25" y="417"/>
                    <a:pt x="84" y="477"/>
                  </a:cubicBezTo>
                  <a:cubicBezTo>
                    <a:pt x="132" y="524"/>
                    <a:pt x="203" y="560"/>
                    <a:pt x="275" y="560"/>
                  </a:cubicBezTo>
                  <a:cubicBezTo>
                    <a:pt x="430" y="560"/>
                    <a:pt x="561" y="429"/>
                    <a:pt x="561" y="274"/>
                  </a:cubicBezTo>
                  <a:cubicBezTo>
                    <a:pt x="561" y="120"/>
                    <a:pt x="430" y="1"/>
                    <a:pt x="27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6" name="Google Shape;3276;p78"/>
            <p:cNvSpPr/>
            <p:nvPr/>
          </p:nvSpPr>
          <p:spPr>
            <a:xfrm>
              <a:off x="6177964" y="2973558"/>
              <a:ext cx="17282" cy="17282"/>
            </a:xfrm>
            <a:custGeom>
              <a:avLst/>
              <a:gdLst/>
              <a:ahLst/>
              <a:cxnLst/>
              <a:rect l="l" t="t" r="r" b="b"/>
              <a:pathLst>
                <a:path w="561" h="561" extrusionOk="0">
                  <a:moveTo>
                    <a:pt x="286" y="72"/>
                  </a:moveTo>
                  <a:cubicBezTo>
                    <a:pt x="394" y="84"/>
                    <a:pt x="489" y="168"/>
                    <a:pt x="477" y="275"/>
                  </a:cubicBezTo>
                  <a:cubicBezTo>
                    <a:pt x="477" y="394"/>
                    <a:pt x="394" y="477"/>
                    <a:pt x="286" y="477"/>
                  </a:cubicBezTo>
                  <a:cubicBezTo>
                    <a:pt x="167" y="477"/>
                    <a:pt x="84" y="382"/>
                    <a:pt x="84" y="275"/>
                  </a:cubicBezTo>
                  <a:cubicBezTo>
                    <a:pt x="84" y="168"/>
                    <a:pt x="167" y="72"/>
                    <a:pt x="286" y="72"/>
                  </a:cubicBezTo>
                  <a:close/>
                  <a:moveTo>
                    <a:pt x="286" y="1"/>
                  </a:moveTo>
                  <a:cubicBezTo>
                    <a:pt x="132" y="1"/>
                    <a:pt x="1" y="120"/>
                    <a:pt x="1" y="275"/>
                  </a:cubicBezTo>
                  <a:cubicBezTo>
                    <a:pt x="1" y="429"/>
                    <a:pt x="132" y="560"/>
                    <a:pt x="286" y="560"/>
                  </a:cubicBezTo>
                  <a:cubicBezTo>
                    <a:pt x="441" y="560"/>
                    <a:pt x="560" y="429"/>
                    <a:pt x="560" y="275"/>
                  </a:cubicBezTo>
                  <a:cubicBezTo>
                    <a:pt x="560" y="120"/>
                    <a:pt x="441" y="1"/>
                    <a:pt x="28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7" name="Google Shape;3277;p78"/>
            <p:cNvSpPr/>
            <p:nvPr/>
          </p:nvSpPr>
          <p:spPr>
            <a:xfrm>
              <a:off x="5848350" y="3120220"/>
              <a:ext cx="91275" cy="51814"/>
            </a:xfrm>
            <a:custGeom>
              <a:avLst/>
              <a:gdLst/>
              <a:ahLst/>
              <a:cxnLst/>
              <a:rect l="l" t="t" r="r" b="b"/>
              <a:pathLst>
                <a:path w="2963" h="1682" extrusionOk="0">
                  <a:moveTo>
                    <a:pt x="1802" y="1"/>
                  </a:moveTo>
                  <a:cubicBezTo>
                    <a:pt x="1663" y="1"/>
                    <a:pt x="1541" y="78"/>
                    <a:pt x="1458" y="178"/>
                  </a:cubicBezTo>
                  <a:lnTo>
                    <a:pt x="1458" y="178"/>
                  </a:lnTo>
                  <a:cubicBezTo>
                    <a:pt x="1402" y="133"/>
                    <a:pt x="1329" y="93"/>
                    <a:pt x="1235" y="62"/>
                  </a:cubicBezTo>
                  <a:cubicBezTo>
                    <a:pt x="1152" y="32"/>
                    <a:pt x="1083" y="20"/>
                    <a:pt x="1025" y="20"/>
                  </a:cubicBezTo>
                  <a:cubicBezTo>
                    <a:pt x="686" y="20"/>
                    <a:pt x="747" y="455"/>
                    <a:pt x="747" y="455"/>
                  </a:cubicBezTo>
                  <a:cubicBezTo>
                    <a:pt x="710" y="432"/>
                    <a:pt x="670" y="422"/>
                    <a:pt x="630" y="422"/>
                  </a:cubicBezTo>
                  <a:cubicBezTo>
                    <a:pt x="334" y="422"/>
                    <a:pt x="1" y="981"/>
                    <a:pt x="378" y="1264"/>
                  </a:cubicBezTo>
                  <a:cubicBezTo>
                    <a:pt x="499" y="1353"/>
                    <a:pt x="615" y="1394"/>
                    <a:pt x="713" y="1400"/>
                  </a:cubicBezTo>
                  <a:lnTo>
                    <a:pt x="713" y="1400"/>
                  </a:lnTo>
                  <a:cubicBezTo>
                    <a:pt x="747" y="1548"/>
                    <a:pt x="854" y="1677"/>
                    <a:pt x="1080" y="1681"/>
                  </a:cubicBezTo>
                  <a:cubicBezTo>
                    <a:pt x="1094" y="1681"/>
                    <a:pt x="1107" y="1681"/>
                    <a:pt x="1120" y="1681"/>
                  </a:cubicBezTo>
                  <a:cubicBezTo>
                    <a:pt x="1418" y="1681"/>
                    <a:pt x="1620" y="1613"/>
                    <a:pt x="1734" y="1510"/>
                  </a:cubicBezTo>
                  <a:lnTo>
                    <a:pt x="1734" y="1510"/>
                  </a:lnTo>
                  <a:cubicBezTo>
                    <a:pt x="1759" y="1544"/>
                    <a:pt x="1791" y="1578"/>
                    <a:pt x="1831" y="1610"/>
                  </a:cubicBezTo>
                  <a:cubicBezTo>
                    <a:pt x="1882" y="1650"/>
                    <a:pt x="1944" y="1668"/>
                    <a:pt x="2012" y="1668"/>
                  </a:cubicBezTo>
                  <a:cubicBezTo>
                    <a:pt x="2399" y="1668"/>
                    <a:pt x="2963" y="1072"/>
                    <a:pt x="2628" y="717"/>
                  </a:cubicBezTo>
                  <a:cubicBezTo>
                    <a:pt x="2537" y="617"/>
                    <a:pt x="2439" y="579"/>
                    <a:pt x="2347" y="579"/>
                  </a:cubicBezTo>
                  <a:cubicBezTo>
                    <a:pt x="2338" y="579"/>
                    <a:pt x="2330" y="579"/>
                    <a:pt x="2322" y="580"/>
                  </a:cubicBezTo>
                  <a:lnTo>
                    <a:pt x="2322" y="580"/>
                  </a:lnTo>
                  <a:cubicBezTo>
                    <a:pt x="2327" y="407"/>
                    <a:pt x="2243" y="208"/>
                    <a:pt x="2033" y="74"/>
                  </a:cubicBezTo>
                  <a:cubicBezTo>
                    <a:pt x="1954" y="22"/>
                    <a:pt x="1875" y="1"/>
                    <a:pt x="18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8" name="Google Shape;3278;p78"/>
            <p:cNvSpPr/>
            <p:nvPr/>
          </p:nvSpPr>
          <p:spPr>
            <a:xfrm>
              <a:off x="5852262" y="3119173"/>
              <a:ext cx="82557" cy="54309"/>
            </a:xfrm>
            <a:custGeom>
              <a:avLst/>
              <a:gdLst/>
              <a:ahLst/>
              <a:cxnLst/>
              <a:rect l="l" t="t" r="r" b="b"/>
              <a:pathLst>
                <a:path w="2680" h="1763" extrusionOk="0">
                  <a:moveTo>
                    <a:pt x="1334" y="263"/>
                  </a:moveTo>
                  <a:cubicBezTo>
                    <a:pt x="1442" y="370"/>
                    <a:pt x="1465" y="489"/>
                    <a:pt x="1442" y="572"/>
                  </a:cubicBezTo>
                  <a:cubicBezTo>
                    <a:pt x="1419" y="610"/>
                    <a:pt x="1392" y="633"/>
                    <a:pt x="1359" y="633"/>
                  </a:cubicBezTo>
                  <a:cubicBezTo>
                    <a:pt x="1341" y="633"/>
                    <a:pt x="1321" y="625"/>
                    <a:pt x="1299" y="608"/>
                  </a:cubicBezTo>
                  <a:cubicBezTo>
                    <a:pt x="1227" y="548"/>
                    <a:pt x="1239" y="393"/>
                    <a:pt x="1334" y="263"/>
                  </a:cubicBezTo>
                  <a:close/>
                  <a:moveTo>
                    <a:pt x="2156" y="667"/>
                  </a:moveTo>
                  <a:lnTo>
                    <a:pt x="2156" y="667"/>
                  </a:lnTo>
                  <a:cubicBezTo>
                    <a:pt x="2132" y="810"/>
                    <a:pt x="2049" y="917"/>
                    <a:pt x="1930" y="929"/>
                  </a:cubicBezTo>
                  <a:lnTo>
                    <a:pt x="1906" y="929"/>
                  </a:lnTo>
                  <a:cubicBezTo>
                    <a:pt x="1870" y="929"/>
                    <a:pt x="1870" y="917"/>
                    <a:pt x="1870" y="917"/>
                  </a:cubicBezTo>
                  <a:cubicBezTo>
                    <a:pt x="1870" y="846"/>
                    <a:pt x="1989" y="703"/>
                    <a:pt x="2156" y="667"/>
                  </a:cubicBezTo>
                  <a:close/>
                  <a:moveTo>
                    <a:pt x="751" y="1025"/>
                  </a:moveTo>
                  <a:cubicBezTo>
                    <a:pt x="763" y="1025"/>
                    <a:pt x="787" y="1048"/>
                    <a:pt x="799" y="1060"/>
                  </a:cubicBezTo>
                  <a:cubicBezTo>
                    <a:pt x="858" y="1132"/>
                    <a:pt x="870" y="1215"/>
                    <a:pt x="834" y="1286"/>
                  </a:cubicBezTo>
                  <a:cubicBezTo>
                    <a:pt x="799" y="1358"/>
                    <a:pt x="715" y="1394"/>
                    <a:pt x="620" y="1406"/>
                  </a:cubicBezTo>
                  <a:cubicBezTo>
                    <a:pt x="596" y="1275"/>
                    <a:pt x="644" y="1132"/>
                    <a:pt x="692" y="1060"/>
                  </a:cubicBezTo>
                  <a:cubicBezTo>
                    <a:pt x="715" y="1036"/>
                    <a:pt x="727" y="1025"/>
                    <a:pt x="751" y="1025"/>
                  </a:cubicBezTo>
                  <a:close/>
                  <a:moveTo>
                    <a:pt x="1632" y="1144"/>
                  </a:moveTo>
                  <a:cubicBezTo>
                    <a:pt x="1644" y="1144"/>
                    <a:pt x="1656" y="1155"/>
                    <a:pt x="1668" y="1203"/>
                  </a:cubicBezTo>
                  <a:cubicBezTo>
                    <a:pt x="1704" y="1310"/>
                    <a:pt x="1680" y="1406"/>
                    <a:pt x="1608" y="1489"/>
                  </a:cubicBezTo>
                  <a:cubicBezTo>
                    <a:pt x="1549" y="1370"/>
                    <a:pt x="1561" y="1263"/>
                    <a:pt x="1596" y="1191"/>
                  </a:cubicBezTo>
                  <a:cubicBezTo>
                    <a:pt x="1608" y="1155"/>
                    <a:pt x="1620" y="1144"/>
                    <a:pt x="1632" y="1144"/>
                  </a:cubicBezTo>
                  <a:close/>
                  <a:moveTo>
                    <a:pt x="1679" y="69"/>
                  </a:moveTo>
                  <a:cubicBezTo>
                    <a:pt x="1747" y="69"/>
                    <a:pt x="1816" y="89"/>
                    <a:pt x="1882" y="132"/>
                  </a:cubicBezTo>
                  <a:cubicBezTo>
                    <a:pt x="2049" y="239"/>
                    <a:pt x="2144" y="405"/>
                    <a:pt x="2156" y="572"/>
                  </a:cubicBezTo>
                  <a:cubicBezTo>
                    <a:pt x="1954" y="608"/>
                    <a:pt x="1787" y="798"/>
                    <a:pt x="1799" y="905"/>
                  </a:cubicBezTo>
                  <a:cubicBezTo>
                    <a:pt x="1799" y="953"/>
                    <a:pt x="1823" y="1001"/>
                    <a:pt x="1906" y="1001"/>
                  </a:cubicBezTo>
                  <a:lnTo>
                    <a:pt x="1942" y="1001"/>
                  </a:lnTo>
                  <a:cubicBezTo>
                    <a:pt x="2096" y="977"/>
                    <a:pt x="2216" y="834"/>
                    <a:pt x="2227" y="644"/>
                  </a:cubicBezTo>
                  <a:cubicBezTo>
                    <a:pt x="2323" y="655"/>
                    <a:pt x="2406" y="691"/>
                    <a:pt x="2477" y="774"/>
                  </a:cubicBezTo>
                  <a:cubicBezTo>
                    <a:pt x="2608" y="905"/>
                    <a:pt x="2573" y="1060"/>
                    <a:pt x="2525" y="1179"/>
                  </a:cubicBezTo>
                  <a:cubicBezTo>
                    <a:pt x="2418" y="1429"/>
                    <a:pt x="2108" y="1656"/>
                    <a:pt x="1882" y="1656"/>
                  </a:cubicBezTo>
                  <a:cubicBezTo>
                    <a:pt x="1823" y="1656"/>
                    <a:pt x="1763" y="1644"/>
                    <a:pt x="1727" y="1608"/>
                  </a:cubicBezTo>
                  <a:cubicBezTo>
                    <a:pt x="1704" y="1584"/>
                    <a:pt x="1680" y="1572"/>
                    <a:pt x="1656" y="1548"/>
                  </a:cubicBezTo>
                  <a:cubicBezTo>
                    <a:pt x="1751" y="1441"/>
                    <a:pt x="1787" y="1310"/>
                    <a:pt x="1739" y="1179"/>
                  </a:cubicBezTo>
                  <a:cubicBezTo>
                    <a:pt x="1715" y="1072"/>
                    <a:pt x="1668" y="1060"/>
                    <a:pt x="1632" y="1060"/>
                  </a:cubicBezTo>
                  <a:cubicBezTo>
                    <a:pt x="1596" y="1060"/>
                    <a:pt x="1549" y="1096"/>
                    <a:pt x="1525" y="1144"/>
                  </a:cubicBezTo>
                  <a:cubicBezTo>
                    <a:pt x="1477" y="1239"/>
                    <a:pt x="1465" y="1394"/>
                    <a:pt x="1549" y="1536"/>
                  </a:cubicBezTo>
                  <a:cubicBezTo>
                    <a:pt x="1465" y="1608"/>
                    <a:pt x="1299" y="1679"/>
                    <a:pt x="989" y="1679"/>
                  </a:cubicBezTo>
                  <a:lnTo>
                    <a:pt x="953" y="1679"/>
                  </a:lnTo>
                  <a:cubicBezTo>
                    <a:pt x="763" y="1679"/>
                    <a:pt x="680" y="1572"/>
                    <a:pt x="644" y="1477"/>
                  </a:cubicBezTo>
                  <a:cubicBezTo>
                    <a:pt x="763" y="1465"/>
                    <a:pt x="858" y="1406"/>
                    <a:pt x="906" y="1310"/>
                  </a:cubicBezTo>
                  <a:cubicBezTo>
                    <a:pt x="953" y="1215"/>
                    <a:pt x="942" y="1108"/>
                    <a:pt x="858" y="1013"/>
                  </a:cubicBezTo>
                  <a:cubicBezTo>
                    <a:pt x="823" y="953"/>
                    <a:pt x="775" y="941"/>
                    <a:pt x="751" y="941"/>
                  </a:cubicBezTo>
                  <a:cubicBezTo>
                    <a:pt x="703" y="941"/>
                    <a:pt x="668" y="965"/>
                    <a:pt x="632" y="1013"/>
                  </a:cubicBezTo>
                  <a:cubicBezTo>
                    <a:pt x="572" y="1084"/>
                    <a:pt x="525" y="1227"/>
                    <a:pt x="537" y="1382"/>
                  </a:cubicBezTo>
                  <a:cubicBezTo>
                    <a:pt x="453" y="1370"/>
                    <a:pt x="370" y="1322"/>
                    <a:pt x="275" y="1263"/>
                  </a:cubicBezTo>
                  <a:cubicBezTo>
                    <a:pt x="72" y="1108"/>
                    <a:pt x="120" y="905"/>
                    <a:pt x="144" y="822"/>
                  </a:cubicBezTo>
                  <a:cubicBezTo>
                    <a:pt x="215" y="644"/>
                    <a:pt x="370" y="489"/>
                    <a:pt x="513" y="489"/>
                  </a:cubicBezTo>
                  <a:cubicBezTo>
                    <a:pt x="537" y="489"/>
                    <a:pt x="572" y="501"/>
                    <a:pt x="596" y="513"/>
                  </a:cubicBezTo>
                  <a:cubicBezTo>
                    <a:pt x="602" y="519"/>
                    <a:pt x="611" y="521"/>
                    <a:pt x="620" y="521"/>
                  </a:cubicBezTo>
                  <a:cubicBezTo>
                    <a:pt x="629" y="521"/>
                    <a:pt x="638" y="519"/>
                    <a:pt x="644" y="513"/>
                  </a:cubicBezTo>
                  <a:cubicBezTo>
                    <a:pt x="656" y="513"/>
                    <a:pt x="656" y="489"/>
                    <a:pt x="656" y="477"/>
                  </a:cubicBezTo>
                  <a:cubicBezTo>
                    <a:pt x="656" y="477"/>
                    <a:pt x="632" y="274"/>
                    <a:pt x="727" y="155"/>
                  </a:cubicBezTo>
                  <a:cubicBezTo>
                    <a:pt x="776" y="107"/>
                    <a:pt x="837" y="82"/>
                    <a:pt x="912" y="82"/>
                  </a:cubicBezTo>
                  <a:cubicBezTo>
                    <a:pt x="966" y="82"/>
                    <a:pt x="1027" y="95"/>
                    <a:pt x="1096" y="120"/>
                  </a:cubicBezTo>
                  <a:cubicBezTo>
                    <a:pt x="1168" y="143"/>
                    <a:pt x="1227" y="179"/>
                    <a:pt x="1275" y="215"/>
                  </a:cubicBezTo>
                  <a:cubicBezTo>
                    <a:pt x="1168" y="358"/>
                    <a:pt x="1132" y="560"/>
                    <a:pt x="1251" y="667"/>
                  </a:cubicBezTo>
                  <a:cubicBezTo>
                    <a:pt x="1287" y="691"/>
                    <a:pt x="1323" y="715"/>
                    <a:pt x="1370" y="715"/>
                  </a:cubicBezTo>
                  <a:cubicBezTo>
                    <a:pt x="1430" y="715"/>
                    <a:pt x="1489" y="667"/>
                    <a:pt x="1513" y="596"/>
                  </a:cubicBezTo>
                  <a:cubicBezTo>
                    <a:pt x="1549" y="489"/>
                    <a:pt x="1525" y="334"/>
                    <a:pt x="1394" y="203"/>
                  </a:cubicBezTo>
                  <a:cubicBezTo>
                    <a:pt x="1473" y="116"/>
                    <a:pt x="1574" y="69"/>
                    <a:pt x="1679" y="69"/>
                  </a:cubicBezTo>
                  <a:close/>
                  <a:moveTo>
                    <a:pt x="1668" y="1"/>
                  </a:moveTo>
                  <a:cubicBezTo>
                    <a:pt x="1549" y="1"/>
                    <a:pt x="1430" y="60"/>
                    <a:pt x="1323" y="155"/>
                  </a:cubicBezTo>
                  <a:cubicBezTo>
                    <a:pt x="1263" y="120"/>
                    <a:pt x="1204" y="84"/>
                    <a:pt x="1120" y="60"/>
                  </a:cubicBezTo>
                  <a:cubicBezTo>
                    <a:pt x="1040" y="32"/>
                    <a:pt x="968" y="19"/>
                    <a:pt x="904" y="19"/>
                  </a:cubicBezTo>
                  <a:cubicBezTo>
                    <a:pt x="805" y="19"/>
                    <a:pt x="725" y="50"/>
                    <a:pt x="668" y="108"/>
                  </a:cubicBezTo>
                  <a:cubicBezTo>
                    <a:pt x="584" y="203"/>
                    <a:pt x="572" y="346"/>
                    <a:pt x="572" y="429"/>
                  </a:cubicBezTo>
                  <a:cubicBezTo>
                    <a:pt x="549" y="417"/>
                    <a:pt x="525" y="417"/>
                    <a:pt x="501" y="417"/>
                  </a:cubicBezTo>
                  <a:cubicBezTo>
                    <a:pt x="334" y="417"/>
                    <a:pt x="144" y="584"/>
                    <a:pt x="72" y="798"/>
                  </a:cubicBezTo>
                  <a:cubicBezTo>
                    <a:pt x="1" y="1013"/>
                    <a:pt x="61" y="1203"/>
                    <a:pt x="227" y="1334"/>
                  </a:cubicBezTo>
                  <a:cubicBezTo>
                    <a:pt x="334" y="1417"/>
                    <a:pt x="442" y="1465"/>
                    <a:pt x="549" y="1477"/>
                  </a:cubicBezTo>
                  <a:cubicBezTo>
                    <a:pt x="608" y="1656"/>
                    <a:pt x="751" y="1763"/>
                    <a:pt x="953" y="1763"/>
                  </a:cubicBezTo>
                  <a:lnTo>
                    <a:pt x="989" y="1763"/>
                  </a:lnTo>
                  <a:cubicBezTo>
                    <a:pt x="1251" y="1763"/>
                    <a:pt x="1465" y="1703"/>
                    <a:pt x="1596" y="1608"/>
                  </a:cubicBezTo>
                  <a:cubicBezTo>
                    <a:pt x="1620" y="1632"/>
                    <a:pt x="1644" y="1656"/>
                    <a:pt x="1668" y="1679"/>
                  </a:cubicBezTo>
                  <a:cubicBezTo>
                    <a:pt x="1727" y="1727"/>
                    <a:pt x="1799" y="1739"/>
                    <a:pt x="1882" y="1739"/>
                  </a:cubicBezTo>
                  <a:cubicBezTo>
                    <a:pt x="2132" y="1739"/>
                    <a:pt x="2477" y="1501"/>
                    <a:pt x="2597" y="1215"/>
                  </a:cubicBezTo>
                  <a:cubicBezTo>
                    <a:pt x="2680" y="1025"/>
                    <a:pt x="2656" y="858"/>
                    <a:pt x="2537" y="727"/>
                  </a:cubicBezTo>
                  <a:cubicBezTo>
                    <a:pt x="2442" y="632"/>
                    <a:pt x="2347" y="584"/>
                    <a:pt x="2227" y="572"/>
                  </a:cubicBezTo>
                  <a:cubicBezTo>
                    <a:pt x="2227" y="382"/>
                    <a:pt x="2108" y="191"/>
                    <a:pt x="1918" y="72"/>
                  </a:cubicBezTo>
                  <a:cubicBezTo>
                    <a:pt x="1846" y="24"/>
                    <a:pt x="1763" y="1"/>
                    <a:pt x="166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9" name="Google Shape;3279;p78"/>
            <p:cNvSpPr/>
            <p:nvPr/>
          </p:nvSpPr>
          <p:spPr>
            <a:xfrm>
              <a:off x="6263940" y="3054944"/>
              <a:ext cx="91614" cy="51814"/>
            </a:xfrm>
            <a:custGeom>
              <a:avLst/>
              <a:gdLst/>
              <a:ahLst/>
              <a:cxnLst/>
              <a:rect l="l" t="t" r="r" b="b"/>
              <a:pathLst>
                <a:path w="2974" h="1682" extrusionOk="0">
                  <a:moveTo>
                    <a:pt x="1805" y="0"/>
                  </a:moveTo>
                  <a:cubicBezTo>
                    <a:pt x="1672" y="0"/>
                    <a:pt x="1552" y="73"/>
                    <a:pt x="1469" y="170"/>
                  </a:cubicBezTo>
                  <a:lnTo>
                    <a:pt x="1469" y="170"/>
                  </a:lnTo>
                  <a:cubicBezTo>
                    <a:pt x="1413" y="124"/>
                    <a:pt x="1340" y="82"/>
                    <a:pt x="1246" y="50"/>
                  </a:cubicBezTo>
                  <a:cubicBezTo>
                    <a:pt x="1167" y="23"/>
                    <a:pt x="1101" y="12"/>
                    <a:pt x="1044" y="12"/>
                  </a:cubicBezTo>
                  <a:cubicBezTo>
                    <a:pt x="693" y="12"/>
                    <a:pt x="746" y="454"/>
                    <a:pt x="746" y="454"/>
                  </a:cubicBezTo>
                  <a:cubicBezTo>
                    <a:pt x="710" y="432"/>
                    <a:pt x="672" y="421"/>
                    <a:pt x="632" y="421"/>
                  </a:cubicBezTo>
                  <a:cubicBezTo>
                    <a:pt x="342" y="421"/>
                    <a:pt x="1" y="981"/>
                    <a:pt x="389" y="1264"/>
                  </a:cubicBezTo>
                  <a:cubicBezTo>
                    <a:pt x="506" y="1352"/>
                    <a:pt x="619" y="1393"/>
                    <a:pt x="715" y="1400"/>
                  </a:cubicBezTo>
                  <a:lnTo>
                    <a:pt x="715" y="1400"/>
                  </a:lnTo>
                  <a:cubicBezTo>
                    <a:pt x="747" y="1548"/>
                    <a:pt x="853" y="1676"/>
                    <a:pt x="1079" y="1681"/>
                  </a:cubicBezTo>
                  <a:cubicBezTo>
                    <a:pt x="1093" y="1681"/>
                    <a:pt x="1106" y="1681"/>
                    <a:pt x="1119" y="1681"/>
                  </a:cubicBezTo>
                  <a:cubicBezTo>
                    <a:pt x="1420" y="1681"/>
                    <a:pt x="1623" y="1614"/>
                    <a:pt x="1739" y="1513"/>
                  </a:cubicBezTo>
                  <a:lnTo>
                    <a:pt x="1739" y="1513"/>
                  </a:lnTo>
                  <a:cubicBezTo>
                    <a:pt x="1763" y="1546"/>
                    <a:pt x="1792" y="1579"/>
                    <a:pt x="1829" y="1609"/>
                  </a:cubicBezTo>
                  <a:cubicBezTo>
                    <a:pt x="1881" y="1650"/>
                    <a:pt x="1943" y="1668"/>
                    <a:pt x="2011" y="1668"/>
                  </a:cubicBezTo>
                  <a:cubicBezTo>
                    <a:pt x="2401" y="1668"/>
                    <a:pt x="2974" y="1071"/>
                    <a:pt x="2639" y="716"/>
                  </a:cubicBezTo>
                  <a:cubicBezTo>
                    <a:pt x="2545" y="617"/>
                    <a:pt x="2445" y="579"/>
                    <a:pt x="2352" y="579"/>
                  </a:cubicBezTo>
                  <a:cubicBezTo>
                    <a:pt x="2345" y="579"/>
                    <a:pt x="2338" y="579"/>
                    <a:pt x="2331" y="580"/>
                  </a:cubicBezTo>
                  <a:lnTo>
                    <a:pt x="2331" y="580"/>
                  </a:lnTo>
                  <a:cubicBezTo>
                    <a:pt x="2334" y="407"/>
                    <a:pt x="2247" y="207"/>
                    <a:pt x="2032" y="73"/>
                  </a:cubicBezTo>
                  <a:cubicBezTo>
                    <a:pt x="1955" y="22"/>
                    <a:pt x="1878" y="0"/>
                    <a:pt x="18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0" name="Google Shape;3280;p78"/>
            <p:cNvSpPr/>
            <p:nvPr/>
          </p:nvSpPr>
          <p:spPr>
            <a:xfrm>
              <a:off x="6268191" y="3053527"/>
              <a:ext cx="82188" cy="54679"/>
            </a:xfrm>
            <a:custGeom>
              <a:avLst/>
              <a:gdLst/>
              <a:ahLst/>
              <a:cxnLst/>
              <a:rect l="l" t="t" r="r" b="b"/>
              <a:pathLst>
                <a:path w="2668" h="1775" extrusionOk="0">
                  <a:moveTo>
                    <a:pt x="1334" y="274"/>
                  </a:moveTo>
                  <a:cubicBezTo>
                    <a:pt x="1441" y="381"/>
                    <a:pt x="1465" y="500"/>
                    <a:pt x="1429" y="584"/>
                  </a:cubicBezTo>
                  <a:cubicBezTo>
                    <a:pt x="1414" y="621"/>
                    <a:pt x="1390" y="645"/>
                    <a:pt x="1359" y="645"/>
                  </a:cubicBezTo>
                  <a:cubicBezTo>
                    <a:pt x="1341" y="645"/>
                    <a:pt x="1320" y="637"/>
                    <a:pt x="1298" y="620"/>
                  </a:cubicBezTo>
                  <a:cubicBezTo>
                    <a:pt x="1227" y="560"/>
                    <a:pt x="1239" y="405"/>
                    <a:pt x="1334" y="274"/>
                  </a:cubicBezTo>
                  <a:close/>
                  <a:moveTo>
                    <a:pt x="2144" y="667"/>
                  </a:moveTo>
                  <a:cubicBezTo>
                    <a:pt x="2132" y="810"/>
                    <a:pt x="2037" y="917"/>
                    <a:pt x="1918" y="941"/>
                  </a:cubicBezTo>
                  <a:lnTo>
                    <a:pt x="1906" y="941"/>
                  </a:lnTo>
                  <a:cubicBezTo>
                    <a:pt x="1870" y="941"/>
                    <a:pt x="1870" y="929"/>
                    <a:pt x="1870" y="917"/>
                  </a:cubicBezTo>
                  <a:cubicBezTo>
                    <a:pt x="1870" y="858"/>
                    <a:pt x="1977" y="703"/>
                    <a:pt x="2144" y="667"/>
                  </a:cubicBezTo>
                  <a:close/>
                  <a:moveTo>
                    <a:pt x="739" y="1036"/>
                  </a:moveTo>
                  <a:cubicBezTo>
                    <a:pt x="763" y="1036"/>
                    <a:pt x="786" y="1060"/>
                    <a:pt x="798" y="1072"/>
                  </a:cubicBezTo>
                  <a:cubicBezTo>
                    <a:pt x="846" y="1143"/>
                    <a:pt x="870" y="1227"/>
                    <a:pt x="834" y="1286"/>
                  </a:cubicBezTo>
                  <a:cubicBezTo>
                    <a:pt x="798" y="1358"/>
                    <a:pt x="715" y="1405"/>
                    <a:pt x="620" y="1405"/>
                  </a:cubicBezTo>
                  <a:cubicBezTo>
                    <a:pt x="596" y="1274"/>
                    <a:pt x="632" y="1143"/>
                    <a:pt x="691" y="1072"/>
                  </a:cubicBezTo>
                  <a:cubicBezTo>
                    <a:pt x="703" y="1048"/>
                    <a:pt x="727" y="1036"/>
                    <a:pt x="739" y="1036"/>
                  </a:cubicBezTo>
                  <a:close/>
                  <a:moveTo>
                    <a:pt x="1632" y="1155"/>
                  </a:moveTo>
                  <a:cubicBezTo>
                    <a:pt x="1632" y="1155"/>
                    <a:pt x="1656" y="1167"/>
                    <a:pt x="1668" y="1215"/>
                  </a:cubicBezTo>
                  <a:cubicBezTo>
                    <a:pt x="1691" y="1322"/>
                    <a:pt x="1679" y="1417"/>
                    <a:pt x="1608" y="1501"/>
                  </a:cubicBezTo>
                  <a:cubicBezTo>
                    <a:pt x="1548" y="1382"/>
                    <a:pt x="1548" y="1262"/>
                    <a:pt x="1584" y="1203"/>
                  </a:cubicBezTo>
                  <a:cubicBezTo>
                    <a:pt x="1608" y="1167"/>
                    <a:pt x="1620" y="1155"/>
                    <a:pt x="1632" y="1155"/>
                  </a:cubicBezTo>
                  <a:close/>
                  <a:moveTo>
                    <a:pt x="1679" y="81"/>
                  </a:moveTo>
                  <a:cubicBezTo>
                    <a:pt x="1747" y="81"/>
                    <a:pt x="1816" y="101"/>
                    <a:pt x="1882" y="143"/>
                  </a:cubicBezTo>
                  <a:cubicBezTo>
                    <a:pt x="2049" y="250"/>
                    <a:pt x="2144" y="417"/>
                    <a:pt x="2156" y="584"/>
                  </a:cubicBezTo>
                  <a:cubicBezTo>
                    <a:pt x="1953" y="620"/>
                    <a:pt x="1787" y="810"/>
                    <a:pt x="1787" y="917"/>
                  </a:cubicBezTo>
                  <a:cubicBezTo>
                    <a:pt x="1797" y="961"/>
                    <a:pt x="1828" y="1014"/>
                    <a:pt x="1906" y="1014"/>
                  </a:cubicBezTo>
                  <a:cubicBezTo>
                    <a:pt x="1913" y="1014"/>
                    <a:pt x="1921" y="1013"/>
                    <a:pt x="1929" y="1012"/>
                  </a:cubicBezTo>
                  <a:cubicBezTo>
                    <a:pt x="2096" y="989"/>
                    <a:pt x="2215" y="846"/>
                    <a:pt x="2227" y="655"/>
                  </a:cubicBezTo>
                  <a:cubicBezTo>
                    <a:pt x="2322" y="667"/>
                    <a:pt x="2406" y="703"/>
                    <a:pt x="2477" y="786"/>
                  </a:cubicBezTo>
                  <a:cubicBezTo>
                    <a:pt x="2596" y="917"/>
                    <a:pt x="2572" y="1072"/>
                    <a:pt x="2525" y="1191"/>
                  </a:cubicBezTo>
                  <a:cubicBezTo>
                    <a:pt x="2418" y="1441"/>
                    <a:pt x="2108" y="1667"/>
                    <a:pt x="1882" y="1667"/>
                  </a:cubicBezTo>
                  <a:cubicBezTo>
                    <a:pt x="1822" y="1667"/>
                    <a:pt x="1763" y="1655"/>
                    <a:pt x="1727" y="1620"/>
                  </a:cubicBezTo>
                  <a:cubicBezTo>
                    <a:pt x="1703" y="1596"/>
                    <a:pt x="1679" y="1584"/>
                    <a:pt x="1656" y="1560"/>
                  </a:cubicBezTo>
                  <a:cubicBezTo>
                    <a:pt x="1751" y="1453"/>
                    <a:pt x="1787" y="1322"/>
                    <a:pt x="1739" y="1191"/>
                  </a:cubicBezTo>
                  <a:cubicBezTo>
                    <a:pt x="1715" y="1084"/>
                    <a:pt x="1656" y="1072"/>
                    <a:pt x="1632" y="1072"/>
                  </a:cubicBezTo>
                  <a:cubicBezTo>
                    <a:pt x="1584" y="1072"/>
                    <a:pt x="1548" y="1108"/>
                    <a:pt x="1525" y="1155"/>
                  </a:cubicBezTo>
                  <a:cubicBezTo>
                    <a:pt x="1465" y="1251"/>
                    <a:pt x="1465" y="1405"/>
                    <a:pt x="1548" y="1548"/>
                  </a:cubicBezTo>
                  <a:cubicBezTo>
                    <a:pt x="1465" y="1620"/>
                    <a:pt x="1287" y="1691"/>
                    <a:pt x="977" y="1691"/>
                  </a:cubicBezTo>
                  <a:lnTo>
                    <a:pt x="941" y="1691"/>
                  </a:lnTo>
                  <a:cubicBezTo>
                    <a:pt x="751" y="1691"/>
                    <a:pt x="667" y="1584"/>
                    <a:pt x="632" y="1489"/>
                  </a:cubicBezTo>
                  <a:cubicBezTo>
                    <a:pt x="751" y="1477"/>
                    <a:pt x="858" y="1417"/>
                    <a:pt x="906" y="1322"/>
                  </a:cubicBezTo>
                  <a:cubicBezTo>
                    <a:pt x="953" y="1227"/>
                    <a:pt x="929" y="1120"/>
                    <a:pt x="858" y="1024"/>
                  </a:cubicBezTo>
                  <a:cubicBezTo>
                    <a:pt x="822" y="965"/>
                    <a:pt x="775" y="953"/>
                    <a:pt x="751" y="953"/>
                  </a:cubicBezTo>
                  <a:cubicBezTo>
                    <a:pt x="703" y="953"/>
                    <a:pt x="667" y="977"/>
                    <a:pt x="632" y="1024"/>
                  </a:cubicBezTo>
                  <a:cubicBezTo>
                    <a:pt x="572" y="1096"/>
                    <a:pt x="525" y="1251"/>
                    <a:pt x="536" y="1393"/>
                  </a:cubicBezTo>
                  <a:cubicBezTo>
                    <a:pt x="453" y="1382"/>
                    <a:pt x="370" y="1346"/>
                    <a:pt x="275" y="1274"/>
                  </a:cubicBezTo>
                  <a:cubicBezTo>
                    <a:pt x="72" y="1120"/>
                    <a:pt x="120" y="917"/>
                    <a:pt x="144" y="834"/>
                  </a:cubicBezTo>
                  <a:cubicBezTo>
                    <a:pt x="203" y="655"/>
                    <a:pt x="370" y="500"/>
                    <a:pt x="501" y="500"/>
                  </a:cubicBezTo>
                  <a:cubicBezTo>
                    <a:pt x="536" y="500"/>
                    <a:pt x="572" y="512"/>
                    <a:pt x="596" y="536"/>
                  </a:cubicBezTo>
                  <a:lnTo>
                    <a:pt x="644" y="536"/>
                  </a:lnTo>
                  <a:cubicBezTo>
                    <a:pt x="656" y="524"/>
                    <a:pt x="656" y="512"/>
                    <a:pt x="656" y="489"/>
                  </a:cubicBezTo>
                  <a:cubicBezTo>
                    <a:pt x="656" y="489"/>
                    <a:pt x="632" y="286"/>
                    <a:pt x="727" y="167"/>
                  </a:cubicBezTo>
                  <a:cubicBezTo>
                    <a:pt x="769" y="118"/>
                    <a:pt x="831" y="94"/>
                    <a:pt x="908" y="94"/>
                  </a:cubicBezTo>
                  <a:cubicBezTo>
                    <a:pt x="963" y="94"/>
                    <a:pt x="1027" y="107"/>
                    <a:pt x="1096" y="131"/>
                  </a:cubicBezTo>
                  <a:cubicBezTo>
                    <a:pt x="1167" y="155"/>
                    <a:pt x="1227" y="191"/>
                    <a:pt x="1275" y="227"/>
                  </a:cubicBezTo>
                  <a:cubicBezTo>
                    <a:pt x="1167" y="369"/>
                    <a:pt x="1132" y="572"/>
                    <a:pt x="1251" y="679"/>
                  </a:cubicBezTo>
                  <a:cubicBezTo>
                    <a:pt x="1287" y="703"/>
                    <a:pt x="1322" y="727"/>
                    <a:pt x="1370" y="727"/>
                  </a:cubicBezTo>
                  <a:cubicBezTo>
                    <a:pt x="1429" y="727"/>
                    <a:pt x="1489" y="679"/>
                    <a:pt x="1513" y="608"/>
                  </a:cubicBezTo>
                  <a:cubicBezTo>
                    <a:pt x="1548" y="500"/>
                    <a:pt x="1525" y="346"/>
                    <a:pt x="1394" y="215"/>
                  </a:cubicBezTo>
                  <a:cubicBezTo>
                    <a:pt x="1473" y="128"/>
                    <a:pt x="1574" y="81"/>
                    <a:pt x="1679" y="81"/>
                  </a:cubicBezTo>
                  <a:close/>
                  <a:moveTo>
                    <a:pt x="1668" y="0"/>
                  </a:moveTo>
                  <a:cubicBezTo>
                    <a:pt x="1548" y="0"/>
                    <a:pt x="1418" y="60"/>
                    <a:pt x="1322" y="167"/>
                  </a:cubicBezTo>
                  <a:cubicBezTo>
                    <a:pt x="1263" y="131"/>
                    <a:pt x="1191" y="96"/>
                    <a:pt x="1120" y="60"/>
                  </a:cubicBezTo>
                  <a:cubicBezTo>
                    <a:pt x="1041" y="37"/>
                    <a:pt x="969" y="24"/>
                    <a:pt x="905" y="24"/>
                  </a:cubicBezTo>
                  <a:cubicBezTo>
                    <a:pt x="805" y="24"/>
                    <a:pt x="725" y="54"/>
                    <a:pt x="667" y="119"/>
                  </a:cubicBezTo>
                  <a:cubicBezTo>
                    <a:pt x="584" y="215"/>
                    <a:pt x="572" y="358"/>
                    <a:pt x="572" y="441"/>
                  </a:cubicBezTo>
                  <a:cubicBezTo>
                    <a:pt x="548" y="429"/>
                    <a:pt x="525" y="429"/>
                    <a:pt x="501" y="429"/>
                  </a:cubicBezTo>
                  <a:cubicBezTo>
                    <a:pt x="322" y="429"/>
                    <a:pt x="132" y="596"/>
                    <a:pt x="60" y="810"/>
                  </a:cubicBezTo>
                  <a:cubicBezTo>
                    <a:pt x="1" y="1024"/>
                    <a:pt x="48" y="1215"/>
                    <a:pt x="227" y="1346"/>
                  </a:cubicBezTo>
                  <a:cubicBezTo>
                    <a:pt x="334" y="1417"/>
                    <a:pt x="441" y="1477"/>
                    <a:pt x="548" y="1489"/>
                  </a:cubicBezTo>
                  <a:cubicBezTo>
                    <a:pt x="596" y="1667"/>
                    <a:pt x="739" y="1763"/>
                    <a:pt x="941" y="1774"/>
                  </a:cubicBezTo>
                  <a:lnTo>
                    <a:pt x="977" y="1774"/>
                  </a:lnTo>
                  <a:cubicBezTo>
                    <a:pt x="1251" y="1774"/>
                    <a:pt x="1465" y="1715"/>
                    <a:pt x="1596" y="1620"/>
                  </a:cubicBezTo>
                  <a:cubicBezTo>
                    <a:pt x="1620" y="1643"/>
                    <a:pt x="1644" y="1667"/>
                    <a:pt x="1668" y="1691"/>
                  </a:cubicBezTo>
                  <a:cubicBezTo>
                    <a:pt x="1727" y="1727"/>
                    <a:pt x="1799" y="1751"/>
                    <a:pt x="1870" y="1751"/>
                  </a:cubicBezTo>
                  <a:cubicBezTo>
                    <a:pt x="2132" y="1751"/>
                    <a:pt x="2465" y="1501"/>
                    <a:pt x="2596" y="1227"/>
                  </a:cubicBezTo>
                  <a:cubicBezTo>
                    <a:pt x="2668" y="1036"/>
                    <a:pt x="2644" y="870"/>
                    <a:pt x="2525" y="739"/>
                  </a:cubicBezTo>
                  <a:cubicBezTo>
                    <a:pt x="2441" y="643"/>
                    <a:pt x="2334" y="584"/>
                    <a:pt x="2227" y="584"/>
                  </a:cubicBezTo>
                  <a:cubicBezTo>
                    <a:pt x="2215" y="393"/>
                    <a:pt x="2108" y="203"/>
                    <a:pt x="1918" y="84"/>
                  </a:cubicBezTo>
                  <a:cubicBezTo>
                    <a:pt x="1834" y="36"/>
                    <a:pt x="1751" y="0"/>
                    <a:pt x="166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1" name="Google Shape;3281;p78"/>
            <p:cNvSpPr/>
            <p:nvPr/>
          </p:nvSpPr>
          <p:spPr>
            <a:xfrm>
              <a:off x="5997816" y="2683374"/>
              <a:ext cx="255836" cy="177714"/>
            </a:xfrm>
            <a:custGeom>
              <a:avLst/>
              <a:gdLst/>
              <a:ahLst/>
              <a:cxnLst/>
              <a:rect l="l" t="t" r="r" b="b"/>
              <a:pathLst>
                <a:path w="8305" h="5769" extrusionOk="0">
                  <a:moveTo>
                    <a:pt x="3500" y="1"/>
                  </a:moveTo>
                  <a:cubicBezTo>
                    <a:pt x="3458" y="1"/>
                    <a:pt x="3415" y="2"/>
                    <a:pt x="3372" y="3"/>
                  </a:cubicBezTo>
                  <a:cubicBezTo>
                    <a:pt x="134" y="122"/>
                    <a:pt x="431" y="3265"/>
                    <a:pt x="431" y="3265"/>
                  </a:cubicBezTo>
                  <a:cubicBezTo>
                    <a:pt x="1" y="4405"/>
                    <a:pt x="1945" y="5769"/>
                    <a:pt x="3969" y="5769"/>
                  </a:cubicBezTo>
                  <a:cubicBezTo>
                    <a:pt x="4629" y="5769"/>
                    <a:pt x="5299" y="5623"/>
                    <a:pt x="5896" y="5277"/>
                  </a:cubicBezTo>
                  <a:cubicBezTo>
                    <a:pt x="8305" y="3891"/>
                    <a:pt x="6656" y="1"/>
                    <a:pt x="350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2" name="Google Shape;3282;p78"/>
            <p:cNvSpPr/>
            <p:nvPr/>
          </p:nvSpPr>
          <p:spPr>
            <a:xfrm>
              <a:off x="6042637" y="2874181"/>
              <a:ext cx="79600" cy="84252"/>
            </a:xfrm>
            <a:custGeom>
              <a:avLst/>
              <a:gdLst/>
              <a:ahLst/>
              <a:cxnLst/>
              <a:rect l="l" t="t" r="r" b="b"/>
              <a:pathLst>
                <a:path w="2584" h="2735" extrusionOk="0">
                  <a:moveTo>
                    <a:pt x="881" y="0"/>
                  </a:moveTo>
                  <a:lnTo>
                    <a:pt x="905" y="1429"/>
                  </a:lnTo>
                  <a:lnTo>
                    <a:pt x="0" y="1179"/>
                  </a:lnTo>
                  <a:lnTo>
                    <a:pt x="0" y="1179"/>
                  </a:lnTo>
                  <a:cubicBezTo>
                    <a:pt x="0" y="1179"/>
                    <a:pt x="1031" y="2735"/>
                    <a:pt x="1471" y="2735"/>
                  </a:cubicBezTo>
                  <a:cubicBezTo>
                    <a:pt x="1499" y="2735"/>
                    <a:pt x="1525" y="2728"/>
                    <a:pt x="1548" y="2715"/>
                  </a:cubicBezTo>
                  <a:cubicBezTo>
                    <a:pt x="1917" y="2489"/>
                    <a:pt x="2584" y="1548"/>
                    <a:pt x="2584" y="1548"/>
                  </a:cubicBezTo>
                  <a:lnTo>
                    <a:pt x="1810" y="1453"/>
                  </a:lnTo>
                  <a:lnTo>
                    <a:pt x="1905" y="24"/>
                  </a:lnTo>
                  <a:lnTo>
                    <a:pt x="881" y="0"/>
                  </a:lnTo>
                  <a:close/>
                </a:path>
              </a:pathLst>
            </a:custGeom>
            <a:solidFill>
              <a:srgbClr val="E584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3" name="Google Shape;3283;p78"/>
            <p:cNvSpPr/>
            <p:nvPr/>
          </p:nvSpPr>
          <p:spPr>
            <a:xfrm>
              <a:off x="5993472" y="2746278"/>
              <a:ext cx="34871" cy="42480"/>
            </a:xfrm>
            <a:custGeom>
              <a:avLst/>
              <a:gdLst/>
              <a:ahLst/>
              <a:cxnLst/>
              <a:rect l="l" t="t" r="r" b="b"/>
              <a:pathLst>
                <a:path w="1132" h="1379" extrusionOk="0">
                  <a:moveTo>
                    <a:pt x="824" y="0"/>
                  </a:moveTo>
                  <a:cubicBezTo>
                    <a:pt x="754" y="0"/>
                    <a:pt x="667" y="37"/>
                    <a:pt x="560" y="128"/>
                  </a:cubicBezTo>
                  <a:cubicBezTo>
                    <a:pt x="1" y="604"/>
                    <a:pt x="72" y="1235"/>
                    <a:pt x="727" y="1378"/>
                  </a:cubicBezTo>
                  <a:cubicBezTo>
                    <a:pt x="727" y="1378"/>
                    <a:pt x="799" y="842"/>
                    <a:pt x="1132" y="664"/>
                  </a:cubicBezTo>
                  <a:cubicBezTo>
                    <a:pt x="1132" y="664"/>
                    <a:pt x="1124" y="0"/>
                    <a:pt x="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4" name="Google Shape;3284;p78"/>
            <p:cNvSpPr/>
            <p:nvPr/>
          </p:nvSpPr>
          <p:spPr>
            <a:xfrm>
              <a:off x="5975883" y="2720987"/>
              <a:ext cx="199924" cy="169797"/>
            </a:xfrm>
            <a:custGeom>
              <a:avLst/>
              <a:gdLst/>
              <a:ahLst/>
              <a:cxnLst/>
              <a:rect l="l" t="t" r="r" b="b"/>
              <a:pathLst>
                <a:path w="6490" h="5512" extrusionOk="0">
                  <a:moveTo>
                    <a:pt x="4361" y="1"/>
                  </a:moveTo>
                  <a:cubicBezTo>
                    <a:pt x="4084" y="1"/>
                    <a:pt x="3771" y="50"/>
                    <a:pt x="3417" y="163"/>
                  </a:cubicBezTo>
                  <a:cubicBezTo>
                    <a:pt x="0" y="1235"/>
                    <a:pt x="203" y="3937"/>
                    <a:pt x="2036" y="5068"/>
                  </a:cubicBezTo>
                  <a:cubicBezTo>
                    <a:pt x="2036" y="5068"/>
                    <a:pt x="2732" y="5511"/>
                    <a:pt x="3615" y="5511"/>
                  </a:cubicBezTo>
                  <a:cubicBezTo>
                    <a:pt x="4569" y="5511"/>
                    <a:pt x="5741" y="4994"/>
                    <a:pt x="6489" y="2842"/>
                  </a:cubicBezTo>
                  <a:cubicBezTo>
                    <a:pt x="6489" y="2842"/>
                    <a:pt x="6452" y="1"/>
                    <a:pt x="43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5" name="Google Shape;3285;p78"/>
            <p:cNvSpPr/>
            <p:nvPr/>
          </p:nvSpPr>
          <p:spPr>
            <a:xfrm>
              <a:off x="6050339" y="2782690"/>
              <a:ext cx="36350" cy="28803"/>
            </a:xfrm>
            <a:custGeom>
              <a:avLst/>
              <a:gdLst/>
              <a:ahLst/>
              <a:cxnLst/>
              <a:rect l="l" t="t" r="r" b="b"/>
              <a:pathLst>
                <a:path w="1180" h="935" extrusionOk="0">
                  <a:moveTo>
                    <a:pt x="1138" y="1"/>
                  </a:moveTo>
                  <a:cubicBezTo>
                    <a:pt x="1132" y="1"/>
                    <a:pt x="1126" y="2"/>
                    <a:pt x="1120" y="6"/>
                  </a:cubicBezTo>
                  <a:cubicBezTo>
                    <a:pt x="858" y="148"/>
                    <a:pt x="167" y="518"/>
                    <a:pt x="48" y="553"/>
                  </a:cubicBezTo>
                  <a:cubicBezTo>
                    <a:pt x="12" y="565"/>
                    <a:pt x="0" y="589"/>
                    <a:pt x="0" y="601"/>
                  </a:cubicBezTo>
                  <a:cubicBezTo>
                    <a:pt x="0" y="637"/>
                    <a:pt x="0" y="696"/>
                    <a:pt x="750" y="934"/>
                  </a:cubicBezTo>
                  <a:lnTo>
                    <a:pt x="762" y="934"/>
                  </a:lnTo>
                  <a:cubicBezTo>
                    <a:pt x="774" y="934"/>
                    <a:pt x="798" y="934"/>
                    <a:pt x="798" y="910"/>
                  </a:cubicBezTo>
                  <a:cubicBezTo>
                    <a:pt x="810" y="887"/>
                    <a:pt x="798" y="863"/>
                    <a:pt x="774" y="863"/>
                  </a:cubicBezTo>
                  <a:cubicBezTo>
                    <a:pt x="500" y="779"/>
                    <a:pt x="215" y="672"/>
                    <a:pt x="108" y="613"/>
                  </a:cubicBezTo>
                  <a:cubicBezTo>
                    <a:pt x="346" y="518"/>
                    <a:pt x="1120" y="101"/>
                    <a:pt x="1155" y="77"/>
                  </a:cubicBezTo>
                  <a:cubicBezTo>
                    <a:pt x="1179" y="65"/>
                    <a:pt x="1179" y="41"/>
                    <a:pt x="1167" y="29"/>
                  </a:cubicBezTo>
                  <a:cubicBezTo>
                    <a:pt x="1167" y="12"/>
                    <a:pt x="1154" y="1"/>
                    <a:pt x="113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6" name="Google Shape;3286;p78"/>
            <p:cNvSpPr/>
            <p:nvPr/>
          </p:nvSpPr>
          <p:spPr>
            <a:xfrm>
              <a:off x="6038602" y="2815620"/>
              <a:ext cx="24952" cy="21533"/>
            </a:xfrm>
            <a:custGeom>
              <a:avLst/>
              <a:gdLst/>
              <a:ahLst/>
              <a:cxnLst/>
              <a:rect l="l" t="t" r="r" b="b"/>
              <a:pathLst>
                <a:path w="810" h="699" extrusionOk="0">
                  <a:moveTo>
                    <a:pt x="457" y="0"/>
                  </a:moveTo>
                  <a:cubicBezTo>
                    <a:pt x="447" y="0"/>
                    <a:pt x="436" y="6"/>
                    <a:pt x="429" y="20"/>
                  </a:cubicBezTo>
                  <a:cubicBezTo>
                    <a:pt x="417" y="20"/>
                    <a:pt x="417" y="32"/>
                    <a:pt x="405" y="44"/>
                  </a:cubicBezTo>
                  <a:cubicBezTo>
                    <a:pt x="227" y="234"/>
                    <a:pt x="0" y="508"/>
                    <a:pt x="96" y="651"/>
                  </a:cubicBezTo>
                  <a:cubicBezTo>
                    <a:pt x="108" y="675"/>
                    <a:pt x="131" y="687"/>
                    <a:pt x="167" y="699"/>
                  </a:cubicBezTo>
                  <a:lnTo>
                    <a:pt x="203" y="699"/>
                  </a:lnTo>
                  <a:cubicBezTo>
                    <a:pt x="381" y="699"/>
                    <a:pt x="750" y="413"/>
                    <a:pt x="786" y="377"/>
                  </a:cubicBezTo>
                  <a:cubicBezTo>
                    <a:pt x="810" y="365"/>
                    <a:pt x="810" y="342"/>
                    <a:pt x="798" y="330"/>
                  </a:cubicBezTo>
                  <a:cubicBezTo>
                    <a:pt x="791" y="316"/>
                    <a:pt x="776" y="310"/>
                    <a:pt x="762" y="310"/>
                  </a:cubicBezTo>
                  <a:cubicBezTo>
                    <a:pt x="752" y="310"/>
                    <a:pt x="743" y="313"/>
                    <a:pt x="739" y="318"/>
                  </a:cubicBezTo>
                  <a:cubicBezTo>
                    <a:pt x="593" y="441"/>
                    <a:pt x="320" y="617"/>
                    <a:pt x="199" y="617"/>
                  </a:cubicBezTo>
                  <a:cubicBezTo>
                    <a:pt x="192" y="617"/>
                    <a:pt x="185" y="617"/>
                    <a:pt x="179" y="615"/>
                  </a:cubicBezTo>
                  <a:cubicBezTo>
                    <a:pt x="167" y="615"/>
                    <a:pt x="167" y="603"/>
                    <a:pt x="155" y="603"/>
                  </a:cubicBezTo>
                  <a:cubicBezTo>
                    <a:pt x="143" y="568"/>
                    <a:pt x="131" y="461"/>
                    <a:pt x="465" y="91"/>
                  </a:cubicBezTo>
                  <a:cubicBezTo>
                    <a:pt x="477" y="80"/>
                    <a:pt x="489" y="68"/>
                    <a:pt x="489" y="68"/>
                  </a:cubicBezTo>
                  <a:cubicBezTo>
                    <a:pt x="500" y="44"/>
                    <a:pt x="500" y="20"/>
                    <a:pt x="477" y="8"/>
                  </a:cubicBezTo>
                  <a:cubicBezTo>
                    <a:pt x="472" y="3"/>
                    <a:pt x="465" y="0"/>
                    <a:pt x="45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7" name="Google Shape;3287;p78"/>
            <p:cNvSpPr/>
            <p:nvPr/>
          </p:nvSpPr>
          <p:spPr>
            <a:xfrm>
              <a:off x="6086996" y="2799448"/>
              <a:ext cx="27909" cy="25229"/>
            </a:xfrm>
            <a:custGeom>
              <a:avLst/>
              <a:gdLst/>
              <a:ahLst/>
              <a:cxnLst/>
              <a:rect l="l" t="t" r="r" b="b"/>
              <a:pathLst>
                <a:path w="906" h="819" extrusionOk="0">
                  <a:moveTo>
                    <a:pt x="586" y="0"/>
                  </a:moveTo>
                  <a:cubicBezTo>
                    <a:pt x="575" y="0"/>
                    <a:pt x="567" y="3"/>
                    <a:pt x="561" y="9"/>
                  </a:cubicBezTo>
                  <a:cubicBezTo>
                    <a:pt x="465" y="105"/>
                    <a:pt x="1" y="593"/>
                    <a:pt x="120" y="759"/>
                  </a:cubicBezTo>
                  <a:cubicBezTo>
                    <a:pt x="156" y="807"/>
                    <a:pt x="203" y="819"/>
                    <a:pt x="275" y="819"/>
                  </a:cubicBezTo>
                  <a:cubicBezTo>
                    <a:pt x="394" y="819"/>
                    <a:pt x="596" y="771"/>
                    <a:pt x="870" y="652"/>
                  </a:cubicBezTo>
                  <a:cubicBezTo>
                    <a:pt x="894" y="640"/>
                    <a:pt x="906" y="616"/>
                    <a:pt x="894" y="605"/>
                  </a:cubicBezTo>
                  <a:cubicBezTo>
                    <a:pt x="885" y="587"/>
                    <a:pt x="870" y="576"/>
                    <a:pt x="853" y="576"/>
                  </a:cubicBezTo>
                  <a:cubicBezTo>
                    <a:pt x="847" y="576"/>
                    <a:pt x="841" y="578"/>
                    <a:pt x="834" y="581"/>
                  </a:cubicBezTo>
                  <a:cubicBezTo>
                    <a:pt x="516" y="715"/>
                    <a:pt x="353" y="749"/>
                    <a:pt x="271" y="749"/>
                  </a:cubicBezTo>
                  <a:cubicBezTo>
                    <a:pt x="215" y="749"/>
                    <a:pt x="196" y="733"/>
                    <a:pt x="191" y="724"/>
                  </a:cubicBezTo>
                  <a:cubicBezTo>
                    <a:pt x="132" y="640"/>
                    <a:pt x="370" y="319"/>
                    <a:pt x="620" y="69"/>
                  </a:cubicBezTo>
                  <a:cubicBezTo>
                    <a:pt x="632" y="57"/>
                    <a:pt x="632" y="33"/>
                    <a:pt x="620" y="9"/>
                  </a:cubicBezTo>
                  <a:cubicBezTo>
                    <a:pt x="608" y="3"/>
                    <a:pt x="596" y="0"/>
                    <a:pt x="58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8" name="Google Shape;3288;p78"/>
            <p:cNvSpPr/>
            <p:nvPr/>
          </p:nvSpPr>
          <p:spPr>
            <a:xfrm>
              <a:off x="6041159" y="2759463"/>
              <a:ext cx="30466" cy="24521"/>
            </a:xfrm>
            <a:custGeom>
              <a:avLst/>
              <a:gdLst/>
              <a:ahLst/>
              <a:cxnLst/>
              <a:rect l="l" t="t" r="r" b="b"/>
              <a:pathLst>
                <a:path w="989" h="796" extrusionOk="0">
                  <a:moveTo>
                    <a:pt x="475" y="1"/>
                  </a:moveTo>
                  <a:cubicBezTo>
                    <a:pt x="465" y="1"/>
                    <a:pt x="453" y="4"/>
                    <a:pt x="441" y="9"/>
                  </a:cubicBezTo>
                  <a:cubicBezTo>
                    <a:pt x="1" y="545"/>
                    <a:pt x="13" y="688"/>
                    <a:pt x="72" y="748"/>
                  </a:cubicBezTo>
                  <a:cubicBezTo>
                    <a:pt x="96" y="783"/>
                    <a:pt x="132" y="795"/>
                    <a:pt x="179" y="795"/>
                  </a:cubicBezTo>
                  <a:cubicBezTo>
                    <a:pt x="406" y="795"/>
                    <a:pt x="822" y="557"/>
                    <a:pt x="965" y="474"/>
                  </a:cubicBezTo>
                  <a:cubicBezTo>
                    <a:pt x="977" y="462"/>
                    <a:pt x="989" y="438"/>
                    <a:pt x="977" y="414"/>
                  </a:cubicBezTo>
                  <a:cubicBezTo>
                    <a:pt x="969" y="406"/>
                    <a:pt x="954" y="397"/>
                    <a:pt x="942" y="397"/>
                  </a:cubicBezTo>
                  <a:cubicBezTo>
                    <a:pt x="937" y="397"/>
                    <a:pt x="933" y="399"/>
                    <a:pt x="929" y="402"/>
                  </a:cubicBezTo>
                  <a:cubicBezTo>
                    <a:pt x="640" y="572"/>
                    <a:pt x="308" y="717"/>
                    <a:pt x="174" y="717"/>
                  </a:cubicBezTo>
                  <a:cubicBezTo>
                    <a:pt x="148" y="717"/>
                    <a:pt x="129" y="712"/>
                    <a:pt x="120" y="700"/>
                  </a:cubicBezTo>
                  <a:cubicBezTo>
                    <a:pt x="108" y="688"/>
                    <a:pt x="72" y="581"/>
                    <a:pt x="501" y="69"/>
                  </a:cubicBezTo>
                  <a:cubicBezTo>
                    <a:pt x="525" y="45"/>
                    <a:pt x="513" y="21"/>
                    <a:pt x="501" y="9"/>
                  </a:cubicBezTo>
                  <a:cubicBezTo>
                    <a:pt x="495" y="4"/>
                    <a:pt x="486" y="1"/>
                    <a:pt x="47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9" name="Google Shape;3289;p78"/>
            <p:cNvSpPr/>
            <p:nvPr/>
          </p:nvSpPr>
          <p:spPr>
            <a:xfrm>
              <a:off x="6077478" y="2830314"/>
              <a:ext cx="34502" cy="30559"/>
            </a:xfrm>
            <a:custGeom>
              <a:avLst/>
              <a:gdLst/>
              <a:ahLst/>
              <a:cxnLst/>
              <a:rect l="l" t="t" r="r" b="b"/>
              <a:pathLst>
                <a:path w="1120" h="992" extrusionOk="0">
                  <a:moveTo>
                    <a:pt x="551" y="0"/>
                  </a:moveTo>
                  <a:cubicBezTo>
                    <a:pt x="494" y="0"/>
                    <a:pt x="437" y="10"/>
                    <a:pt x="381" y="31"/>
                  </a:cubicBezTo>
                  <a:cubicBezTo>
                    <a:pt x="119" y="138"/>
                    <a:pt x="0" y="424"/>
                    <a:pt x="96" y="674"/>
                  </a:cubicBezTo>
                  <a:cubicBezTo>
                    <a:pt x="179" y="869"/>
                    <a:pt x="370" y="991"/>
                    <a:pt x="569" y="991"/>
                  </a:cubicBezTo>
                  <a:cubicBezTo>
                    <a:pt x="626" y="991"/>
                    <a:pt x="683" y="981"/>
                    <a:pt x="739" y="960"/>
                  </a:cubicBezTo>
                  <a:cubicBezTo>
                    <a:pt x="1001" y="853"/>
                    <a:pt x="1120" y="567"/>
                    <a:pt x="1024" y="317"/>
                  </a:cubicBezTo>
                  <a:cubicBezTo>
                    <a:pt x="941" y="122"/>
                    <a:pt x="750" y="0"/>
                    <a:pt x="551" y="0"/>
                  </a:cubicBezTo>
                  <a:close/>
                </a:path>
              </a:pathLst>
            </a:custGeom>
            <a:solidFill>
              <a:srgbClr val="E15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0" name="Google Shape;3290;p78"/>
            <p:cNvSpPr/>
            <p:nvPr/>
          </p:nvSpPr>
          <p:spPr>
            <a:xfrm>
              <a:off x="6013280" y="2780995"/>
              <a:ext cx="33423" cy="30497"/>
            </a:xfrm>
            <a:custGeom>
              <a:avLst/>
              <a:gdLst/>
              <a:ahLst/>
              <a:cxnLst/>
              <a:rect l="l" t="t" r="r" b="b"/>
              <a:pathLst>
                <a:path w="1085" h="990" extrusionOk="0">
                  <a:moveTo>
                    <a:pt x="548" y="1"/>
                  </a:moveTo>
                  <a:cubicBezTo>
                    <a:pt x="513" y="1"/>
                    <a:pt x="477" y="5"/>
                    <a:pt x="441" y="13"/>
                  </a:cubicBezTo>
                  <a:cubicBezTo>
                    <a:pt x="168" y="72"/>
                    <a:pt x="1" y="334"/>
                    <a:pt x="60" y="596"/>
                  </a:cubicBezTo>
                  <a:cubicBezTo>
                    <a:pt x="112" y="833"/>
                    <a:pt x="323" y="989"/>
                    <a:pt x="548" y="989"/>
                  </a:cubicBezTo>
                  <a:cubicBezTo>
                    <a:pt x="584" y="989"/>
                    <a:pt x="620" y="985"/>
                    <a:pt x="656" y="977"/>
                  </a:cubicBezTo>
                  <a:cubicBezTo>
                    <a:pt x="918" y="918"/>
                    <a:pt x="1084" y="644"/>
                    <a:pt x="1025" y="382"/>
                  </a:cubicBezTo>
                  <a:cubicBezTo>
                    <a:pt x="973" y="156"/>
                    <a:pt x="771" y="1"/>
                    <a:pt x="548" y="1"/>
                  </a:cubicBezTo>
                  <a:close/>
                </a:path>
              </a:pathLst>
            </a:custGeom>
            <a:solidFill>
              <a:srgbClr val="E15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1" name="Google Shape;3291;p78"/>
            <p:cNvSpPr/>
            <p:nvPr/>
          </p:nvSpPr>
          <p:spPr>
            <a:xfrm>
              <a:off x="6114505" y="2725115"/>
              <a:ext cx="109327" cy="127440"/>
            </a:xfrm>
            <a:custGeom>
              <a:avLst/>
              <a:gdLst/>
              <a:ahLst/>
              <a:cxnLst/>
              <a:rect l="l" t="t" r="r" b="b"/>
              <a:pathLst>
                <a:path w="3549" h="4137" extrusionOk="0">
                  <a:moveTo>
                    <a:pt x="1018" y="1"/>
                  </a:moveTo>
                  <a:cubicBezTo>
                    <a:pt x="793" y="1"/>
                    <a:pt x="547" y="63"/>
                    <a:pt x="406" y="291"/>
                  </a:cubicBezTo>
                  <a:cubicBezTo>
                    <a:pt x="406" y="291"/>
                    <a:pt x="1" y="3184"/>
                    <a:pt x="727" y="4137"/>
                  </a:cubicBezTo>
                  <a:cubicBezTo>
                    <a:pt x="727" y="4137"/>
                    <a:pt x="3549" y="3387"/>
                    <a:pt x="1525" y="89"/>
                  </a:cubicBezTo>
                  <a:cubicBezTo>
                    <a:pt x="1525" y="89"/>
                    <a:pt x="1286" y="1"/>
                    <a:pt x="101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2" name="Google Shape;3292;p78"/>
            <p:cNvSpPr/>
            <p:nvPr/>
          </p:nvSpPr>
          <p:spPr>
            <a:xfrm>
              <a:off x="6113057" y="2837122"/>
              <a:ext cx="60994" cy="51260"/>
            </a:xfrm>
            <a:custGeom>
              <a:avLst/>
              <a:gdLst/>
              <a:ahLst/>
              <a:cxnLst/>
              <a:rect l="l" t="t" r="r" b="b"/>
              <a:pathLst>
                <a:path w="1980" h="1664" extrusionOk="0">
                  <a:moveTo>
                    <a:pt x="1382" y="0"/>
                  </a:moveTo>
                  <a:cubicBezTo>
                    <a:pt x="1098" y="0"/>
                    <a:pt x="798" y="191"/>
                    <a:pt x="798" y="191"/>
                  </a:cubicBezTo>
                  <a:cubicBezTo>
                    <a:pt x="798" y="191"/>
                    <a:pt x="0" y="1144"/>
                    <a:pt x="619" y="1549"/>
                  </a:cubicBezTo>
                  <a:cubicBezTo>
                    <a:pt x="740" y="1628"/>
                    <a:pt x="867" y="1663"/>
                    <a:pt x="992" y="1663"/>
                  </a:cubicBezTo>
                  <a:cubicBezTo>
                    <a:pt x="1505" y="1663"/>
                    <a:pt x="1980" y="1062"/>
                    <a:pt x="1846" y="429"/>
                  </a:cubicBezTo>
                  <a:cubicBezTo>
                    <a:pt x="1776" y="97"/>
                    <a:pt x="1583" y="0"/>
                    <a:pt x="13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3" name="Google Shape;3293;p78"/>
            <p:cNvSpPr/>
            <p:nvPr/>
          </p:nvSpPr>
          <p:spPr>
            <a:xfrm>
              <a:off x="6132865" y="2850676"/>
              <a:ext cx="22395" cy="20239"/>
            </a:xfrm>
            <a:custGeom>
              <a:avLst/>
              <a:gdLst/>
              <a:ahLst/>
              <a:cxnLst/>
              <a:rect l="l" t="t" r="r" b="b"/>
              <a:pathLst>
                <a:path w="727" h="657" extrusionOk="0">
                  <a:moveTo>
                    <a:pt x="452" y="1"/>
                  </a:moveTo>
                  <a:cubicBezTo>
                    <a:pt x="313" y="1"/>
                    <a:pt x="174" y="192"/>
                    <a:pt x="12" y="608"/>
                  </a:cubicBezTo>
                  <a:cubicBezTo>
                    <a:pt x="0" y="620"/>
                    <a:pt x="12" y="644"/>
                    <a:pt x="36" y="656"/>
                  </a:cubicBezTo>
                  <a:lnTo>
                    <a:pt x="48" y="656"/>
                  </a:lnTo>
                  <a:cubicBezTo>
                    <a:pt x="60" y="656"/>
                    <a:pt x="84" y="644"/>
                    <a:pt x="84" y="632"/>
                  </a:cubicBezTo>
                  <a:cubicBezTo>
                    <a:pt x="286" y="120"/>
                    <a:pt x="405" y="85"/>
                    <a:pt x="453" y="85"/>
                  </a:cubicBezTo>
                  <a:cubicBezTo>
                    <a:pt x="548" y="96"/>
                    <a:pt x="619" y="323"/>
                    <a:pt x="643" y="466"/>
                  </a:cubicBezTo>
                  <a:cubicBezTo>
                    <a:pt x="655" y="489"/>
                    <a:pt x="667" y="501"/>
                    <a:pt x="691" y="501"/>
                  </a:cubicBezTo>
                  <a:cubicBezTo>
                    <a:pt x="715" y="501"/>
                    <a:pt x="727" y="477"/>
                    <a:pt x="727" y="454"/>
                  </a:cubicBezTo>
                  <a:cubicBezTo>
                    <a:pt x="715" y="406"/>
                    <a:pt x="643" y="25"/>
                    <a:pt x="465" y="1"/>
                  </a:cubicBezTo>
                  <a:cubicBezTo>
                    <a:pt x="460" y="1"/>
                    <a:pt x="456" y="1"/>
                    <a:pt x="45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4" name="Google Shape;3294;p78"/>
            <p:cNvSpPr/>
            <p:nvPr/>
          </p:nvSpPr>
          <p:spPr>
            <a:xfrm>
              <a:off x="6044085" y="2703028"/>
              <a:ext cx="146755" cy="46485"/>
            </a:xfrm>
            <a:custGeom>
              <a:avLst/>
              <a:gdLst/>
              <a:ahLst/>
              <a:cxnLst/>
              <a:rect l="l" t="t" r="r" b="b"/>
              <a:pathLst>
                <a:path w="4764" h="1509" extrusionOk="0">
                  <a:moveTo>
                    <a:pt x="1795" y="1"/>
                  </a:moveTo>
                  <a:cubicBezTo>
                    <a:pt x="414" y="1"/>
                    <a:pt x="1" y="1258"/>
                    <a:pt x="1" y="1258"/>
                  </a:cubicBezTo>
                  <a:cubicBezTo>
                    <a:pt x="593" y="1027"/>
                    <a:pt x="1138" y="943"/>
                    <a:pt x="1617" y="943"/>
                  </a:cubicBezTo>
                  <a:cubicBezTo>
                    <a:pt x="2861" y="943"/>
                    <a:pt x="3656" y="1508"/>
                    <a:pt x="3656" y="1508"/>
                  </a:cubicBezTo>
                  <a:cubicBezTo>
                    <a:pt x="3656" y="1508"/>
                    <a:pt x="4763" y="829"/>
                    <a:pt x="2680" y="151"/>
                  </a:cubicBezTo>
                  <a:cubicBezTo>
                    <a:pt x="2348" y="45"/>
                    <a:pt x="2055" y="1"/>
                    <a:pt x="179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5" name="Google Shape;3295;p78"/>
            <p:cNvSpPr/>
            <p:nvPr/>
          </p:nvSpPr>
          <p:spPr>
            <a:xfrm>
              <a:off x="6096176" y="2794580"/>
              <a:ext cx="196259" cy="191114"/>
            </a:xfrm>
            <a:custGeom>
              <a:avLst/>
              <a:gdLst/>
              <a:ahLst/>
              <a:cxnLst/>
              <a:rect l="l" t="t" r="r" b="b"/>
              <a:pathLst>
                <a:path w="6371" h="6204" extrusionOk="0">
                  <a:moveTo>
                    <a:pt x="5989" y="1"/>
                  </a:moveTo>
                  <a:lnTo>
                    <a:pt x="1" y="4811"/>
                  </a:lnTo>
                  <a:lnTo>
                    <a:pt x="775" y="6204"/>
                  </a:lnTo>
                  <a:lnTo>
                    <a:pt x="6370" y="667"/>
                  </a:lnTo>
                  <a:lnTo>
                    <a:pt x="598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6" name="Google Shape;3296;p78"/>
            <p:cNvSpPr/>
            <p:nvPr/>
          </p:nvSpPr>
          <p:spPr>
            <a:xfrm>
              <a:off x="5910946" y="2754596"/>
              <a:ext cx="141980" cy="198107"/>
            </a:xfrm>
            <a:custGeom>
              <a:avLst/>
              <a:gdLst/>
              <a:ahLst/>
              <a:cxnLst/>
              <a:rect l="l" t="t" r="r" b="b"/>
              <a:pathLst>
                <a:path w="4609" h="6431" extrusionOk="0">
                  <a:moveTo>
                    <a:pt x="680" y="1"/>
                  </a:moveTo>
                  <a:lnTo>
                    <a:pt x="1" y="501"/>
                  </a:lnTo>
                  <a:lnTo>
                    <a:pt x="4156" y="6430"/>
                  </a:lnTo>
                  <a:lnTo>
                    <a:pt x="4609" y="5359"/>
                  </a:lnTo>
                  <a:lnTo>
                    <a:pt x="68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7" name="Google Shape;3297;p78"/>
            <p:cNvSpPr/>
            <p:nvPr/>
          </p:nvSpPr>
          <p:spPr>
            <a:xfrm>
              <a:off x="5908759" y="3009137"/>
              <a:ext cx="173525" cy="198815"/>
            </a:xfrm>
            <a:custGeom>
              <a:avLst/>
              <a:gdLst/>
              <a:ahLst/>
              <a:cxnLst/>
              <a:rect l="l" t="t" r="r" b="b"/>
              <a:pathLst>
                <a:path w="5633" h="6454" extrusionOk="0">
                  <a:moveTo>
                    <a:pt x="4346" y="1"/>
                  </a:moveTo>
                  <a:cubicBezTo>
                    <a:pt x="4346" y="1"/>
                    <a:pt x="1" y="1799"/>
                    <a:pt x="334" y="2180"/>
                  </a:cubicBezTo>
                  <a:cubicBezTo>
                    <a:pt x="667" y="2549"/>
                    <a:pt x="2620" y="6454"/>
                    <a:pt x="2620" y="6454"/>
                  </a:cubicBezTo>
                  <a:lnTo>
                    <a:pt x="3680" y="5966"/>
                  </a:lnTo>
                  <a:lnTo>
                    <a:pt x="2096" y="2775"/>
                  </a:lnTo>
                  <a:cubicBezTo>
                    <a:pt x="2096" y="2775"/>
                    <a:pt x="5632" y="1799"/>
                    <a:pt x="5632" y="1644"/>
                  </a:cubicBezTo>
                  <a:cubicBezTo>
                    <a:pt x="5632" y="1501"/>
                    <a:pt x="4346" y="1"/>
                    <a:pt x="43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8" name="Google Shape;3298;p78"/>
            <p:cNvSpPr/>
            <p:nvPr/>
          </p:nvSpPr>
          <p:spPr>
            <a:xfrm>
              <a:off x="6074182" y="3042530"/>
              <a:ext cx="152608" cy="136867"/>
            </a:xfrm>
            <a:custGeom>
              <a:avLst/>
              <a:gdLst/>
              <a:ahLst/>
              <a:cxnLst/>
              <a:rect l="l" t="t" r="r" b="b"/>
              <a:pathLst>
                <a:path w="4954" h="4443" extrusionOk="0">
                  <a:moveTo>
                    <a:pt x="1608" y="0"/>
                  </a:moveTo>
                  <a:lnTo>
                    <a:pt x="143" y="834"/>
                  </a:lnTo>
                  <a:cubicBezTo>
                    <a:pt x="143" y="834"/>
                    <a:pt x="0" y="4251"/>
                    <a:pt x="107" y="4429"/>
                  </a:cubicBezTo>
                  <a:cubicBezTo>
                    <a:pt x="113" y="4438"/>
                    <a:pt x="129" y="4443"/>
                    <a:pt x="154" y="4443"/>
                  </a:cubicBezTo>
                  <a:cubicBezTo>
                    <a:pt x="658" y="4443"/>
                    <a:pt x="4870" y="2715"/>
                    <a:pt x="4870" y="2715"/>
                  </a:cubicBezTo>
                  <a:lnTo>
                    <a:pt x="4953" y="1465"/>
                  </a:lnTo>
                  <a:lnTo>
                    <a:pt x="4953" y="1465"/>
                  </a:lnTo>
                  <a:cubicBezTo>
                    <a:pt x="4953" y="1465"/>
                    <a:pt x="1615" y="2720"/>
                    <a:pt x="1325" y="2720"/>
                  </a:cubicBezTo>
                  <a:cubicBezTo>
                    <a:pt x="1306" y="2720"/>
                    <a:pt x="1300" y="2715"/>
                    <a:pt x="1310" y="2703"/>
                  </a:cubicBezTo>
                  <a:cubicBezTo>
                    <a:pt x="1453" y="2524"/>
                    <a:pt x="1608" y="0"/>
                    <a:pt x="16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9" name="Google Shape;3299;p78"/>
            <p:cNvSpPr/>
            <p:nvPr/>
          </p:nvSpPr>
          <p:spPr>
            <a:xfrm>
              <a:off x="6199250" y="3081406"/>
              <a:ext cx="64444" cy="73963"/>
            </a:xfrm>
            <a:custGeom>
              <a:avLst/>
              <a:gdLst/>
              <a:ahLst/>
              <a:cxnLst/>
              <a:rect l="l" t="t" r="r" b="b"/>
              <a:pathLst>
                <a:path w="2092" h="2401" extrusionOk="0">
                  <a:moveTo>
                    <a:pt x="1060" y="0"/>
                  </a:moveTo>
                  <a:lnTo>
                    <a:pt x="0" y="441"/>
                  </a:lnTo>
                  <a:cubicBezTo>
                    <a:pt x="0" y="441"/>
                    <a:pt x="220" y="1596"/>
                    <a:pt x="420" y="1596"/>
                  </a:cubicBezTo>
                  <a:cubicBezTo>
                    <a:pt x="423" y="1596"/>
                    <a:pt x="426" y="1596"/>
                    <a:pt x="429" y="1596"/>
                  </a:cubicBezTo>
                  <a:cubicBezTo>
                    <a:pt x="434" y="1595"/>
                    <a:pt x="440" y="1594"/>
                    <a:pt x="447" y="1594"/>
                  </a:cubicBezTo>
                  <a:cubicBezTo>
                    <a:pt x="700" y="1594"/>
                    <a:pt x="1779" y="2243"/>
                    <a:pt x="1965" y="2393"/>
                  </a:cubicBezTo>
                  <a:cubicBezTo>
                    <a:pt x="1970" y="2398"/>
                    <a:pt x="1975" y="2400"/>
                    <a:pt x="1978" y="2400"/>
                  </a:cubicBezTo>
                  <a:cubicBezTo>
                    <a:pt x="2092" y="2400"/>
                    <a:pt x="1060" y="0"/>
                    <a:pt x="106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0" name="Google Shape;3300;p78"/>
            <p:cNvSpPr/>
            <p:nvPr/>
          </p:nvSpPr>
          <p:spPr>
            <a:xfrm>
              <a:off x="5957862" y="3191811"/>
              <a:ext cx="75996" cy="57575"/>
            </a:xfrm>
            <a:custGeom>
              <a:avLst/>
              <a:gdLst/>
              <a:ahLst/>
              <a:cxnLst/>
              <a:rect l="l" t="t" r="r" b="b"/>
              <a:pathLst>
                <a:path w="2467" h="1869" extrusionOk="0">
                  <a:moveTo>
                    <a:pt x="2086" y="0"/>
                  </a:moveTo>
                  <a:cubicBezTo>
                    <a:pt x="2086" y="0"/>
                    <a:pt x="883" y="155"/>
                    <a:pt x="895" y="369"/>
                  </a:cubicBezTo>
                  <a:cubicBezTo>
                    <a:pt x="919" y="583"/>
                    <a:pt x="181" y="1667"/>
                    <a:pt x="14" y="1845"/>
                  </a:cubicBezTo>
                  <a:cubicBezTo>
                    <a:pt x="0" y="1861"/>
                    <a:pt x="8" y="1868"/>
                    <a:pt x="33" y="1868"/>
                  </a:cubicBezTo>
                  <a:cubicBezTo>
                    <a:pt x="296" y="1868"/>
                    <a:pt x="2467" y="1095"/>
                    <a:pt x="2467" y="1095"/>
                  </a:cubicBezTo>
                  <a:lnTo>
                    <a:pt x="2086" y="0"/>
                  </a:ln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1" name="Google Shape;3301;p78"/>
            <p:cNvSpPr/>
            <p:nvPr/>
          </p:nvSpPr>
          <p:spPr>
            <a:xfrm>
              <a:off x="6277002" y="2756690"/>
              <a:ext cx="56866" cy="60655"/>
            </a:xfrm>
            <a:custGeom>
              <a:avLst/>
              <a:gdLst/>
              <a:ahLst/>
              <a:cxnLst/>
              <a:rect l="l" t="t" r="r" b="b"/>
              <a:pathLst>
                <a:path w="1846" h="1969" extrusionOk="0">
                  <a:moveTo>
                    <a:pt x="501" y="1"/>
                  </a:moveTo>
                  <a:cubicBezTo>
                    <a:pt x="337" y="1"/>
                    <a:pt x="0" y="1338"/>
                    <a:pt x="0" y="1338"/>
                  </a:cubicBezTo>
                  <a:cubicBezTo>
                    <a:pt x="59" y="1514"/>
                    <a:pt x="37" y="1969"/>
                    <a:pt x="323" y="1969"/>
                  </a:cubicBezTo>
                  <a:cubicBezTo>
                    <a:pt x="326" y="1969"/>
                    <a:pt x="330" y="1969"/>
                    <a:pt x="334" y="1969"/>
                  </a:cubicBezTo>
                  <a:cubicBezTo>
                    <a:pt x="631" y="1957"/>
                    <a:pt x="1846" y="1254"/>
                    <a:pt x="1691" y="1004"/>
                  </a:cubicBezTo>
                  <a:cubicBezTo>
                    <a:pt x="1668" y="965"/>
                    <a:pt x="1634" y="948"/>
                    <a:pt x="1594" y="948"/>
                  </a:cubicBezTo>
                  <a:cubicBezTo>
                    <a:pt x="1495" y="948"/>
                    <a:pt x="1357" y="1049"/>
                    <a:pt x="1232" y="1162"/>
                  </a:cubicBezTo>
                  <a:lnTo>
                    <a:pt x="1232" y="1162"/>
                  </a:lnTo>
                  <a:cubicBezTo>
                    <a:pt x="1475" y="890"/>
                    <a:pt x="1770" y="516"/>
                    <a:pt x="1727" y="338"/>
                  </a:cubicBezTo>
                  <a:cubicBezTo>
                    <a:pt x="1719" y="304"/>
                    <a:pt x="1699" y="289"/>
                    <a:pt x="1672" y="289"/>
                  </a:cubicBezTo>
                  <a:cubicBezTo>
                    <a:pt x="1542" y="289"/>
                    <a:pt x="1229" y="609"/>
                    <a:pt x="1010" y="859"/>
                  </a:cubicBezTo>
                  <a:lnTo>
                    <a:pt x="1010" y="859"/>
                  </a:lnTo>
                  <a:cubicBezTo>
                    <a:pt x="1186" y="596"/>
                    <a:pt x="1382" y="239"/>
                    <a:pt x="1298" y="147"/>
                  </a:cubicBezTo>
                  <a:cubicBezTo>
                    <a:pt x="1287" y="133"/>
                    <a:pt x="1272" y="126"/>
                    <a:pt x="1253" y="126"/>
                  </a:cubicBezTo>
                  <a:cubicBezTo>
                    <a:pt x="1056" y="126"/>
                    <a:pt x="489" y="873"/>
                    <a:pt x="489" y="873"/>
                  </a:cubicBezTo>
                  <a:cubicBezTo>
                    <a:pt x="489" y="873"/>
                    <a:pt x="667" y="290"/>
                    <a:pt x="536" y="28"/>
                  </a:cubicBezTo>
                  <a:cubicBezTo>
                    <a:pt x="526" y="10"/>
                    <a:pt x="514" y="1"/>
                    <a:pt x="5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2" name="Google Shape;3302;p78"/>
            <p:cNvSpPr/>
            <p:nvPr/>
          </p:nvSpPr>
          <p:spPr>
            <a:xfrm>
              <a:off x="6287260" y="2782104"/>
              <a:ext cx="14355" cy="25722"/>
            </a:xfrm>
            <a:custGeom>
              <a:avLst/>
              <a:gdLst/>
              <a:ahLst/>
              <a:cxnLst/>
              <a:rect l="l" t="t" r="r" b="b"/>
              <a:pathLst>
                <a:path w="466" h="835" extrusionOk="0">
                  <a:moveTo>
                    <a:pt x="96" y="1"/>
                  </a:moveTo>
                  <a:cubicBezTo>
                    <a:pt x="72" y="1"/>
                    <a:pt x="60" y="13"/>
                    <a:pt x="48" y="25"/>
                  </a:cubicBezTo>
                  <a:cubicBezTo>
                    <a:pt x="48" y="48"/>
                    <a:pt x="60" y="72"/>
                    <a:pt x="72" y="84"/>
                  </a:cubicBezTo>
                  <a:cubicBezTo>
                    <a:pt x="227" y="120"/>
                    <a:pt x="310" y="179"/>
                    <a:pt x="334" y="263"/>
                  </a:cubicBezTo>
                  <a:cubicBezTo>
                    <a:pt x="370" y="441"/>
                    <a:pt x="120" y="679"/>
                    <a:pt x="25" y="763"/>
                  </a:cubicBezTo>
                  <a:cubicBezTo>
                    <a:pt x="1" y="775"/>
                    <a:pt x="1" y="798"/>
                    <a:pt x="13" y="810"/>
                  </a:cubicBezTo>
                  <a:cubicBezTo>
                    <a:pt x="25" y="822"/>
                    <a:pt x="37" y="834"/>
                    <a:pt x="48" y="834"/>
                  </a:cubicBezTo>
                  <a:cubicBezTo>
                    <a:pt x="60" y="834"/>
                    <a:pt x="60" y="822"/>
                    <a:pt x="72" y="822"/>
                  </a:cubicBezTo>
                  <a:cubicBezTo>
                    <a:pt x="84" y="810"/>
                    <a:pt x="465" y="501"/>
                    <a:pt x="406" y="251"/>
                  </a:cubicBezTo>
                  <a:cubicBezTo>
                    <a:pt x="382" y="132"/>
                    <a:pt x="275" y="48"/>
                    <a:pt x="9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3" name="Google Shape;3303;p78"/>
            <p:cNvSpPr/>
            <p:nvPr/>
          </p:nvSpPr>
          <p:spPr>
            <a:xfrm>
              <a:off x="5880141" y="2715473"/>
              <a:ext cx="55572" cy="63027"/>
            </a:xfrm>
            <a:custGeom>
              <a:avLst/>
              <a:gdLst/>
              <a:ahLst/>
              <a:cxnLst/>
              <a:rect l="l" t="t" r="r" b="b"/>
              <a:pathLst>
                <a:path w="1804" h="2046" extrusionOk="0">
                  <a:moveTo>
                    <a:pt x="862" y="1"/>
                  </a:moveTo>
                  <a:cubicBezTo>
                    <a:pt x="852" y="1"/>
                    <a:pt x="843" y="3"/>
                    <a:pt x="834" y="9"/>
                  </a:cubicBezTo>
                  <a:cubicBezTo>
                    <a:pt x="731" y="82"/>
                    <a:pt x="805" y="451"/>
                    <a:pt x="897" y="745"/>
                  </a:cubicBezTo>
                  <a:lnTo>
                    <a:pt x="897" y="745"/>
                  </a:lnTo>
                  <a:cubicBezTo>
                    <a:pt x="748" y="431"/>
                    <a:pt x="530" y="36"/>
                    <a:pt x="416" y="36"/>
                  </a:cubicBezTo>
                  <a:cubicBezTo>
                    <a:pt x="398" y="36"/>
                    <a:pt x="382" y="46"/>
                    <a:pt x="370" y="68"/>
                  </a:cubicBezTo>
                  <a:cubicBezTo>
                    <a:pt x="277" y="232"/>
                    <a:pt x="457" y="677"/>
                    <a:pt x="617" y="1008"/>
                  </a:cubicBezTo>
                  <a:lnTo>
                    <a:pt x="617" y="1008"/>
                  </a:lnTo>
                  <a:cubicBezTo>
                    <a:pt x="516" y="845"/>
                    <a:pt x="394" y="693"/>
                    <a:pt x="289" y="693"/>
                  </a:cubicBezTo>
                  <a:cubicBezTo>
                    <a:pt x="263" y="693"/>
                    <a:pt x="238" y="702"/>
                    <a:pt x="215" y="723"/>
                  </a:cubicBezTo>
                  <a:cubicBezTo>
                    <a:pt x="1" y="926"/>
                    <a:pt x="977" y="1938"/>
                    <a:pt x="1251" y="2033"/>
                  </a:cubicBezTo>
                  <a:cubicBezTo>
                    <a:pt x="1277" y="2042"/>
                    <a:pt x="1302" y="2046"/>
                    <a:pt x="1325" y="2046"/>
                  </a:cubicBezTo>
                  <a:cubicBezTo>
                    <a:pt x="1556" y="2046"/>
                    <a:pt x="1654" y="1651"/>
                    <a:pt x="1751" y="1521"/>
                  </a:cubicBezTo>
                  <a:cubicBezTo>
                    <a:pt x="1751" y="1521"/>
                    <a:pt x="1804" y="98"/>
                    <a:pt x="1641" y="98"/>
                  </a:cubicBezTo>
                  <a:cubicBezTo>
                    <a:pt x="1631" y="98"/>
                    <a:pt x="1620" y="104"/>
                    <a:pt x="1608" y="116"/>
                  </a:cubicBezTo>
                  <a:cubicBezTo>
                    <a:pt x="1394" y="318"/>
                    <a:pt x="1418" y="937"/>
                    <a:pt x="1418" y="937"/>
                  </a:cubicBezTo>
                  <a:cubicBezTo>
                    <a:pt x="1418" y="937"/>
                    <a:pt x="1052" y="1"/>
                    <a:pt x="86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4" name="Google Shape;3304;p78"/>
            <p:cNvSpPr/>
            <p:nvPr/>
          </p:nvSpPr>
          <p:spPr>
            <a:xfrm>
              <a:off x="5910607" y="2743537"/>
              <a:ext cx="16142" cy="25044"/>
            </a:xfrm>
            <a:custGeom>
              <a:avLst/>
              <a:gdLst/>
              <a:ahLst/>
              <a:cxnLst/>
              <a:rect l="l" t="t" r="r" b="b"/>
              <a:pathLst>
                <a:path w="524" h="813" extrusionOk="0">
                  <a:moveTo>
                    <a:pt x="433" y="1"/>
                  </a:moveTo>
                  <a:cubicBezTo>
                    <a:pt x="275" y="1"/>
                    <a:pt x="173" y="49"/>
                    <a:pt x="119" y="145"/>
                  </a:cubicBezTo>
                  <a:cubicBezTo>
                    <a:pt x="0" y="372"/>
                    <a:pt x="274" y="777"/>
                    <a:pt x="286" y="788"/>
                  </a:cubicBezTo>
                  <a:cubicBezTo>
                    <a:pt x="298" y="800"/>
                    <a:pt x="310" y="812"/>
                    <a:pt x="322" y="812"/>
                  </a:cubicBezTo>
                  <a:cubicBezTo>
                    <a:pt x="322" y="812"/>
                    <a:pt x="333" y="812"/>
                    <a:pt x="345" y="800"/>
                  </a:cubicBezTo>
                  <a:cubicBezTo>
                    <a:pt x="357" y="788"/>
                    <a:pt x="357" y="765"/>
                    <a:pt x="345" y="753"/>
                  </a:cubicBezTo>
                  <a:cubicBezTo>
                    <a:pt x="274" y="646"/>
                    <a:pt x="107" y="336"/>
                    <a:pt x="191" y="181"/>
                  </a:cubicBezTo>
                  <a:cubicBezTo>
                    <a:pt x="226" y="110"/>
                    <a:pt x="333" y="74"/>
                    <a:pt x="488" y="74"/>
                  </a:cubicBezTo>
                  <a:cubicBezTo>
                    <a:pt x="512" y="74"/>
                    <a:pt x="524" y="62"/>
                    <a:pt x="524" y="38"/>
                  </a:cubicBezTo>
                  <a:cubicBezTo>
                    <a:pt x="524" y="15"/>
                    <a:pt x="512" y="3"/>
                    <a:pt x="488" y="3"/>
                  </a:cubicBezTo>
                  <a:cubicBezTo>
                    <a:pt x="469" y="1"/>
                    <a:pt x="451" y="1"/>
                    <a:pt x="43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5" name="Google Shape;3305;p78"/>
            <p:cNvSpPr/>
            <p:nvPr/>
          </p:nvSpPr>
          <p:spPr>
            <a:xfrm>
              <a:off x="6149377" y="2669666"/>
              <a:ext cx="99377" cy="76396"/>
            </a:xfrm>
            <a:custGeom>
              <a:avLst/>
              <a:gdLst/>
              <a:ahLst/>
              <a:cxnLst/>
              <a:rect l="l" t="t" r="r" b="b"/>
              <a:pathLst>
                <a:path w="3226" h="2480" extrusionOk="0">
                  <a:moveTo>
                    <a:pt x="1531" y="1"/>
                  </a:moveTo>
                  <a:cubicBezTo>
                    <a:pt x="1319" y="1"/>
                    <a:pt x="1233" y="162"/>
                    <a:pt x="1225" y="355"/>
                  </a:cubicBezTo>
                  <a:lnTo>
                    <a:pt x="1225" y="355"/>
                  </a:lnTo>
                  <a:cubicBezTo>
                    <a:pt x="1165" y="343"/>
                    <a:pt x="1098" y="334"/>
                    <a:pt x="1024" y="329"/>
                  </a:cubicBezTo>
                  <a:cubicBezTo>
                    <a:pt x="991" y="327"/>
                    <a:pt x="960" y="325"/>
                    <a:pt x="930" y="325"/>
                  </a:cubicBezTo>
                  <a:cubicBezTo>
                    <a:pt x="81" y="325"/>
                    <a:pt x="548" y="1281"/>
                    <a:pt x="548" y="1281"/>
                  </a:cubicBezTo>
                  <a:cubicBezTo>
                    <a:pt x="548" y="1281"/>
                    <a:pt x="0" y="2103"/>
                    <a:pt x="1203" y="2377"/>
                  </a:cubicBezTo>
                  <a:cubicBezTo>
                    <a:pt x="1516" y="2448"/>
                    <a:pt x="1742" y="2479"/>
                    <a:pt x="1901" y="2479"/>
                  </a:cubicBezTo>
                  <a:cubicBezTo>
                    <a:pt x="2082" y="2479"/>
                    <a:pt x="2176" y="2439"/>
                    <a:pt x="2213" y="2372"/>
                  </a:cubicBezTo>
                  <a:lnTo>
                    <a:pt x="2213" y="2372"/>
                  </a:lnTo>
                  <a:cubicBezTo>
                    <a:pt x="2254" y="2387"/>
                    <a:pt x="2296" y="2394"/>
                    <a:pt x="2338" y="2394"/>
                  </a:cubicBezTo>
                  <a:cubicBezTo>
                    <a:pt x="2764" y="2394"/>
                    <a:pt x="3225" y="1705"/>
                    <a:pt x="2858" y="1198"/>
                  </a:cubicBezTo>
                  <a:cubicBezTo>
                    <a:pt x="2776" y="1091"/>
                    <a:pt x="2689" y="1022"/>
                    <a:pt x="2604" y="982"/>
                  </a:cubicBezTo>
                  <a:lnTo>
                    <a:pt x="2604" y="982"/>
                  </a:lnTo>
                  <a:cubicBezTo>
                    <a:pt x="2593" y="723"/>
                    <a:pt x="2410" y="385"/>
                    <a:pt x="1929" y="127"/>
                  </a:cubicBezTo>
                  <a:cubicBezTo>
                    <a:pt x="1764" y="38"/>
                    <a:pt x="1633" y="1"/>
                    <a:pt x="153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6" name="Google Shape;3306;p78"/>
            <p:cNvSpPr/>
            <p:nvPr/>
          </p:nvSpPr>
          <p:spPr>
            <a:xfrm>
              <a:off x="6184926" y="2686917"/>
              <a:ext cx="43681" cy="46454"/>
            </a:xfrm>
            <a:custGeom>
              <a:avLst/>
              <a:gdLst/>
              <a:ahLst/>
              <a:cxnLst/>
              <a:rect l="l" t="t" r="r" b="b"/>
              <a:pathLst>
                <a:path w="1418" h="1508" extrusionOk="0">
                  <a:moveTo>
                    <a:pt x="680" y="567"/>
                  </a:moveTo>
                  <a:lnTo>
                    <a:pt x="680" y="567"/>
                  </a:lnTo>
                  <a:cubicBezTo>
                    <a:pt x="692" y="662"/>
                    <a:pt x="680" y="745"/>
                    <a:pt x="656" y="805"/>
                  </a:cubicBezTo>
                  <a:cubicBezTo>
                    <a:pt x="644" y="876"/>
                    <a:pt x="620" y="888"/>
                    <a:pt x="620" y="900"/>
                  </a:cubicBezTo>
                  <a:cubicBezTo>
                    <a:pt x="620" y="900"/>
                    <a:pt x="608" y="888"/>
                    <a:pt x="596" y="852"/>
                  </a:cubicBezTo>
                  <a:cubicBezTo>
                    <a:pt x="561" y="769"/>
                    <a:pt x="608" y="662"/>
                    <a:pt x="680" y="567"/>
                  </a:cubicBezTo>
                  <a:close/>
                  <a:moveTo>
                    <a:pt x="361" y="1"/>
                  </a:moveTo>
                  <a:cubicBezTo>
                    <a:pt x="348" y="1"/>
                    <a:pt x="335" y="3"/>
                    <a:pt x="322" y="7"/>
                  </a:cubicBezTo>
                  <a:cubicBezTo>
                    <a:pt x="108" y="67"/>
                    <a:pt x="13" y="519"/>
                    <a:pt x="1" y="567"/>
                  </a:cubicBezTo>
                  <a:cubicBezTo>
                    <a:pt x="1" y="590"/>
                    <a:pt x="13" y="614"/>
                    <a:pt x="37" y="614"/>
                  </a:cubicBezTo>
                  <a:cubicBezTo>
                    <a:pt x="41" y="617"/>
                    <a:pt x="45" y="618"/>
                    <a:pt x="49" y="618"/>
                  </a:cubicBezTo>
                  <a:cubicBezTo>
                    <a:pt x="65" y="618"/>
                    <a:pt x="75" y="600"/>
                    <a:pt x="84" y="590"/>
                  </a:cubicBezTo>
                  <a:cubicBezTo>
                    <a:pt x="108" y="471"/>
                    <a:pt x="203" y="126"/>
                    <a:pt x="334" y="90"/>
                  </a:cubicBezTo>
                  <a:cubicBezTo>
                    <a:pt x="342" y="88"/>
                    <a:pt x="350" y="87"/>
                    <a:pt x="358" y="87"/>
                  </a:cubicBezTo>
                  <a:cubicBezTo>
                    <a:pt x="401" y="87"/>
                    <a:pt x="451" y="114"/>
                    <a:pt x="501" y="174"/>
                  </a:cubicBezTo>
                  <a:cubicBezTo>
                    <a:pt x="584" y="269"/>
                    <a:pt x="632" y="364"/>
                    <a:pt x="656" y="471"/>
                  </a:cubicBezTo>
                  <a:cubicBezTo>
                    <a:pt x="537" y="579"/>
                    <a:pt x="477" y="757"/>
                    <a:pt x="525" y="876"/>
                  </a:cubicBezTo>
                  <a:cubicBezTo>
                    <a:pt x="537" y="936"/>
                    <a:pt x="572" y="971"/>
                    <a:pt x="608" y="971"/>
                  </a:cubicBezTo>
                  <a:cubicBezTo>
                    <a:pt x="644" y="971"/>
                    <a:pt x="680" y="960"/>
                    <a:pt x="715" y="900"/>
                  </a:cubicBezTo>
                  <a:cubicBezTo>
                    <a:pt x="751" y="805"/>
                    <a:pt x="775" y="662"/>
                    <a:pt x="739" y="495"/>
                  </a:cubicBezTo>
                  <a:cubicBezTo>
                    <a:pt x="775" y="471"/>
                    <a:pt x="811" y="448"/>
                    <a:pt x="834" y="436"/>
                  </a:cubicBezTo>
                  <a:cubicBezTo>
                    <a:pt x="862" y="424"/>
                    <a:pt x="890" y="418"/>
                    <a:pt x="917" y="418"/>
                  </a:cubicBezTo>
                  <a:cubicBezTo>
                    <a:pt x="1027" y="418"/>
                    <a:pt x="1125" y="514"/>
                    <a:pt x="1192" y="686"/>
                  </a:cubicBezTo>
                  <a:cubicBezTo>
                    <a:pt x="1323" y="983"/>
                    <a:pt x="1156" y="1221"/>
                    <a:pt x="977" y="1341"/>
                  </a:cubicBezTo>
                  <a:cubicBezTo>
                    <a:pt x="886" y="1400"/>
                    <a:pt x="770" y="1437"/>
                    <a:pt x="650" y="1437"/>
                  </a:cubicBezTo>
                  <a:cubicBezTo>
                    <a:pt x="504" y="1437"/>
                    <a:pt x="351" y="1382"/>
                    <a:pt x="227" y="1245"/>
                  </a:cubicBezTo>
                  <a:cubicBezTo>
                    <a:pt x="220" y="1231"/>
                    <a:pt x="209" y="1226"/>
                    <a:pt x="199" y="1226"/>
                  </a:cubicBezTo>
                  <a:cubicBezTo>
                    <a:pt x="191" y="1226"/>
                    <a:pt x="184" y="1228"/>
                    <a:pt x="180" y="1233"/>
                  </a:cubicBezTo>
                  <a:cubicBezTo>
                    <a:pt x="156" y="1257"/>
                    <a:pt x="156" y="1281"/>
                    <a:pt x="168" y="1293"/>
                  </a:cubicBezTo>
                  <a:cubicBezTo>
                    <a:pt x="311" y="1448"/>
                    <a:pt x="489" y="1507"/>
                    <a:pt x="644" y="1507"/>
                  </a:cubicBezTo>
                  <a:cubicBezTo>
                    <a:pt x="787" y="1507"/>
                    <a:pt x="918" y="1472"/>
                    <a:pt x="1025" y="1400"/>
                  </a:cubicBezTo>
                  <a:cubicBezTo>
                    <a:pt x="1227" y="1281"/>
                    <a:pt x="1418" y="1007"/>
                    <a:pt x="1263" y="650"/>
                  </a:cubicBezTo>
                  <a:cubicBezTo>
                    <a:pt x="1163" y="401"/>
                    <a:pt x="1023" y="343"/>
                    <a:pt x="919" y="343"/>
                  </a:cubicBezTo>
                  <a:cubicBezTo>
                    <a:pt x="874" y="343"/>
                    <a:pt x="836" y="353"/>
                    <a:pt x="811" y="364"/>
                  </a:cubicBezTo>
                  <a:cubicBezTo>
                    <a:pt x="775" y="376"/>
                    <a:pt x="751" y="388"/>
                    <a:pt x="715" y="412"/>
                  </a:cubicBezTo>
                  <a:cubicBezTo>
                    <a:pt x="692" y="317"/>
                    <a:pt x="644" y="221"/>
                    <a:pt x="572" y="126"/>
                  </a:cubicBezTo>
                  <a:cubicBezTo>
                    <a:pt x="503" y="47"/>
                    <a:pt x="426" y="1"/>
                    <a:pt x="361" y="1"/>
                  </a:cubicBezTo>
                  <a:close/>
                </a:path>
              </a:pathLst>
            </a:custGeom>
            <a:solidFill>
              <a:srgbClr val="FB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7" name="Google Shape;3307;p78"/>
            <p:cNvSpPr/>
            <p:nvPr/>
          </p:nvSpPr>
          <p:spPr>
            <a:xfrm>
              <a:off x="6063184" y="2703613"/>
              <a:ext cx="87301" cy="20578"/>
            </a:xfrm>
            <a:custGeom>
              <a:avLst/>
              <a:gdLst/>
              <a:ahLst/>
              <a:cxnLst/>
              <a:rect l="l" t="t" r="r" b="b"/>
              <a:pathLst>
                <a:path w="2834" h="668" extrusionOk="0">
                  <a:moveTo>
                    <a:pt x="1552" y="1"/>
                  </a:moveTo>
                  <a:cubicBezTo>
                    <a:pt x="1109" y="1"/>
                    <a:pt x="579" y="143"/>
                    <a:pt x="12" y="596"/>
                  </a:cubicBezTo>
                  <a:cubicBezTo>
                    <a:pt x="0" y="608"/>
                    <a:pt x="0" y="632"/>
                    <a:pt x="12" y="656"/>
                  </a:cubicBezTo>
                  <a:cubicBezTo>
                    <a:pt x="12" y="668"/>
                    <a:pt x="24" y="668"/>
                    <a:pt x="36" y="668"/>
                  </a:cubicBezTo>
                  <a:cubicBezTo>
                    <a:pt x="48" y="668"/>
                    <a:pt x="60" y="668"/>
                    <a:pt x="60" y="656"/>
                  </a:cubicBezTo>
                  <a:cubicBezTo>
                    <a:pt x="611" y="215"/>
                    <a:pt x="1123" y="76"/>
                    <a:pt x="1550" y="76"/>
                  </a:cubicBezTo>
                  <a:cubicBezTo>
                    <a:pt x="2275" y="76"/>
                    <a:pt x="2755" y="477"/>
                    <a:pt x="2762" y="477"/>
                  </a:cubicBezTo>
                  <a:cubicBezTo>
                    <a:pt x="2772" y="487"/>
                    <a:pt x="2782" y="491"/>
                    <a:pt x="2792" y="491"/>
                  </a:cubicBezTo>
                  <a:cubicBezTo>
                    <a:pt x="2804" y="491"/>
                    <a:pt x="2815" y="484"/>
                    <a:pt x="2822" y="477"/>
                  </a:cubicBezTo>
                  <a:cubicBezTo>
                    <a:pt x="2834" y="465"/>
                    <a:pt x="2834" y="441"/>
                    <a:pt x="2822" y="418"/>
                  </a:cubicBezTo>
                  <a:cubicBezTo>
                    <a:pt x="2814" y="418"/>
                    <a:pt x="2309" y="1"/>
                    <a:pt x="1552" y="1"/>
                  </a:cubicBezTo>
                  <a:close/>
                </a:path>
              </a:pathLst>
            </a:custGeom>
            <a:solidFill>
              <a:srgbClr val="FB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8" name="Google Shape;3308;p78"/>
            <p:cNvSpPr/>
            <p:nvPr/>
          </p:nvSpPr>
          <p:spPr>
            <a:xfrm>
              <a:off x="6125534" y="2727949"/>
              <a:ext cx="33393" cy="72546"/>
            </a:xfrm>
            <a:custGeom>
              <a:avLst/>
              <a:gdLst/>
              <a:ahLst/>
              <a:cxnLst/>
              <a:rect l="l" t="t" r="r" b="b"/>
              <a:pathLst>
                <a:path w="1084" h="2355" extrusionOk="0">
                  <a:moveTo>
                    <a:pt x="1048" y="1"/>
                  </a:moveTo>
                  <a:cubicBezTo>
                    <a:pt x="1038" y="1"/>
                    <a:pt x="1029" y="4"/>
                    <a:pt x="1024" y="9"/>
                  </a:cubicBezTo>
                  <a:cubicBezTo>
                    <a:pt x="1012" y="9"/>
                    <a:pt x="0" y="687"/>
                    <a:pt x="738" y="2330"/>
                  </a:cubicBezTo>
                  <a:cubicBezTo>
                    <a:pt x="738" y="2342"/>
                    <a:pt x="750" y="2354"/>
                    <a:pt x="774" y="2354"/>
                  </a:cubicBezTo>
                  <a:lnTo>
                    <a:pt x="786" y="2354"/>
                  </a:lnTo>
                  <a:cubicBezTo>
                    <a:pt x="810" y="2342"/>
                    <a:pt x="810" y="2318"/>
                    <a:pt x="810" y="2295"/>
                  </a:cubicBezTo>
                  <a:cubicBezTo>
                    <a:pt x="107" y="723"/>
                    <a:pt x="1024" y="92"/>
                    <a:pt x="1072" y="68"/>
                  </a:cubicBezTo>
                  <a:cubicBezTo>
                    <a:pt x="1084" y="56"/>
                    <a:pt x="1084" y="32"/>
                    <a:pt x="1084" y="20"/>
                  </a:cubicBezTo>
                  <a:cubicBezTo>
                    <a:pt x="1077" y="7"/>
                    <a:pt x="1061" y="1"/>
                    <a:pt x="1048" y="1"/>
                  </a:cubicBezTo>
                  <a:close/>
                </a:path>
              </a:pathLst>
            </a:custGeom>
            <a:solidFill>
              <a:srgbClr val="FB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9" name="Google Shape;3309;p78"/>
            <p:cNvSpPr/>
            <p:nvPr/>
          </p:nvSpPr>
          <p:spPr>
            <a:xfrm>
              <a:off x="6160374" y="2730167"/>
              <a:ext cx="47717" cy="100393"/>
            </a:xfrm>
            <a:custGeom>
              <a:avLst/>
              <a:gdLst/>
              <a:ahLst/>
              <a:cxnLst/>
              <a:rect l="l" t="t" r="r" b="b"/>
              <a:pathLst>
                <a:path w="1549" h="3259" extrusionOk="0">
                  <a:moveTo>
                    <a:pt x="422" y="0"/>
                  </a:moveTo>
                  <a:cubicBezTo>
                    <a:pt x="413" y="0"/>
                    <a:pt x="403" y="3"/>
                    <a:pt x="393" y="8"/>
                  </a:cubicBezTo>
                  <a:cubicBezTo>
                    <a:pt x="381" y="20"/>
                    <a:pt x="369" y="44"/>
                    <a:pt x="381" y="56"/>
                  </a:cubicBezTo>
                  <a:cubicBezTo>
                    <a:pt x="393" y="79"/>
                    <a:pt x="1453" y="2234"/>
                    <a:pt x="24" y="3187"/>
                  </a:cubicBezTo>
                  <a:cubicBezTo>
                    <a:pt x="0" y="3199"/>
                    <a:pt x="0" y="3223"/>
                    <a:pt x="12" y="3235"/>
                  </a:cubicBezTo>
                  <a:cubicBezTo>
                    <a:pt x="12" y="3258"/>
                    <a:pt x="24" y="3258"/>
                    <a:pt x="36" y="3258"/>
                  </a:cubicBezTo>
                  <a:cubicBezTo>
                    <a:pt x="48" y="3258"/>
                    <a:pt x="60" y="3258"/>
                    <a:pt x="60" y="3246"/>
                  </a:cubicBezTo>
                  <a:cubicBezTo>
                    <a:pt x="1548" y="2270"/>
                    <a:pt x="465" y="44"/>
                    <a:pt x="453" y="20"/>
                  </a:cubicBezTo>
                  <a:cubicBezTo>
                    <a:pt x="446" y="6"/>
                    <a:pt x="435" y="0"/>
                    <a:pt x="422" y="0"/>
                  </a:cubicBezTo>
                  <a:close/>
                </a:path>
              </a:pathLst>
            </a:custGeom>
            <a:solidFill>
              <a:srgbClr val="FB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0" name="Google Shape;3310;p78"/>
            <p:cNvSpPr/>
            <p:nvPr/>
          </p:nvSpPr>
          <p:spPr>
            <a:xfrm>
              <a:off x="6126242" y="2883237"/>
              <a:ext cx="68603" cy="91552"/>
            </a:xfrm>
            <a:custGeom>
              <a:avLst/>
              <a:gdLst/>
              <a:ahLst/>
              <a:cxnLst/>
              <a:rect l="l" t="t" r="r" b="b"/>
              <a:pathLst>
                <a:path w="2227" h="2972" extrusionOk="0">
                  <a:moveTo>
                    <a:pt x="1312" y="0"/>
                  </a:moveTo>
                  <a:cubicBezTo>
                    <a:pt x="1170" y="0"/>
                    <a:pt x="1" y="980"/>
                    <a:pt x="1" y="980"/>
                  </a:cubicBezTo>
                  <a:cubicBezTo>
                    <a:pt x="1" y="980"/>
                    <a:pt x="275" y="2778"/>
                    <a:pt x="275" y="2957"/>
                  </a:cubicBezTo>
                  <a:cubicBezTo>
                    <a:pt x="275" y="2966"/>
                    <a:pt x="281" y="2971"/>
                    <a:pt x="292" y="2971"/>
                  </a:cubicBezTo>
                  <a:cubicBezTo>
                    <a:pt x="484" y="2971"/>
                    <a:pt x="2226" y="1603"/>
                    <a:pt x="2204" y="1456"/>
                  </a:cubicBezTo>
                  <a:cubicBezTo>
                    <a:pt x="2180" y="1302"/>
                    <a:pt x="1394" y="75"/>
                    <a:pt x="1323" y="4"/>
                  </a:cubicBezTo>
                  <a:cubicBezTo>
                    <a:pt x="1320" y="2"/>
                    <a:pt x="1317" y="0"/>
                    <a:pt x="13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1" name="Google Shape;3311;p78"/>
            <p:cNvSpPr/>
            <p:nvPr/>
          </p:nvSpPr>
          <p:spPr>
            <a:xfrm>
              <a:off x="6124794" y="2881882"/>
              <a:ext cx="70451" cy="94294"/>
            </a:xfrm>
            <a:custGeom>
              <a:avLst/>
              <a:gdLst/>
              <a:ahLst/>
              <a:cxnLst/>
              <a:rect l="l" t="t" r="r" b="b"/>
              <a:pathLst>
                <a:path w="2287" h="3061" extrusionOk="0">
                  <a:moveTo>
                    <a:pt x="1346" y="84"/>
                  </a:moveTo>
                  <a:cubicBezTo>
                    <a:pt x="1453" y="215"/>
                    <a:pt x="2179" y="1369"/>
                    <a:pt x="2203" y="1500"/>
                  </a:cubicBezTo>
                  <a:cubicBezTo>
                    <a:pt x="2167" y="1655"/>
                    <a:pt x="608" y="2893"/>
                    <a:pt x="358" y="2977"/>
                  </a:cubicBezTo>
                  <a:cubicBezTo>
                    <a:pt x="334" y="2703"/>
                    <a:pt x="119" y="1250"/>
                    <a:pt x="84" y="1036"/>
                  </a:cubicBezTo>
                  <a:cubicBezTo>
                    <a:pt x="631" y="584"/>
                    <a:pt x="1239" y="107"/>
                    <a:pt x="1346" y="84"/>
                  </a:cubicBezTo>
                  <a:close/>
                  <a:moveTo>
                    <a:pt x="1358" y="0"/>
                  </a:moveTo>
                  <a:cubicBezTo>
                    <a:pt x="1203" y="0"/>
                    <a:pt x="215" y="822"/>
                    <a:pt x="12" y="988"/>
                  </a:cubicBezTo>
                  <a:cubicBezTo>
                    <a:pt x="0" y="1000"/>
                    <a:pt x="0" y="1012"/>
                    <a:pt x="0" y="1024"/>
                  </a:cubicBezTo>
                  <a:cubicBezTo>
                    <a:pt x="0" y="1048"/>
                    <a:pt x="274" y="2834"/>
                    <a:pt x="274" y="3001"/>
                  </a:cubicBezTo>
                  <a:cubicBezTo>
                    <a:pt x="274" y="3036"/>
                    <a:pt x="298" y="3060"/>
                    <a:pt x="334" y="3060"/>
                  </a:cubicBezTo>
                  <a:cubicBezTo>
                    <a:pt x="524" y="3060"/>
                    <a:pt x="1941" y="1953"/>
                    <a:pt x="2227" y="1608"/>
                  </a:cubicBezTo>
                  <a:cubicBezTo>
                    <a:pt x="2274" y="1548"/>
                    <a:pt x="2286" y="1524"/>
                    <a:pt x="2286" y="1489"/>
                  </a:cubicBezTo>
                  <a:cubicBezTo>
                    <a:pt x="2263" y="1334"/>
                    <a:pt x="1477" y="96"/>
                    <a:pt x="1393" y="24"/>
                  </a:cubicBezTo>
                  <a:cubicBezTo>
                    <a:pt x="1393" y="12"/>
                    <a:pt x="1381" y="0"/>
                    <a:pt x="135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2" name="Google Shape;3312;p78"/>
            <p:cNvSpPr/>
            <p:nvPr/>
          </p:nvSpPr>
          <p:spPr>
            <a:xfrm>
              <a:off x="5994951" y="2876275"/>
              <a:ext cx="61641" cy="85638"/>
            </a:xfrm>
            <a:custGeom>
              <a:avLst/>
              <a:gdLst/>
              <a:ahLst/>
              <a:cxnLst/>
              <a:rect l="l" t="t" r="r" b="b"/>
              <a:pathLst>
                <a:path w="2001" h="2780" extrusionOk="0">
                  <a:moveTo>
                    <a:pt x="1012" y="0"/>
                  </a:moveTo>
                  <a:cubicBezTo>
                    <a:pt x="1008" y="0"/>
                    <a:pt x="1004" y="2"/>
                    <a:pt x="1001" y="4"/>
                  </a:cubicBezTo>
                  <a:cubicBezTo>
                    <a:pt x="905" y="75"/>
                    <a:pt x="1" y="1230"/>
                    <a:pt x="24" y="1301"/>
                  </a:cubicBezTo>
                  <a:cubicBezTo>
                    <a:pt x="48" y="1383"/>
                    <a:pt x="1283" y="2780"/>
                    <a:pt x="1467" y="2780"/>
                  </a:cubicBezTo>
                  <a:cubicBezTo>
                    <a:pt x="1471" y="2780"/>
                    <a:pt x="1474" y="2779"/>
                    <a:pt x="1477" y="2778"/>
                  </a:cubicBezTo>
                  <a:cubicBezTo>
                    <a:pt x="1632" y="2730"/>
                    <a:pt x="2001" y="1075"/>
                    <a:pt x="2001" y="1075"/>
                  </a:cubicBezTo>
                  <a:cubicBezTo>
                    <a:pt x="2001" y="1075"/>
                    <a:pt x="1161" y="0"/>
                    <a:pt x="10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3" name="Google Shape;3313;p78"/>
            <p:cNvSpPr/>
            <p:nvPr/>
          </p:nvSpPr>
          <p:spPr>
            <a:xfrm>
              <a:off x="5993842" y="2874920"/>
              <a:ext cx="64228" cy="88410"/>
            </a:xfrm>
            <a:custGeom>
              <a:avLst/>
              <a:gdLst/>
              <a:ahLst/>
              <a:cxnLst/>
              <a:rect l="l" t="t" r="r" b="b"/>
              <a:pathLst>
                <a:path w="2085" h="2870" extrusionOk="0">
                  <a:moveTo>
                    <a:pt x="1060" y="83"/>
                  </a:moveTo>
                  <a:cubicBezTo>
                    <a:pt x="1156" y="119"/>
                    <a:pt x="1608" y="631"/>
                    <a:pt x="2001" y="1131"/>
                  </a:cubicBezTo>
                  <a:cubicBezTo>
                    <a:pt x="1822" y="1905"/>
                    <a:pt x="1584" y="2727"/>
                    <a:pt x="1501" y="2786"/>
                  </a:cubicBezTo>
                  <a:cubicBezTo>
                    <a:pt x="1346" y="2774"/>
                    <a:pt x="191" y="1512"/>
                    <a:pt x="108" y="1345"/>
                  </a:cubicBezTo>
                  <a:cubicBezTo>
                    <a:pt x="144" y="1203"/>
                    <a:pt x="929" y="191"/>
                    <a:pt x="1060" y="83"/>
                  </a:cubicBezTo>
                  <a:close/>
                  <a:moveTo>
                    <a:pt x="1049" y="0"/>
                  </a:moveTo>
                  <a:cubicBezTo>
                    <a:pt x="1037" y="0"/>
                    <a:pt x="1025" y="12"/>
                    <a:pt x="1013" y="12"/>
                  </a:cubicBezTo>
                  <a:cubicBezTo>
                    <a:pt x="953" y="60"/>
                    <a:pt x="691" y="381"/>
                    <a:pt x="477" y="679"/>
                  </a:cubicBezTo>
                  <a:cubicBezTo>
                    <a:pt x="1" y="1286"/>
                    <a:pt x="13" y="1334"/>
                    <a:pt x="25" y="1357"/>
                  </a:cubicBezTo>
                  <a:cubicBezTo>
                    <a:pt x="48" y="1417"/>
                    <a:pt x="429" y="1857"/>
                    <a:pt x="691" y="2143"/>
                  </a:cubicBezTo>
                  <a:cubicBezTo>
                    <a:pt x="1370" y="2869"/>
                    <a:pt x="1477" y="2869"/>
                    <a:pt x="1501" y="2869"/>
                  </a:cubicBezTo>
                  <a:lnTo>
                    <a:pt x="1525" y="2869"/>
                  </a:lnTo>
                  <a:cubicBezTo>
                    <a:pt x="1680" y="2810"/>
                    <a:pt x="1965" y="1631"/>
                    <a:pt x="2084" y="1131"/>
                  </a:cubicBezTo>
                  <a:cubicBezTo>
                    <a:pt x="2084" y="1119"/>
                    <a:pt x="2084" y="1107"/>
                    <a:pt x="2072" y="1095"/>
                  </a:cubicBezTo>
                  <a:cubicBezTo>
                    <a:pt x="1870" y="845"/>
                    <a:pt x="1203" y="0"/>
                    <a:pt x="104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4" name="Google Shape;3314;p78"/>
            <p:cNvSpPr/>
            <p:nvPr/>
          </p:nvSpPr>
          <p:spPr>
            <a:xfrm>
              <a:off x="6058040" y="2918909"/>
              <a:ext cx="54186" cy="38691"/>
            </a:xfrm>
            <a:custGeom>
              <a:avLst/>
              <a:gdLst/>
              <a:ahLst/>
              <a:cxnLst/>
              <a:rect l="l" t="t" r="r" b="b"/>
              <a:pathLst>
                <a:path w="1759" h="1256" extrusionOk="0">
                  <a:moveTo>
                    <a:pt x="227" y="1"/>
                  </a:moveTo>
                  <a:lnTo>
                    <a:pt x="227" y="1"/>
                  </a:lnTo>
                  <a:cubicBezTo>
                    <a:pt x="0" y="96"/>
                    <a:pt x="227" y="1144"/>
                    <a:pt x="405" y="1251"/>
                  </a:cubicBezTo>
                  <a:cubicBezTo>
                    <a:pt x="412" y="1254"/>
                    <a:pt x="419" y="1256"/>
                    <a:pt x="428" y="1256"/>
                  </a:cubicBezTo>
                  <a:cubicBezTo>
                    <a:pt x="664" y="1256"/>
                    <a:pt x="1758" y="95"/>
                    <a:pt x="1550" y="95"/>
                  </a:cubicBezTo>
                  <a:cubicBezTo>
                    <a:pt x="1546" y="95"/>
                    <a:pt x="1541" y="95"/>
                    <a:pt x="1536" y="96"/>
                  </a:cubicBezTo>
                  <a:cubicBezTo>
                    <a:pt x="1497" y="103"/>
                    <a:pt x="1442" y="106"/>
                    <a:pt x="1378" y="106"/>
                  </a:cubicBezTo>
                  <a:cubicBezTo>
                    <a:pt x="988" y="106"/>
                    <a:pt x="227" y="1"/>
                    <a:pt x="2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5" name="Google Shape;3315;p78"/>
            <p:cNvSpPr/>
            <p:nvPr/>
          </p:nvSpPr>
          <p:spPr>
            <a:xfrm>
              <a:off x="6060597" y="2917462"/>
              <a:ext cx="46978" cy="41464"/>
            </a:xfrm>
            <a:custGeom>
              <a:avLst/>
              <a:gdLst/>
              <a:ahLst/>
              <a:cxnLst/>
              <a:rect l="l" t="t" r="r" b="b"/>
              <a:pathLst>
                <a:path w="1525" h="1346" extrusionOk="0">
                  <a:moveTo>
                    <a:pt x="156" y="84"/>
                  </a:moveTo>
                  <a:cubicBezTo>
                    <a:pt x="263" y="95"/>
                    <a:pt x="929" y="191"/>
                    <a:pt x="1299" y="191"/>
                  </a:cubicBezTo>
                  <a:cubicBezTo>
                    <a:pt x="1358" y="191"/>
                    <a:pt x="1406" y="191"/>
                    <a:pt x="1453" y="179"/>
                  </a:cubicBezTo>
                  <a:lnTo>
                    <a:pt x="1453" y="179"/>
                  </a:lnTo>
                  <a:cubicBezTo>
                    <a:pt x="1429" y="250"/>
                    <a:pt x="1299" y="429"/>
                    <a:pt x="1048" y="691"/>
                  </a:cubicBezTo>
                  <a:cubicBezTo>
                    <a:pt x="739" y="1012"/>
                    <a:pt x="441" y="1262"/>
                    <a:pt x="346" y="1262"/>
                  </a:cubicBezTo>
                  <a:cubicBezTo>
                    <a:pt x="239" y="1203"/>
                    <a:pt x="72" y="631"/>
                    <a:pt x="96" y="286"/>
                  </a:cubicBezTo>
                  <a:cubicBezTo>
                    <a:pt x="96" y="179"/>
                    <a:pt x="120" y="107"/>
                    <a:pt x="156" y="84"/>
                  </a:cubicBezTo>
                  <a:close/>
                  <a:moveTo>
                    <a:pt x="156" y="0"/>
                  </a:moveTo>
                  <a:cubicBezTo>
                    <a:pt x="144" y="0"/>
                    <a:pt x="144" y="0"/>
                    <a:pt x="132" y="12"/>
                  </a:cubicBezTo>
                  <a:cubicBezTo>
                    <a:pt x="60" y="36"/>
                    <a:pt x="25" y="131"/>
                    <a:pt x="13" y="286"/>
                  </a:cubicBezTo>
                  <a:cubicBezTo>
                    <a:pt x="1" y="619"/>
                    <a:pt x="156" y="1238"/>
                    <a:pt x="310" y="1334"/>
                  </a:cubicBezTo>
                  <a:cubicBezTo>
                    <a:pt x="322" y="1334"/>
                    <a:pt x="334" y="1346"/>
                    <a:pt x="346" y="1346"/>
                  </a:cubicBezTo>
                  <a:cubicBezTo>
                    <a:pt x="513" y="1346"/>
                    <a:pt x="906" y="941"/>
                    <a:pt x="1025" y="822"/>
                  </a:cubicBezTo>
                  <a:cubicBezTo>
                    <a:pt x="1084" y="774"/>
                    <a:pt x="1525" y="310"/>
                    <a:pt x="1525" y="167"/>
                  </a:cubicBezTo>
                  <a:cubicBezTo>
                    <a:pt x="1525" y="143"/>
                    <a:pt x="1525" y="131"/>
                    <a:pt x="1513" y="119"/>
                  </a:cubicBezTo>
                  <a:cubicBezTo>
                    <a:pt x="1504" y="111"/>
                    <a:pt x="1490" y="102"/>
                    <a:pt x="1470" y="102"/>
                  </a:cubicBezTo>
                  <a:cubicBezTo>
                    <a:pt x="1461" y="102"/>
                    <a:pt x="1452" y="104"/>
                    <a:pt x="1441" y="107"/>
                  </a:cubicBezTo>
                  <a:cubicBezTo>
                    <a:pt x="1406" y="107"/>
                    <a:pt x="1358" y="119"/>
                    <a:pt x="1287" y="119"/>
                  </a:cubicBezTo>
                  <a:cubicBezTo>
                    <a:pt x="906" y="119"/>
                    <a:pt x="167" y="0"/>
                    <a:pt x="15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6" name="Google Shape;3316;p78"/>
            <p:cNvSpPr/>
            <p:nvPr/>
          </p:nvSpPr>
          <p:spPr>
            <a:xfrm>
              <a:off x="6043746" y="2875936"/>
              <a:ext cx="51352" cy="13677"/>
            </a:xfrm>
            <a:custGeom>
              <a:avLst/>
              <a:gdLst/>
              <a:ahLst/>
              <a:cxnLst/>
              <a:rect l="l" t="t" r="r" b="b"/>
              <a:pathLst>
                <a:path w="1667" h="444" extrusionOk="0">
                  <a:moveTo>
                    <a:pt x="47" y="1"/>
                  </a:moveTo>
                  <a:cubicBezTo>
                    <a:pt x="34" y="1"/>
                    <a:pt x="19" y="8"/>
                    <a:pt x="12" y="15"/>
                  </a:cubicBezTo>
                  <a:cubicBezTo>
                    <a:pt x="0" y="27"/>
                    <a:pt x="0" y="50"/>
                    <a:pt x="24" y="74"/>
                  </a:cubicBezTo>
                  <a:cubicBezTo>
                    <a:pt x="36" y="86"/>
                    <a:pt x="476" y="443"/>
                    <a:pt x="1203" y="443"/>
                  </a:cubicBezTo>
                  <a:cubicBezTo>
                    <a:pt x="1334" y="443"/>
                    <a:pt x="1476" y="431"/>
                    <a:pt x="1631" y="408"/>
                  </a:cubicBezTo>
                  <a:cubicBezTo>
                    <a:pt x="1655" y="396"/>
                    <a:pt x="1667" y="384"/>
                    <a:pt x="1655" y="360"/>
                  </a:cubicBezTo>
                  <a:cubicBezTo>
                    <a:pt x="1655" y="336"/>
                    <a:pt x="1631" y="324"/>
                    <a:pt x="1619" y="324"/>
                  </a:cubicBezTo>
                  <a:cubicBezTo>
                    <a:pt x="1477" y="349"/>
                    <a:pt x="1343" y="360"/>
                    <a:pt x="1218" y="360"/>
                  </a:cubicBezTo>
                  <a:cubicBezTo>
                    <a:pt x="503" y="360"/>
                    <a:pt x="71" y="15"/>
                    <a:pt x="71" y="15"/>
                  </a:cubicBezTo>
                  <a:cubicBezTo>
                    <a:pt x="66" y="5"/>
                    <a:pt x="57" y="1"/>
                    <a:pt x="4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7" name="Google Shape;3317;p78"/>
            <p:cNvSpPr/>
            <p:nvPr/>
          </p:nvSpPr>
          <p:spPr>
            <a:xfrm>
              <a:off x="5965625" y="3016068"/>
              <a:ext cx="169458" cy="89057"/>
            </a:xfrm>
            <a:custGeom>
              <a:avLst/>
              <a:gdLst/>
              <a:ahLst/>
              <a:cxnLst/>
              <a:rect l="l" t="t" r="r" b="b"/>
              <a:pathLst>
                <a:path w="5501" h="2891" extrusionOk="0">
                  <a:moveTo>
                    <a:pt x="1814" y="1"/>
                  </a:moveTo>
                  <a:cubicBezTo>
                    <a:pt x="1546" y="1"/>
                    <a:pt x="0" y="621"/>
                    <a:pt x="0" y="621"/>
                  </a:cubicBezTo>
                  <a:cubicBezTo>
                    <a:pt x="0" y="621"/>
                    <a:pt x="750" y="2431"/>
                    <a:pt x="905" y="2633"/>
                  </a:cubicBezTo>
                  <a:cubicBezTo>
                    <a:pt x="920" y="2652"/>
                    <a:pt x="950" y="2661"/>
                    <a:pt x="993" y="2661"/>
                  </a:cubicBezTo>
                  <a:cubicBezTo>
                    <a:pt x="1402" y="2661"/>
                    <a:pt x="2953" y="1871"/>
                    <a:pt x="2953" y="1871"/>
                  </a:cubicBezTo>
                  <a:lnTo>
                    <a:pt x="3119" y="2871"/>
                  </a:lnTo>
                  <a:cubicBezTo>
                    <a:pt x="3119" y="2871"/>
                    <a:pt x="3597" y="2891"/>
                    <a:pt x="4108" y="2891"/>
                  </a:cubicBezTo>
                  <a:cubicBezTo>
                    <a:pt x="4656" y="2891"/>
                    <a:pt x="5242" y="2868"/>
                    <a:pt x="5322" y="2776"/>
                  </a:cubicBezTo>
                  <a:cubicBezTo>
                    <a:pt x="5465" y="2598"/>
                    <a:pt x="5501" y="919"/>
                    <a:pt x="5501" y="919"/>
                  </a:cubicBezTo>
                  <a:cubicBezTo>
                    <a:pt x="5453" y="871"/>
                    <a:pt x="2024" y="26"/>
                    <a:pt x="1834" y="2"/>
                  </a:cubicBezTo>
                  <a:cubicBezTo>
                    <a:pt x="1828" y="1"/>
                    <a:pt x="1822" y="1"/>
                    <a:pt x="18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8" name="Google Shape;3318;p78"/>
            <p:cNvSpPr/>
            <p:nvPr/>
          </p:nvSpPr>
          <p:spPr>
            <a:xfrm>
              <a:off x="6002283" y="2899102"/>
              <a:ext cx="152978" cy="152608"/>
            </a:xfrm>
            <a:custGeom>
              <a:avLst/>
              <a:gdLst/>
              <a:ahLst/>
              <a:cxnLst/>
              <a:rect l="l" t="t" r="r" b="b"/>
              <a:pathLst>
                <a:path w="4966" h="4954" extrusionOk="0">
                  <a:moveTo>
                    <a:pt x="1525" y="1"/>
                  </a:moveTo>
                  <a:lnTo>
                    <a:pt x="1" y="4073"/>
                  </a:lnTo>
                  <a:lnTo>
                    <a:pt x="4323" y="4954"/>
                  </a:lnTo>
                  <a:cubicBezTo>
                    <a:pt x="4323" y="4954"/>
                    <a:pt x="4966" y="1108"/>
                    <a:pt x="4346" y="239"/>
                  </a:cubicBezTo>
                  <a:cubicBezTo>
                    <a:pt x="4334" y="220"/>
                    <a:pt x="4309" y="212"/>
                    <a:pt x="4274" y="212"/>
                  </a:cubicBezTo>
                  <a:cubicBezTo>
                    <a:pt x="4053" y="212"/>
                    <a:pt x="3453" y="560"/>
                    <a:pt x="3453" y="560"/>
                  </a:cubicBezTo>
                  <a:cubicBezTo>
                    <a:pt x="3453" y="560"/>
                    <a:pt x="2591" y="1472"/>
                    <a:pt x="2342" y="1472"/>
                  </a:cubicBezTo>
                  <a:cubicBezTo>
                    <a:pt x="2317" y="1472"/>
                    <a:pt x="2298" y="1462"/>
                    <a:pt x="2287" y="1442"/>
                  </a:cubicBezTo>
                  <a:cubicBezTo>
                    <a:pt x="2179" y="1215"/>
                    <a:pt x="2144" y="489"/>
                    <a:pt x="2144" y="489"/>
                  </a:cubicBezTo>
                  <a:lnTo>
                    <a:pt x="152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9" name="Google Shape;3319;p78"/>
            <p:cNvSpPr/>
            <p:nvPr/>
          </p:nvSpPr>
          <p:spPr>
            <a:xfrm>
              <a:off x="6177594" y="3093574"/>
              <a:ext cx="35210" cy="47316"/>
            </a:xfrm>
            <a:custGeom>
              <a:avLst/>
              <a:gdLst/>
              <a:ahLst/>
              <a:cxnLst/>
              <a:rect l="l" t="t" r="r" b="b"/>
              <a:pathLst>
                <a:path w="1143" h="1536" extrusionOk="0">
                  <a:moveTo>
                    <a:pt x="702" y="0"/>
                  </a:moveTo>
                  <a:cubicBezTo>
                    <a:pt x="549" y="0"/>
                    <a:pt x="1" y="177"/>
                    <a:pt x="1" y="177"/>
                  </a:cubicBezTo>
                  <a:cubicBezTo>
                    <a:pt x="1" y="177"/>
                    <a:pt x="334" y="1510"/>
                    <a:pt x="441" y="1534"/>
                  </a:cubicBezTo>
                  <a:cubicBezTo>
                    <a:pt x="445" y="1535"/>
                    <a:pt x="450" y="1535"/>
                    <a:pt x="455" y="1535"/>
                  </a:cubicBezTo>
                  <a:cubicBezTo>
                    <a:pt x="591" y="1535"/>
                    <a:pt x="1143" y="1242"/>
                    <a:pt x="1120" y="1082"/>
                  </a:cubicBezTo>
                  <a:cubicBezTo>
                    <a:pt x="1084" y="915"/>
                    <a:pt x="739" y="10"/>
                    <a:pt x="739" y="10"/>
                  </a:cubicBezTo>
                  <a:cubicBezTo>
                    <a:pt x="735" y="3"/>
                    <a:pt x="722" y="0"/>
                    <a:pt x="7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0" name="Google Shape;3320;p78"/>
            <p:cNvSpPr/>
            <p:nvPr/>
          </p:nvSpPr>
          <p:spPr>
            <a:xfrm>
              <a:off x="6176146" y="3092403"/>
              <a:ext cx="37058" cy="49904"/>
            </a:xfrm>
            <a:custGeom>
              <a:avLst/>
              <a:gdLst/>
              <a:ahLst/>
              <a:cxnLst/>
              <a:rect l="l" t="t" r="r" b="b"/>
              <a:pathLst>
                <a:path w="1203" h="1620" extrusionOk="0">
                  <a:moveTo>
                    <a:pt x="721" y="83"/>
                  </a:moveTo>
                  <a:cubicBezTo>
                    <a:pt x="728" y="83"/>
                    <a:pt x="733" y="83"/>
                    <a:pt x="738" y="84"/>
                  </a:cubicBezTo>
                  <a:lnTo>
                    <a:pt x="750" y="84"/>
                  </a:lnTo>
                  <a:cubicBezTo>
                    <a:pt x="798" y="191"/>
                    <a:pt x="1096" y="977"/>
                    <a:pt x="1119" y="1120"/>
                  </a:cubicBezTo>
                  <a:cubicBezTo>
                    <a:pt x="1131" y="1132"/>
                    <a:pt x="1119" y="1155"/>
                    <a:pt x="1084" y="1203"/>
                  </a:cubicBezTo>
                  <a:cubicBezTo>
                    <a:pt x="953" y="1358"/>
                    <a:pt x="596" y="1536"/>
                    <a:pt x="500" y="1536"/>
                  </a:cubicBezTo>
                  <a:cubicBezTo>
                    <a:pt x="441" y="1489"/>
                    <a:pt x="250" y="846"/>
                    <a:pt x="95" y="250"/>
                  </a:cubicBezTo>
                  <a:cubicBezTo>
                    <a:pt x="209" y="205"/>
                    <a:pt x="585" y="83"/>
                    <a:pt x="721" y="83"/>
                  </a:cubicBezTo>
                  <a:close/>
                  <a:moveTo>
                    <a:pt x="738" y="0"/>
                  </a:moveTo>
                  <a:cubicBezTo>
                    <a:pt x="584" y="0"/>
                    <a:pt x="48" y="179"/>
                    <a:pt x="36" y="179"/>
                  </a:cubicBezTo>
                  <a:cubicBezTo>
                    <a:pt x="12" y="191"/>
                    <a:pt x="0" y="203"/>
                    <a:pt x="0" y="227"/>
                  </a:cubicBezTo>
                  <a:cubicBezTo>
                    <a:pt x="167" y="846"/>
                    <a:pt x="369" y="1584"/>
                    <a:pt x="476" y="1608"/>
                  </a:cubicBezTo>
                  <a:cubicBezTo>
                    <a:pt x="488" y="1608"/>
                    <a:pt x="488" y="1620"/>
                    <a:pt x="500" y="1620"/>
                  </a:cubicBezTo>
                  <a:cubicBezTo>
                    <a:pt x="631" y="1620"/>
                    <a:pt x="1012" y="1417"/>
                    <a:pt x="1143" y="1262"/>
                  </a:cubicBezTo>
                  <a:cubicBezTo>
                    <a:pt x="1191" y="1203"/>
                    <a:pt x="1203" y="1155"/>
                    <a:pt x="1203" y="1108"/>
                  </a:cubicBezTo>
                  <a:cubicBezTo>
                    <a:pt x="1179" y="941"/>
                    <a:pt x="834" y="72"/>
                    <a:pt x="822" y="24"/>
                  </a:cubicBezTo>
                  <a:cubicBezTo>
                    <a:pt x="798" y="0"/>
                    <a:pt x="762" y="0"/>
                    <a:pt x="73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1" name="Google Shape;3321;p78"/>
            <p:cNvSpPr/>
            <p:nvPr/>
          </p:nvSpPr>
          <p:spPr>
            <a:xfrm>
              <a:off x="5977361" y="3169539"/>
              <a:ext cx="47316" cy="38629"/>
            </a:xfrm>
            <a:custGeom>
              <a:avLst/>
              <a:gdLst/>
              <a:ahLst/>
              <a:cxnLst/>
              <a:rect l="l" t="t" r="r" b="b"/>
              <a:pathLst>
                <a:path w="1536" h="1254" extrusionOk="0">
                  <a:moveTo>
                    <a:pt x="1192" y="0"/>
                  </a:moveTo>
                  <a:cubicBezTo>
                    <a:pt x="1017" y="0"/>
                    <a:pt x="0" y="640"/>
                    <a:pt x="0" y="640"/>
                  </a:cubicBezTo>
                  <a:cubicBezTo>
                    <a:pt x="0" y="640"/>
                    <a:pt x="119" y="1164"/>
                    <a:pt x="202" y="1247"/>
                  </a:cubicBezTo>
                  <a:cubicBezTo>
                    <a:pt x="207" y="1251"/>
                    <a:pt x="215" y="1253"/>
                    <a:pt x="227" y="1253"/>
                  </a:cubicBezTo>
                  <a:cubicBezTo>
                    <a:pt x="418" y="1253"/>
                    <a:pt x="1536" y="747"/>
                    <a:pt x="1536" y="747"/>
                  </a:cubicBezTo>
                  <a:cubicBezTo>
                    <a:pt x="1536" y="747"/>
                    <a:pt x="1262" y="92"/>
                    <a:pt x="1214" y="9"/>
                  </a:cubicBezTo>
                  <a:cubicBezTo>
                    <a:pt x="1211" y="3"/>
                    <a:pt x="1203" y="0"/>
                    <a:pt x="11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2" name="Google Shape;3322;p78"/>
            <p:cNvSpPr/>
            <p:nvPr/>
          </p:nvSpPr>
          <p:spPr>
            <a:xfrm>
              <a:off x="5975883" y="3168338"/>
              <a:ext cx="50274" cy="41094"/>
            </a:xfrm>
            <a:custGeom>
              <a:avLst/>
              <a:gdLst/>
              <a:ahLst/>
              <a:cxnLst/>
              <a:rect l="l" t="t" r="r" b="b"/>
              <a:pathLst>
                <a:path w="1632" h="1334" extrusionOk="0">
                  <a:moveTo>
                    <a:pt x="1227" y="71"/>
                  </a:moveTo>
                  <a:cubicBezTo>
                    <a:pt x="1286" y="179"/>
                    <a:pt x="1477" y="631"/>
                    <a:pt x="1536" y="762"/>
                  </a:cubicBezTo>
                  <a:cubicBezTo>
                    <a:pt x="1203" y="917"/>
                    <a:pt x="429" y="1250"/>
                    <a:pt x="274" y="1250"/>
                  </a:cubicBezTo>
                  <a:lnTo>
                    <a:pt x="262" y="1250"/>
                  </a:lnTo>
                  <a:cubicBezTo>
                    <a:pt x="215" y="1191"/>
                    <a:pt x="143" y="893"/>
                    <a:pt x="96" y="702"/>
                  </a:cubicBezTo>
                  <a:cubicBezTo>
                    <a:pt x="477" y="464"/>
                    <a:pt x="1096" y="95"/>
                    <a:pt x="1227" y="71"/>
                  </a:cubicBezTo>
                  <a:close/>
                  <a:moveTo>
                    <a:pt x="1239" y="0"/>
                  </a:moveTo>
                  <a:cubicBezTo>
                    <a:pt x="1072" y="0"/>
                    <a:pt x="131" y="583"/>
                    <a:pt x="24" y="655"/>
                  </a:cubicBezTo>
                  <a:cubicBezTo>
                    <a:pt x="12" y="655"/>
                    <a:pt x="0" y="679"/>
                    <a:pt x="12" y="691"/>
                  </a:cubicBezTo>
                  <a:cubicBezTo>
                    <a:pt x="36" y="774"/>
                    <a:pt x="131" y="1226"/>
                    <a:pt x="215" y="1310"/>
                  </a:cubicBezTo>
                  <a:cubicBezTo>
                    <a:pt x="227" y="1322"/>
                    <a:pt x="250" y="1334"/>
                    <a:pt x="274" y="1334"/>
                  </a:cubicBezTo>
                  <a:cubicBezTo>
                    <a:pt x="477" y="1334"/>
                    <a:pt x="1489" y="869"/>
                    <a:pt x="1596" y="822"/>
                  </a:cubicBezTo>
                  <a:cubicBezTo>
                    <a:pt x="1620" y="810"/>
                    <a:pt x="1632" y="786"/>
                    <a:pt x="1620" y="774"/>
                  </a:cubicBezTo>
                  <a:cubicBezTo>
                    <a:pt x="1608" y="750"/>
                    <a:pt x="1346" y="119"/>
                    <a:pt x="1298" y="24"/>
                  </a:cubicBezTo>
                  <a:cubicBezTo>
                    <a:pt x="1286" y="12"/>
                    <a:pt x="1274" y="0"/>
                    <a:pt x="123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3" name="Google Shape;3323;p78"/>
            <p:cNvSpPr/>
            <p:nvPr/>
          </p:nvSpPr>
          <p:spPr>
            <a:xfrm>
              <a:off x="6049969" y="3037878"/>
              <a:ext cx="15064" cy="35118"/>
            </a:xfrm>
            <a:custGeom>
              <a:avLst/>
              <a:gdLst/>
              <a:ahLst/>
              <a:cxnLst/>
              <a:rect l="l" t="t" r="r" b="b"/>
              <a:pathLst>
                <a:path w="489" h="1140" extrusionOk="0">
                  <a:moveTo>
                    <a:pt x="119" y="0"/>
                  </a:moveTo>
                  <a:cubicBezTo>
                    <a:pt x="110" y="0"/>
                    <a:pt x="101" y="3"/>
                    <a:pt x="96" y="8"/>
                  </a:cubicBezTo>
                  <a:cubicBezTo>
                    <a:pt x="24" y="56"/>
                    <a:pt x="0" y="925"/>
                    <a:pt x="72" y="1092"/>
                  </a:cubicBezTo>
                  <a:cubicBezTo>
                    <a:pt x="84" y="1139"/>
                    <a:pt x="120" y="1139"/>
                    <a:pt x="131" y="1139"/>
                  </a:cubicBezTo>
                  <a:cubicBezTo>
                    <a:pt x="239" y="1139"/>
                    <a:pt x="381" y="747"/>
                    <a:pt x="477" y="413"/>
                  </a:cubicBezTo>
                  <a:cubicBezTo>
                    <a:pt x="489" y="389"/>
                    <a:pt x="477" y="366"/>
                    <a:pt x="453" y="366"/>
                  </a:cubicBezTo>
                  <a:cubicBezTo>
                    <a:pt x="447" y="362"/>
                    <a:pt x="440" y="361"/>
                    <a:pt x="434" y="361"/>
                  </a:cubicBezTo>
                  <a:cubicBezTo>
                    <a:pt x="418" y="361"/>
                    <a:pt x="405" y="372"/>
                    <a:pt x="405" y="389"/>
                  </a:cubicBezTo>
                  <a:cubicBezTo>
                    <a:pt x="322" y="675"/>
                    <a:pt x="191" y="997"/>
                    <a:pt x="131" y="1056"/>
                  </a:cubicBezTo>
                  <a:cubicBezTo>
                    <a:pt x="72" y="877"/>
                    <a:pt x="120" y="139"/>
                    <a:pt x="143" y="68"/>
                  </a:cubicBezTo>
                  <a:cubicBezTo>
                    <a:pt x="155" y="44"/>
                    <a:pt x="155" y="32"/>
                    <a:pt x="155" y="20"/>
                  </a:cubicBezTo>
                  <a:cubicBezTo>
                    <a:pt x="148" y="6"/>
                    <a:pt x="133" y="0"/>
                    <a:pt x="11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4" name="Google Shape;3324;p78"/>
            <p:cNvSpPr/>
            <p:nvPr/>
          </p:nvSpPr>
          <p:spPr>
            <a:xfrm>
              <a:off x="6057670" y="2915244"/>
              <a:ext cx="61641" cy="43312"/>
            </a:xfrm>
            <a:custGeom>
              <a:avLst/>
              <a:gdLst/>
              <a:ahLst/>
              <a:cxnLst/>
              <a:rect l="l" t="t" r="r" b="b"/>
              <a:pathLst>
                <a:path w="2001" h="1406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108" y="667"/>
                    <a:pt x="262" y="1406"/>
                    <a:pt x="417" y="1406"/>
                  </a:cubicBezTo>
                  <a:lnTo>
                    <a:pt x="429" y="1406"/>
                  </a:lnTo>
                  <a:cubicBezTo>
                    <a:pt x="584" y="1382"/>
                    <a:pt x="1751" y="286"/>
                    <a:pt x="1989" y="72"/>
                  </a:cubicBezTo>
                  <a:cubicBezTo>
                    <a:pt x="2001" y="60"/>
                    <a:pt x="2001" y="36"/>
                    <a:pt x="1989" y="13"/>
                  </a:cubicBezTo>
                  <a:cubicBezTo>
                    <a:pt x="1983" y="7"/>
                    <a:pt x="1971" y="4"/>
                    <a:pt x="1959" y="4"/>
                  </a:cubicBezTo>
                  <a:cubicBezTo>
                    <a:pt x="1947" y="4"/>
                    <a:pt x="1935" y="7"/>
                    <a:pt x="1929" y="13"/>
                  </a:cubicBezTo>
                  <a:cubicBezTo>
                    <a:pt x="1394" y="513"/>
                    <a:pt x="512" y="1310"/>
                    <a:pt x="417" y="1334"/>
                  </a:cubicBezTo>
                  <a:cubicBezTo>
                    <a:pt x="334" y="1287"/>
                    <a:pt x="179" y="632"/>
                    <a:pt x="84" y="36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5" name="Google Shape;3325;p78"/>
            <p:cNvSpPr/>
            <p:nvPr/>
          </p:nvSpPr>
          <p:spPr>
            <a:xfrm>
              <a:off x="6021351" y="2946172"/>
              <a:ext cx="21317" cy="38445"/>
            </a:xfrm>
            <a:custGeom>
              <a:avLst/>
              <a:gdLst/>
              <a:ahLst/>
              <a:cxnLst/>
              <a:rect l="l" t="t" r="r" b="b"/>
              <a:pathLst>
                <a:path w="692" h="1248" extrusionOk="0">
                  <a:moveTo>
                    <a:pt x="461" y="1"/>
                  </a:moveTo>
                  <a:cubicBezTo>
                    <a:pt x="453" y="1"/>
                    <a:pt x="446" y="4"/>
                    <a:pt x="441" y="9"/>
                  </a:cubicBezTo>
                  <a:cubicBezTo>
                    <a:pt x="370" y="80"/>
                    <a:pt x="1" y="414"/>
                    <a:pt x="13" y="568"/>
                  </a:cubicBezTo>
                  <a:cubicBezTo>
                    <a:pt x="25" y="735"/>
                    <a:pt x="429" y="1235"/>
                    <a:pt x="644" y="1247"/>
                  </a:cubicBezTo>
                  <a:cubicBezTo>
                    <a:pt x="668" y="1247"/>
                    <a:pt x="679" y="1223"/>
                    <a:pt x="679" y="1199"/>
                  </a:cubicBezTo>
                  <a:cubicBezTo>
                    <a:pt x="691" y="1187"/>
                    <a:pt x="668" y="1164"/>
                    <a:pt x="644" y="1164"/>
                  </a:cubicBezTo>
                  <a:cubicBezTo>
                    <a:pt x="477" y="1152"/>
                    <a:pt x="96" y="699"/>
                    <a:pt x="96" y="568"/>
                  </a:cubicBezTo>
                  <a:cubicBezTo>
                    <a:pt x="84" y="485"/>
                    <a:pt x="322" y="223"/>
                    <a:pt x="489" y="68"/>
                  </a:cubicBezTo>
                  <a:cubicBezTo>
                    <a:pt x="501" y="56"/>
                    <a:pt x="513" y="33"/>
                    <a:pt x="489" y="21"/>
                  </a:cubicBezTo>
                  <a:cubicBezTo>
                    <a:pt x="482" y="7"/>
                    <a:pt x="471" y="1"/>
                    <a:pt x="46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6" name="Google Shape;3326;p78"/>
            <p:cNvSpPr/>
            <p:nvPr/>
          </p:nvSpPr>
          <p:spPr>
            <a:xfrm>
              <a:off x="6070516" y="2964131"/>
              <a:ext cx="38167" cy="31852"/>
            </a:xfrm>
            <a:custGeom>
              <a:avLst/>
              <a:gdLst/>
              <a:ahLst/>
              <a:cxnLst/>
              <a:rect l="l" t="t" r="r" b="b"/>
              <a:pathLst>
                <a:path w="1239" h="1034" extrusionOk="0">
                  <a:moveTo>
                    <a:pt x="1143" y="0"/>
                  </a:moveTo>
                  <a:cubicBezTo>
                    <a:pt x="1134" y="0"/>
                    <a:pt x="1125" y="3"/>
                    <a:pt x="1119" y="9"/>
                  </a:cubicBezTo>
                  <a:cubicBezTo>
                    <a:pt x="1107" y="21"/>
                    <a:pt x="1107" y="45"/>
                    <a:pt x="1119" y="69"/>
                  </a:cubicBezTo>
                  <a:cubicBezTo>
                    <a:pt x="1143" y="104"/>
                    <a:pt x="1143" y="354"/>
                    <a:pt x="1072" y="604"/>
                  </a:cubicBezTo>
                  <a:cubicBezTo>
                    <a:pt x="1036" y="724"/>
                    <a:pt x="953" y="914"/>
                    <a:pt x="810" y="950"/>
                  </a:cubicBezTo>
                  <a:cubicBezTo>
                    <a:pt x="775" y="957"/>
                    <a:pt x="739" y="960"/>
                    <a:pt x="701" y="960"/>
                  </a:cubicBezTo>
                  <a:cubicBezTo>
                    <a:pt x="416" y="960"/>
                    <a:pt x="70" y="783"/>
                    <a:pt x="60" y="783"/>
                  </a:cubicBezTo>
                  <a:cubicBezTo>
                    <a:pt x="57" y="780"/>
                    <a:pt x="52" y="778"/>
                    <a:pt x="48" y="778"/>
                  </a:cubicBezTo>
                  <a:cubicBezTo>
                    <a:pt x="36" y="778"/>
                    <a:pt x="21" y="789"/>
                    <a:pt x="12" y="807"/>
                  </a:cubicBezTo>
                  <a:cubicBezTo>
                    <a:pt x="0" y="819"/>
                    <a:pt x="12" y="843"/>
                    <a:pt x="24" y="855"/>
                  </a:cubicBezTo>
                  <a:cubicBezTo>
                    <a:pt x="48" y="866"/>
                    <a:pt x="393" y="1033"/>
                    <a:pt x="691" y="1033"/>
                  </a:cubicBezTo>
                  <a:cubicBezTo>
                    <a:pt x="738" y="1033"/>
                    <a:pt x="786" y="1033"/>
                    <a:pt x="822" y="1021"/>
                  </a:cubicBezTo>
                  <a:cubicBezTo>
                    <a:pt x="965" y="997"/>
                    <a:pt x="1072" y="843"/>
                    <a:pt x="1155" y="604"/>
                  </a:cubicBezTo>
                  <a:cubicBezTo>
                    <a:pt x="1215" y="378"/>
                    <a:pt x="1238" y="81"/>
                    <a:pt x="1167" y="9"/>
                  </a:cubicBezTo>
                  <a:cubicBezTo>
                    <a:pt x="1161" y="3"/>
                    <a:pt x="1152" y="0"/>
                    <a:pt x="114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7" name="Google Shape;3327;p78"/>
            <p:cNvSpPr/>
            <p:nvPr/>
          </p:nvSpPr>
          <p:spPr>
            <a:xfrm>
              <a:off x="6131386" y="3007905"/>
              <a:ext cx="5545" cy="13000"/>
            </a:xfrm>
            <a:custGeom>
              <a:avLst/>
              <a:gdLst/>
              <a:ahLst/>
              <a:cxnLst/>
              <a:rect l="l" t="t" r="r" b="b"/>
              <a:pathLst>
                <a:path w="180" h="422" extrusionOk="0">
                  <a:moveTo>
                    <a:pt x="81" y="0"/>
                  </a:moveTo>
                  <a:cubicBezTo>
                    <a:pt x="74" y="0"/>
                    <a:pt x="67" y="2"/>
                    <a:pt x="60" y="5"/>
                  </a:cubicBezTo>
                  <a:cubicBezTo>
                    <a:pt x="48" y="29"/>
                    <a:pt x="36" y="53"/>
                    <a:pt x="48" y="65"/>
                  </a:cubicBezTo>
                  <a:cubicBezTo>
                    <a:pt x="72" y="100"/>
                    <a:pt x="48" y="255"/>
                    <a:pt x="13" y="374"/>
                  </a:cubicBezTo>
                  <a:cubicBezTo>
                    <a:pt x="1" y="398"/>
                    <a:pt x="13" y="410"/>
                    <a:pt x="36" y="422"/>
                  </a:cubicBezTo>
                  <a:lnTo>
                    <a:pt x="48" y="422"/>
                  </a:lnTo>
                  <a:cubicBezTo>
                    <a:pt x="72" y="422"/>
                    <a:pt x="84" y="410"/>
                    <a:pt x="84" y="398"/>
                  </a:cubicBezTo>
                  <a:cubicBezTo>
                    <a:pt x="108" y="326"/>
                    <a:pt x="179" y="100"/>
                    <a:pt x="120" y="17"/>
                  </a:cubicBezTo>
                  <a:cubicBezTo>
                    <a:pt x="111" y="8"/>
                    <a:pt x="97" y="0"/>
                    <a:pt x="8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8" name="Google Shape;3328;p78"/>
            <p:cNvSpPr/>
            <p:nvPr/>
          </p:nvSpPr>
          <p:spPr>
            <a:xfrm>
              <a:off x="6123685" y="2995676"/>
              <a:ext cx="5175" cy="12753"/>
            </a:xfrm>
            <a:custGeom>
              <a:avLst/>
              <a:gdLst/>
              <a:ahLst/>
              <a:cxnLst/>
              <a:rect l="l" t="t" r="r" b="b"/>
              <a:pathLst>
                <a:path w="168" h="414" extrusionOk="0">
                  <a:moveTo>
                    <a:pt x="84" y="0"/>
                  </a:moveTo>
                  <a:cubicBezTo>
                    <a:pt x="75" y="0"/>
                    <a:pt x="66" y="3"/>
                    <a:pt x="60" y="9"/>
                  </a:cubicBezTo>
                  <a:cubicBezTo>
                    <a:pt x="36" y="21"/>
                    <a:pt x="36" y="45"/>
                    <a:pt x="48" y="57"/>
                  </a:cubicBezTo>
                  <a:cubicBezTo>
                    <a:pt x="72" y="92"/>
                    <a:pt x="48" y="247"/>
                    <a:pt x="13" y="366"/>
                  </a:cubicBezTo>
                  <a:cubicBezTo>
                    <a:pt x="1" y="390"/>
                    <a:pt x="13" y="414"/>
                    <a:pt x="36" y="414"/>
                  </a:cubicBezTo>
                  <a:lnTo>
                    <a:pt x="48" y="414"/>
                  </a:lnTo>
                  <a:cubicBezTo>
                    <a:pt x="60" y="414"/>
                    <a:pt x="84" y="402"/>
                    <a:pt x="84" y="390"/>
                  </a:cubicBezTo>
                  <a:cubicBezTo>
                    <a:pt x="108" y="319"/>
                    <a:pt x="167" y="92"/>
                    <a:pt x="108" y="9"/>
                  </a:cubicBezTo>
                  <a:cubicBezTo>
                    <a:pt x="102" y="3"/>
                    <a:pt x="93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9" name="Google Shape;3329;p78"/>
            <p:cNvSpPr/>
            <p:nvPr/>
          </p:nvSpPr>
          <p:spPr>
            <a:xfrm>
              <a:off x="6133604" y="2985079"/>
              <a:ext cx="5514" cy="13092"/>
            </a:xfrm>
            <a:custGeom>
              <a:avLst/>
              <a:gdLst/>
              <a:ahLst/>
              <a:cxnLst/>
              <a:rect l="l" t="t" r="r" b="b"/>
              <a:pathLst>
                <a:path w="179" h="425" extrusionOk="0">
                  <a:moveTo>
                    <a:pt x="80" y="0"/>
                  </a:moveTo>
                  <a:cubicBezTo>
                    <a:pt x="72" y="0"/>
                    <a:pt x="65" y="3"/>
                    <a:pt x="60" y="8"/>
                  </a:cubicBezTo>
                  <a:cubicBezTo>
                    <a:pt x="48" y="20"/>
                    <a:pt x="36" y="44"/>
                    <a:pt x="48" y="67"/>
                  </a:cubicBezTo>
                  <a:cubicBezTo>
                    <a:pt x="72" y="103"/>
                    <a:pt x="48" y="246"/>
                    <a:pt x="12" y="377"/>
                  </a:cubicBezTo>
                  <a:cubicBezTo>
                    <a:pt x="0" y="389"/>
                    <a:pt x="12" y="413"/>
                    <a:pt x="36" y="425"/>
                  </a:cubicBezTo>
                  <a:lnTo>
                    <a:pt x="48" y="425"/>
                  </a:lnTo>
                  <a:cubicBezTo>
                    <a:pt x="72" y="425"/>
                    <a:pt x="83" y="413"/>
                    <a:pt x="83" y="401"/>
                  </a:cubicBezTo>
                  <a:cubicBezTo>
                    <a:pt x="107" y="329"/>
                    <a:pt x="179" y="103"/>
                    <a:pt x="119" y="20"/>
                  </a:cubicBezTo>
                  <a:cubicBezTo>
                    <a:pt x="105" y="6"/>
                    <a:pt x="91" y="0"/>
                    <a:pt x="8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0" name="Google Shape;3330;p78"/>
            <p:cNvSpPr/>
            <p:nvPr/>
          </p:nvSpPr>
          <p:spPr>
            <a:xfrm>
              <a:off x="6129939" y="3025957"/>
              <a:ext cx="5144" cy="12938"/>
            </a:xfrm>
            <a:custGeom>
              <a:avLst/>
              <a:gdLst/>
              <a:ahLst/>
              <a:cxnLst/>
              <a:rect l="l" t="t" r="r" b="b"/>
              <a:pathLst>
                <a:path w="167" h="420" extrusionOk="0">
                  <a:moveTo>
                    <a:pt x="77" y="1"/>
                  </a:moveTo>
                  <a:cubicBezTo>
                    <a:pt x="68" y="1"/>
                    <a:pt x="58" y="4"/>
                    <a:pt x="48" y="14"/>
                  </a:cubicBezTo>
                  <a:cubicBezTo>
                    <a:pt x="36" y="26"/>
                    <a:pt x="36" y="50"/>
                    <a:pt x="48" y="62"/>
                  </a:cubicBezTo>
                  <a:cubicBezTo>
                    <a:pt x="71" y="98"/>
                    <a:pt x="48" y="252"/>
                    <a:pt x="0" y="372"/>
                  </a:cubicBezTo>
                  <a:cubicBezTo>
                    <a:pt x="0" y="395"/>
                    <a:pt x="12" y="419"/>
                    <a:pt x="36" y="419"/>
                  </a:cubicBezTo>
                  <a:lnTo>
                    <a:pt x="48" y="419"/>
                  </a:lnTo>
                  <a:cubicBezTo>
                    <a:pt x="60" y="419"/>
                    <a:pt x="71" y="407"/>
                    <a:pt x="83" y="395"/>
                  </a:cubicBezTo>
                  <a:cubicBezTo>
                    <a:pt x="95" y="324"/>
                    <a:pt x="167" y="98"/>
                    <a:pt x="107" y="14"/>
                  </a:cubicBezTo>
                  <a:cubicBezTo>
                    <a:pt x="100" y="7"/>
                    <a:pt x="89" y="1"/>
                    <a:pt x="7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1" name="Google Shape;3331;p78"/>
            <p:cNvSpPr/>
            <p:nvPr/>
          </p:nvSpPr>
          <p:spPr>
            <a:xfrm>
              <a:off x="6122576" y="3016777"/>
              <a:ext cx="5175" cy="12938"/>
            </a:xfrm>
            <a:custGeom>
              <a:avLst/>
              <a:gdLst/>
              <a:ahLst/>
              <a:cxnLst/>
              <a:rect l="l" t="t" r="r" b="b"/>
              <a:pathLst>
                <a:path w="168" h="420" extrusionOk="0">
                  <a:moveTo>
                    <a:pt x="78" y="1"/>
                  </a:moveTo>
                  <a:cubicBezTo>
                    <a:pt x="69" y="1"/>
                    <a:pt x="59" y="5"/>
                    <a:pt x="49" y="15"/>
                  </a:cubicBezTo>
                  <a:cubicBezTo>
                    <a:pt x="37" y="27"/>
                    <a:pt x="25" y="50"/>
                    <a:pt x="49" y="62"/>
                  </a:cubicBezTo>
                  <a:cubicBezTo>
                    <a:pt x="72" y="98"/>
                    <a:pt x="49" y="253"/>
                    <a:pt x="1" y="372"/>
                  </a:cubicBezTo>
                  <a:cubicBezTo>
                    <a:pt x="1" y="396"/>
                    <a:pt x="13" y="419"/>
                    <a:pt x="25" y="419"/>
                  </a:cubicBezTo>
                  <a:lnTo>
                    <a:pt x="37" y="419"/>
                  </a:lnTo>
                  <a:cubicBezTo>
                    <a:pt x="60" y="419"/>
                    <a:pt x="72" y="408"/>
                    <a:pt x="72" y="396"/>
                  </a:cubicBezTo>
                  <a:cubicBezTo>
                    <a:pt x="96" y="324"/>
                    <a:pt x="168" y="98"/>
                    <a:pt x="108" y="15"/>
                  </a:cubicBezTo>
                  <a:cubicBezTo>
                    <a:pt x="101" y="8"/>
                    <a:pt x="90" y="1"/>
                    <a:pt x="7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2" name="Google Shape;3332;p78"/>
            <p:cNvSpPr/>
            <p:nvPr/>
          </p:nvSpPr>
          <p:spPr>
            <a:xfrm>
              <a:off x="5921235" y="3072596"/>
              <a:ext cx="21286" cy="29018"/>
            </a:xfrm>
            <a:custGeom>
              <a:avLst/>
              <a:gdLst/>
              <a:ahLst/>
              <a:cxnLst/>
              <a:rect l="l" t="t" r="r" b="b"/>
              <a:pathLst>
                <a:path w="691" h="942" extrusionOk="0">
                  <a:moveTo>
                    <a:pt x="346" y="1"/>
                  </a:moveTo>
                  <a:cubicBezTo>
                    <a:pt x="322" y="12"/>
                    <a:pt x="310" y="36"/>
                    <a:pt x="322" y="60"/>
                  </a:cubicBezTo>
                  <a:cubicBezTo>
                    <a:pt x="429" y="310"/>
                    <a:pt x="584" y="751"/>
                    <a:pt x="548" y="858"/>
                  </a:cubicBezTo>
                  <a:cubicBezTo>
                    <a:pt x="500" y="858"/>
                    <a:pt x="274" y="632"/>
                    <a:pt x="72" y="358"/>
                  </a:cubicBezTo>
                  <a:cubicBezTo>
                    <a:pt x="65" y="344"/>
                    <a:pt x="54" y="338"/>
                    <a:pt x="41" y="338"/>
                  </a:cubicBezTo>
                  <a:cubicBezTo>
                    <a:pt x="32" y="338"/>
                    <a:pt x="22" y="341"/>
                    <a:pt x="12" y="346"/>
                  </a:cubicBezTo>
                  <a:cubicBezTo>
                    <a:pt x="0" y="358"/>
                    <a:pt x="0" y="382"/>
                    <a:pt x="12" y="405"/>
                  </a:cubicBezTo>
                  <a:cubicBezTo>
                    <a:pt x="96" y="524"/>
                    <a:pt x="405" y="941"/>
                    <a:pt x="548" y="941"/>
                  </a:cubicBezTo>
                  <a:lnTo>
                    <a:pt x="560" y="941"/>
                  </a:lnTo>
                  <a:cubicBezTo>
                    <a:pt x="584" y="929"/>
                    <a:pt x="608" y="917"/>
                    <a:pt x="619" y="893"/>
                  </a:cubicBezTo>
                  <a:cubicBezTo>
                    <a:pt x="691" y="727"/>
                    <a:pt x="441" y="143"/>
                    <a:pt x="393" y="24"/>
                  </a:cubicBezTo>
                  <a:cubicBezTo>
                    <a:pt x="381" y="1"/>
                    <a:pt x="358" y="1"/>
                    <a:pt x="3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3" name="Google Shape;3333;p78"/>
            <p:cNvSpPr/>
            <p:nvPr/>
          </p:nvSpPr>
          <p:spPr>
            <a:xfrm>
              <a:off x="6085179" y="3163532"/>
              <a:ext cx="23504" cy="14725"/>
            </a:xfrm>
            <a:custGeom>
              <a:avLst/>
              <a:gdLst/>
              <a:ahLst/>
              <a:cxnLst/>
              <a:rect l="l" t="t" r="r" b="b"/>
              <a:pathLst>
                <a:path w="763" h="478" extrusionOk="0">
                  <a:moveTo>
                    <a:pt x="479" y="1"/>
                  </a:moveTo>
                  <a:cubicBezTo>
                    <a:pt x="366" y="1"/>
                    <a:pt x="219" y="13"/>
                    <a:pt x="36" y="37"/>
                  </a:cubicBezTo>
                  <a:cubicBezTo>
                    <a:pt x="12" y="49"/>
                    <a:pt x="0" y="61"/>
                    <a:pt x="0" y="85"/>
                  </a:cubicBezTo>
                  <a:cubicBezTo>
                    <a:pt x="12" y="108"/>
                    <a:pt x="24" y="120"/>
                    <a:pt x="48" y="120"/>
                  </a:cubicBezTo>
                  <a:cubicBezTo>
                    <a:pt x="200" y="100"/>
                    <a:pt x="365" y="87"/>
                    <a:pt x="487" y="87"/>
                  </a:cubicBezTo>
                  <a:cubicBezTo>
                    <a:pt x="576" y="87"/>
                    <a:pt x="642" y="93"/>
                    <a:pt x="667" y="108"/>
                  </a:cubicBezTo>
                  <a:cubicBezTo>
                    <a:pt x="655" y="132"/>
                    <a:pt x="560" y="204"/>
                    <a:pt x="48" y="406"/>
                  </a:cubicBezTo>
                  <a:cubicBezTo>
                    <a:pt x="36" y="406"/>
                    <a:pt x="24" y="430"/>
                    <a:pt x="36" y="454"/>
                  </a:cubicBezTo>
                  <a:cubicBezTo>
                    <a:pt x="36" y="466"/>
                    <a:pt x="48" y="477"/>
                    <a:pt x="72" y="477"/>
                  </a:cubicBezTo>
                  <a:lnTo>
                    <a:pt x="84" y="477"/>
                  </a:lnTo>
                  <a:cubicBezTo>
                    <a:pt x="727" y="227"/>
                    <a:pt x="762" y="144"/>
                    <a:pt x="751" y="85"/>
                  </a:cubicBezTo>
                  <a:cubicBezTo>
                    <a:pt x="736" y="28"/>
                    <a:pt x="646" y="1"/>
                    <a:pt x="479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4" name="Google Shape;3334;p78"/>
            <p:cNvSpPr/>
            <p:nvPr/>
          </p:nvSpPr>
          <p:spPr>
            <a:xfrm>
              <a:off x="5781842" y="2799509"/>
              <a:ext cx="576238" cy="281681"/>
            </a:xfrm>
            <a:custGeom>
              <a:avLst/>
              <a:gdLst/>
              <a:ahLst/>
              <a:cxnLst/>
              <a:rect l="l" t="t" r="r" b="b"/>
              <a:pathLst>
                <a:path w="18706" h="9144" extrusionOk="0">
                  <a:moveTo>
                    <a:pt x="3761" y="1"/>
                  </a:moveTo>
                  <a:cubicBezTo>
                    <a:pt x="3702" y="1"/>
                    <a:pt x="3668" y="7"/>
                    <a:pt x="3668" y="7"/>
                  </a:cubicBezTo>
                  <a:lnTo>
                    <a:pt x="4252" y="1186"/>
                  </a:lnTo>
                  <a:cubicBezTo>
                    <a:pt x="4023" y="760"/>
                    <a:pt x="3605" y="657"/>
                    <a:pt x="3256" y="657"/>
                  </a:cubicBezTo>
                  <a:cubicBezTo>
                    <a:pt x="2933" y="657"/>
                    <a:pt x="2668" y="745"/>
                    <a:pt x="2668" y="745"/>
                  </a:cubicBezTo>
                  <a:cubicBezTo>
                    <a:pt x="5133" y="1698"/>
                    <a:pt x="1" y="5758"/>
                    <a:pt x="7145" y="8377"/>
                  </a:cubicBezTo>
                  <a:cubicBezTo>
                    <a:pt x="8617" y="8918"/>
                    <a:pt x="9913" y="9144"/>
                    <a:pt x="11039" y="9144"/>
                  </a:cubicBezTo>
                  <a:cubicBezTo>
                    <a:pt x="14299" y="9144"/>
                    <a:pt x="16127" y="7250"/>
                    <a:pt x="16658" y="5639"/>
                  </a:cubicBezTo>
                  <a:cubicBezTo>
                    <a:pt x="17265" y="3758"/>
                    <a:pt x="18706" y="2067"/>
                    <a:pt x="18706" y="2067"/>
                  </a:cubicBezTo>
                  <a:cubicBezTo>
                    <a:pt x="18564" y="2021"/>
                    <a:pt x="18438" y="2003"/>
                    <a:pt x="18328" y="2003"/>
                  </a:cubicBezTo>
                  <a:cubicBezTo>
                    <a:pt x="17864" y="2003"/>
                    <a:pt x="17670" y="2329"/>
                    <a:pt x="17670" y="2329"/>
                  </a:cubicBezTo>
                  <a:lnTo>
                    <a:pt x="18170" y="1305"/>
                  </a:lnTo>
                  <a:cubicBezTo>
                    <a:pt x="18041" y="1282"/>
                    <a:pt x="17921" y="1271"/>
                    <a:pt x="17809" y="1271"/>
                  </a:cubicBezTo>
                  <a:cubicBezTo>
                    <a:pt x="15150" y="1271"/>
                    <a:pt x="16866" y="7428"/>
                    <a:pt x="11088" y="7428"/>
                  </a:cubicBezTo>
                  <a:cubicBezTo>
                    <a:pt x="10499" y="7428"/>
                    <a:pt x="9831" y="7364"/>
                    <a:pt x="9074" y="7222"/>
                  </a:cubicBezTo>
                  <a:cubicBezTo>
                    <a:pt x="4204" y="6318"/>
                    <a:pt x="4704" y="4591"/>
                    <a:pt x="4704" y="4591"/>
                  </a:cubicBezTo>
                  <a:cubicBezTo>
                    <a:pt x="4513" y="3817"/>
                    <a:pt x="5514" y="2246"/>
                    <a:pt x="4930" y="936"/>
                  </a:cubicBezTo>
                  <a:cubicBezTo>
                    <a:pt x="4545" y="90"/>
                    <a:pt x="3981" y="1"/>
                    <a:pt x="3761" y="1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5" name="Google Shape;3335;p78"/>
            <p:cNvSpPr/>
            <p:nvPr/>
          </p:nvSpPr>
          <p:spPr>
            <a:xfrm>
              <a:off x="5901057" y="2917215"/>
              <a:ext cx="351393" cy="134495"/>
            </a:xfrm>
            <a:custGeom>
              <a:avLst/>
              <a:gdLst/>
              <a:ahLst/>
              <a:cxnLst/>
              <a:rect l="l" t="t" r="r" b="b"/>
              <a:pathLst>
                <a:path w="11407" h="4366" extrusionOk="0">
                  <a:moveTo>
                    <a:pt x="315" y="0"/>
                  </a:moveTo>
                  <a:cubicBezTo>
                    <a:pt x="304" y="0"/>
                    <a:pt x="293" y="6"/>
                    <a:pt x="286" y="20"/>
                  </a:cubicBezTo>
                  <a:cubicBezTo>
                    <a:pt x="274" y="32"/>
                    <a:pt x="1" y="425"/>
                    <a:pt x="167" y="1020"/>
                  </a:cubicBezTo>
                  <a:cubicBezTo>
                    <a:pt x="501" y="2175"/>
                    <a:pt x="2203" y="3068"/>
                    <a:pt x="3572" y="3604"/>
                  </a:cubicBezTo>
                  <a:cubicBezTo>
                    <a:pt x="5013" y="4175"/>
                    <a:pt x="6216" y="4366"/>
                    <a:pt x="7180" y="4366"/>
                  </a:cubicBezTo>
                  <a:cubicBezTo>
                    <a:pt x="7918" y="4366"/>
                    <a:pt x="8513" y="4259"/>
                    <a:pt x="8966" y="4116"/>
                  </a:cubicBezTo>
                  <a:cubicBezTo>
                    <a:pt x="10335" y="3711"/>
                    <a:pt x="11121" y="2878"/>
                    <a:pt x="11395" y="2223"/>
                  </a:cubicBezTo>
                  <a:cubicBezTo>
                    <a:pt x="11407" y="2211"/>
                    <a:pt x="11395" y="2187"/>
                    <a:pt x="11371" y="2175"/>
                  </a:cubicBezTo>
                  <a:cubicBezTo>
                    <a:pt x="11368" y="2172"/>
                    <a:pt x="11364" y="2170"/>
                    <a:pt x="11359" y="2170"/>
                  </a:cubicBezTo>
                  <a:cubicBezTo>
                    <a:pt x="11347" y="2170"/>
                    <a:pt x="11332" y="2181"/>
                    <a:pt x="11323" y="2199"/>
                  </a:cubicBezTo>
                  <a:cubicBezTo>
                    <a:pt x="11061" y="2818"/>
                    <a:pt x="10288" y="3640"/>
                    <a:pt x="8942" y="4044"/>
                  </a:cubicBezTo>
                  <a:cubicBezTo>
                    <a:pt x="8490" y="4183"/>
                    <a:pt x="7904" y="4293"/>
                    <a:pt x="7181" y="4293"/>
                  </a:cubicBezTo>
                  <a:cubicBezTo>
                    <a:pt x="6228" y="4293"/>
                    <a:pt x="5037" y="4101"/>
                    <a:pt x="3608" y="3532"/>
                  </a:cubicBezTo>
                  <a:cubicBezTo>
                    <a:pt x="1155" y="2556"/>
                    <a:pt x="429" y="1616"/>
                    <a:pt x="251" y="996"/>
                  </a:cubicBezTo>
                  <a:cubicBezTo>
                    <a:pt x="84" y="437"/>
                    <a:pt x="346" y="68"/>
                    <a:pt x="346" y="68"/>
                  </a:cubicBezTo>
                  <a:cubicBezTo>
                    <a:pt x="358" y="44"/>
                    <a:pt x="358" y="20"/>
                    <a:pt x="334" y="8"/>
                  </a:cubicBezTo>
                  <a:cubicBezTo>
                    <a:pt x="329" y="3"/>
                    <a:pt x="322" y="0"/>
                    <a:pt x="315" y="0"/>
                  </a:cubicBezTo>
                  <a:close/>
                </a:path>
              </a:pathLst>
            </a:custGeom>
            <a:solidFill>
              <a:srgbClr val="FB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6" name="Google Shape;3336;p78"/>
            <p:cNvSpPr/>
            <p:nvPr/>
          </p:nvSpPr>
          <p:spPr>
            <a:xfrm>
              <a:off x="5836521" y="2762667"/>
              <a:ext cx="38537" cy="23504"/>
            </a:xfrm>
            <a:custGeom>
              <a:avLst/>
              <a:gdLst/>
              <a:ahLst/>
              <a:cxnLst/>
              <a:rect l="l" t="t" r="r" b="b"/>
              <a:pathLst>
                <a:path w="1251" h="763" extrusionOk="0">
                  <a:moveTo>
                    <a:pt x="691" y="84"/>
                  </a:moveTo>
                  <a:cubicBezTo>
                    <a:pt x="881" y="84"/>
                    <a:pt x="1024" y="191"/>
                    <a:pt x="1095" y="275"/>
                  </a:cubicBezTo>
                  <a:cubicBezTo>
                    <a:pt x="1048" y="263"/>
                    <a:pt x="988" y="251"/>
                    <a:pt x="941" y="251"/>
                  </a:cubicBezTo>
                  <a:cubicBezTo>
                    <a:pt x="631" y="251"/>
                    <a:pt x="405" y="525"/>
                    <a:pt x="321" y="644"/>
                  </a:cubicBezTo>
                  <a:lnTo>
                    <a:pt x="95" y="322"/>
                  </a:lnTo>
                  <a:cubicBezTo>
                    <a:pt x="310" y="167"/>
                    <a:pt x="512" y="84"/>
                    <a:pt x="691" y="84"/>
                  </a:cubicBezTo>
                  <a:close/>
                  <a:moveTo>
                    <a:pt x="691" y="1"/>
                  </a:moveTo>
                  <a:cubicBezTo>
                    <a:pt x="488" y="1"/>
                    <a:pt x="262" y="96"/>
                    <a:pt x="12" y="286"/>
                  </a:cubicBezTo>
                  <a:cubicBezTo>
                    <a:pt x="0" y="298"/>
                    <a:pt x="0" y="322"/>
                    <a:pt x="12" y="334"/>
                  </a:cubicBezTo>
                  <a:lnTo>
                    <a:pt x="286" y="739"/>
                  </a:lnTo>
                  <a:cubicBezTo>
                    <a:pt x="298" y="751"/>
                    <a:pt x="310" y="763"/>
                    <a:pt x="321" y="763"/>
                  </a:cubicBezTo>
                  <a:cubicBezTo>
                    <a:pt x="333" y="763"/>
                    <a:pt x="345" y="751"/>
                    <a:pt x="357" y="739"/>
                  </a:cubicBezTo>
                  <a:cubicBezTo>
                    <a:pt x="357" y="727"/>
                    <a:pt x="607" y="322"/>
                    <a:pt x="941" y="322"/>
                  </a:cubicBezTo>
                  <a:cubicBezTo>
                    <a:pt x="1024" y="322"/>
                    <a:pt x="1107" y="358"/>
                    <a:pt x="1191" y="406"/>
                  </a:cubicBezTo>
                  <a:cubicBezTo>
                    <a:pt x="1203" y="406"/>
                    <a:pt x="1214" y="406"/>
                    <a:pt x="1226" y="394"/>
                  </a:cubicBezTo>
                  <a:cubicBezTo>
                    <a:pt x="1238" y="382"/>
                    <a:pt x="1250" y="370"/>
                    <a:pt x="1238" y="346"/>
                  </a:cubicBezTo>
                  <a:cubicBezTo>
                    <a:pt x="1238" y="334"/>
                    <a:pt x="1072" y="1"/>
                    <a:pt x="69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7" name="Google Shape;3337;p78"/>
            <p:cNvSpPr/>
            <p:nvPr/>
          </p:nvSpPr>
          <p:spPr>
            <a:xfrm>
              <a:off x="5857776" y="2772062"/>
              <a:ext cx="30466" cy="17774"/>
            </a:xfrm>
            <a:custGeom>
              <a:avLst/>
              <a:gdLst/>
              <a:ahLst/>
              <a:cxnLst/>
              <a:rect l="l" t="t" r="r" b="b"/>
              <a:pathLst>
                <a:path w="989" h="577" extrusionOk="0">
                  <a:moveTo>
                    <a:pt x="53" y="1"/>
                  </a:moveTo>
                  <a:cubicBezTo>
                    <a:pt x="48" y="1"/>
                    <a:pt x="43" y="2"/>
                    <a:pt x="36" y="5"/>
                  </a:cubicBezTo>
                  <a:cubicBezTo>
                    <a:pt x="12" y="5"/>
                    <a:pt x="1" y="29"/>
                    <a:pt x="1" y="53"/>
                  </a:cubicBezTo>
                  <a:cubicBezTo>
                    <a:pt x="12" y="53"/>
                    <a:pt x="132" y="577"/>
                    <a:pt x="727" y="577"/>
                  </a:cubicBezTo>
                  <a:cubicBezTo>
                    <a:pt x="774" y="577"/>
                    <a:pt x="846" y="577"/>
                    <a:pt x="905" y="565"/>
                  </a:cubicBezTo>
                  <a:cubicBezTo>
                    <a:pt x="929" y="565"/>
                    <a:pt x="941" y="541"/>
                    <a:pt x="941" y="529"/>
                  </a:cubicBezTo>
                  <a:lnTo>
                    <a:pt x="989" y="172"/>
                  </a:lnTo>
                  <a:cubicBezTo>
                    <a:pt x="989" y="160"/>
                    <a:pt x="977" y="148"/>
                    <a:pt x="965" y="136"/>
                  </a:cubicBezTo>
                  <a:cubicBezTo>
                    <a:pt x="965" y="124"/>
                    <a:pt x="941" y="124"/>
                    <a:pt x="929" y="124"/>
                  </a:cubicBezTo>
                  <a:cubicBezTo>
                    <a:pt x="929" y="130"/>
                    <a:pt x="880" y="144"/>
                    <a:pt x="810" y="144"/>
                  </a:cubicBezTo>
                  <a:cubicBezTo>
                    <a:pt x="723" y="144"/>
                    <a:pt x="605" y="122"/>
                    <a:pt x="513" y="29"/>
                  </a:cubicBezTo>
                  <a:cubicBezTo>
                    <a:pt x="507" y="23"/>
                    <a:pt x="498" y="20"/>
                    <a:pt x="489" y="20"/>
                  </a:cubicBezTo>
                  <a:cubicBezTo>
                    <a:pt x="480" y="20"/>
                    <a:pt x="471" y="23"/>
                    <a:pt x="465" y="29"/>
                  </a:cubicBezTo>
                  <a:cubicBezTo>
                    <a:pt x="441" y="41"/>
                    <a:pt x="441" y="65"/>
                    <a:pt x="465" y="89"/>
                  </a:cubicBezTo>
                  <a:cubicBezTo>
                    <a:pt x="576" y="200"/>
                    <a:pt x="715" y="224"/>
                    <a:pt x="817" y="224"/>
                  </a:cubicBezTo>
                  <a:cubicBezTo>
                    <a:pt x="846" y="224"/>
                    <a:pt x="872" y="222"/>
                    <a:pt x="894" y="220"/>
                  </a:cubicBezTo>
                  <a:lnTo>
                    <a:pt x="894" y="220"/>
                  </a:lnTo>
                  <a:lnTo>
                    <a:pt x="870" y="493"/>
                  </a:lnTo>
                  <a:cubicBezTo>
                    <a:pt x="822" y="500"/>
                    <a:pt x="776" y="502"/>
                    <a:pt x="734" y="502"/>
                  </a:cubicBezTo>
                  <a:cubicBezTo>
                    <a:pt x="196" y="502"/>
                    <a:pt x="84" y="51"/>
                    <a:pt x="84" y="29"/>
                  </a:cubicBezTo>
                  <a:cubicBezTo>
                    <a:pt x="75" y="12"/>
                    <a:pt x="66" y="1"/>
                    <a:pt x="5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8" name="Google Shape;3338;p78"/>
            <p:cNvSpPr/>
            <p:nvPr/>
          </p:nvSpPr>
          <p:spPr>
            <a:xfrm>
              <a:off x="5997508" y="2652138"/>
              <a:ext cx="30836" cy="33177"/>
            </a:xfrm>
            <a:custGeom>
              <a:avLst/>
              <a:gdLst/>
              <a:ahLst/>
              <a:cxnLst/>
              <a:rect l="l" t="t" r="r" b="b"/>
              <a:pathLst>
                <a:path w="1001" h="1077" extrusionOk="0">
                  <a:moveTo>
                    <a:pt x="239" y="88"/>
                  </a:moveTo>
                  <a:cubicBezTo>
                    <a:pt x="549" y="207"/>
                    <a:pt x="751" y="362"/>
                    <a:pt x="822" y="553"/>
                  </a:cubicBezTo>
                  <a:cubicBezTo>
                    <a:pt x="870" y="684"/>
                    <a:pt x="858" y="803"/>
                    <a:pt x="846" y="886"/>
                  </a:cubicBezTo>
                  <a:cubicBezTo>
                    <a:pt x="727" y="505"/>
                    <a:pt x="275" y="469"/>
                    <a:pt x="96" y="457"/>
                  </a:cubicBezTo>
                  <a:lnTo>
                    <a:pt x="239" y="88"/>
                  </a:lnTo>
                  <a:close/>
                  <a:moveTo>
                    <a:pt x="208" y="0"/>
                  </a:moveTo>
                  <a:cubicBezTo>
                    <a:pt x="192" y="0"/>
                    <a:pt x="179" y="11"/>
                    <a:pt x="179" y="29"/>
                  </a:cubicBezTo>
                  <a:lnTo>
                    <a:pt x="1" y="493"/>
                  </a:lnTo>
                  <a:cubicBezTo>
                    <a:pt x="1" y="505"/>
                    <a:pt x="1" y="517"/>
                    <a:pt x="1" y="529"/>
                  </a:cubicBezTo>
                  <a:cubicBezTo>
                    <a:pt x="13" y="541"/>
                    <a:pt x="25" y="541"/>
                    <a:pt x="37" y="541"/>
                  </a:cubicBezTo>
                  <a:lnTo>
                    <a:pt x="72" y="541"/>
                  </a:lnTo>
                  <a:cubicBezTo>
                    <a:pt x="239" y="541"/>
                    <a:pt x="763" y="576"/>
                    <a:pt x="787" y="1041"/>
                  </a:cubicBezTo>
                  <a:cubicBezTo>
                    <a:pt x="787" y="1053"/>
                    <a:pt x="799" y="1065"/>
                    <a:pt x="822" y="1077"/>
                  </a:cubicBezTo>
                  <a:cubicBezTo>
                    <a:pt x="846" y="1077"/>
                    <a:pt x="858" y="1065"/>
                    <a:pt x="858" y="1053"/>
                  </a:cubicBezTo>
                  <a:cubicBezTo>
                    <a:pt x="870" y="1041"/>
                    <a:pt x="1001" y="803"/>
                    <a:pt x="894" y="529"/>
                  </a:cubicBezTo>
                  <a:cubicBezTo>
                    <a:pt x="810" y="303"/>
                    <a:pt x="584" y="124"/>
                    <a:pt x="227" y="5"/>
                  </a:cubicBezTo>
                  <a:cubicBezTo>
                    <a:pt x="221" y="2"/>
                    <a:pt x="214" y="0"/>
                    <a:pt x="20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9" name="Google Shape;3339;p78"/>
            <p:cNvSpPr/>
            <p:nvPr/>
          </p:nvSpPr>
          <p:spPr>
            <a:xfrm>
              <a:off x="6000835" y="2670344"/>
              <a:ext cx="28248" cy="32931"/>
            </a:xfrm>
            <a:custGeom>
              <a:avLst/>
              <a:gdLst/>
              <a:ahLst/>
              <a:cxnLst/>
              <a:rect l="l" t="t" r="r" b="b"/>
              <a:pathLst>
                <a:path w="917" h="1069" extrusionOk="0">
                  <a:moveTo>
                    <a:pt x="470" y="0"/>
                  </a:moveTo>
                  <a:cubicBezTo>
                    <a:pt x="458" y="0"/>
                    <a:pt x="446" y="3"/>
                    <a:pt x="441" y="9"/>
                  </a:cubicBezTo>
                  <a:cubicBezTo>
                    <a:pt x="441" y="21"/>
                    <a:pt x="0" y="497"/>
                    <a:pt x="536" y="1057"/>
                  </a:cubicBezTo>
                  <a:cubicBezTo>
                    <a:pt x="536" y="1057"/>
                    <a:pt x="548" y="1069"/>
                    <a:pt x="560" y="1069"/>
                  </a:cubicBezTo>
                  <a:cubicBezTo>
                    <a:pt x="560" y="1069"/>
                    <a:pt x="572" y="1057"/>
                    <a:pt x="583" y="1057"/>
                  </a:cubicBezTo>
                  <a:lnTo>
                    <a:pt x="893" y="890"/>
                  </a:lnTo>
                  <a:cubicBezTo>
                    <a:pt x="905" y="878"/>
                    <a:pt x="917" y="867"/>
                    <a:pt x="917" y="855"/>
                  </a:cubicBezTo>
                  <a:cubicBezTo>
                    <a:pt x="917" y="843"/>
                    <a:pt x="917" y="831"/>
                    <a:pt x="905" y="819"/>
                  </a:cubicBezTo>
                  <a:cubicBezTo>
                    <a:pt x="893" y="819"/>
                    <a:pt x="702" y="652"/>
                    <a:pt x="750" y="426"/>
                  </a:cubicBezTo>
                  <a:cubicBezTo>
                    <a:pt x="750" y="402"/>
                    <a:pt x="738" y="378"/>
                    <a:pt x="714" y="378"/>
                  </a:cubicBezTo>
                  <a:cubicBezTo>
                    <a:pt x="702" y="378"/>
                    <a:pt x="679" y="390"/>
                    <a:pt x="667" y="414"/>
                  </a:cubicBezTo>
                  <a:cubicBezTo>
                    <a:pt x="631" y="616"/>
                    <a:pt x="750" y="771"/>
                    <a:pt x="810" y="843"/>
                  </a:cubicBezTo>
                  <a:lnTo>
                    <a:pt x="572" y="974"/>
                  </a:lnTo>
                  <a:cubicBezTo>
                    <a:pt x="119" y="486"/>
                    <a:pt x="488" y="81"/>
                    <a:pt x="500" y="69"/>
                  </a:cubicBezTo>
                  <a:cubicBezTo>
                    <a:pt x="512" y="57"/>
                    <a:pt x="512" y="33"/>
                    <a:pt x="500" y="9"/>
                  </a:cubicBezTo>
                  <a:cubicBezTo>
                    <a:pt x="494" y="3"/>
                    <a:pt x="482" y="0"/>
                    <a:pt x="47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0" name="Google Shape;3340;p78"/>
            <p:cNvSpPr/>
            <p:nvPr/>
          </p:nvSpPr>
          <p:spPr>
            <a:xfrm>
              <a:off x="6313690" y="2709497"/>
              <a:ext cx="24213" cy="31945"/>
            </a:xfrm>
            <a:custGeom>
              <a:avLst/>
              <a:gdLst/>
              <a:ahLst/>
              <a:cxnLst/>
              <a:rect l="l" t="t" r="r" b="b"/>
              <a:pathLst>
                <a:path w="786" h="1037" extrusionOk="0">
                  <a:moveTo>
                    <a:pt x="679" y="84"/>
                  </a:moveTo>
                  <a:lnTo>
                    <a:pt x="679" y="84"/>
                  </a:lnTo>
                  <a:cubicBezTo>
                    <a:pt x="703" y="405"/>
                    <a:pt x="643" y="643"/>
                    <a:pt x="500" y="786"/>
                  </a:cubicBezTo>
                  <a:cubicBezTo>
                    <a:pt x="405" y="905"/>
                    <a:pt x="274" y="941"/>
                    <a:pt x="191" y="953"/>
                  </a:cubicBezTo>
                  <a:cubicBezTo>
                    <a:pt x="488" y="703"/>
                    <a:pt x="345" y="262"/>
                    <a:pt x="286" y="107"/>
                  </a:cubicBezTo>
                  <a:lnTo>
                    <a:pt x="679" y="84"/>
                  </a:lnTo>
                  <a:close/>
                  <a:moveTo>
                    <a:pt x="714" y="0"/>
                  </a:moveTo>
                  <a:lnTo>
                    <a:pt x="226" y="24"/>
                  </a:lnTo>
                  <a:cubicBezTo>
                    <a:pt x="214" y="24"/>
                    <a:pt x="202" y="36"/>
                    <a:pt x="191" y="48"/>
                  </a:cubicBezTo>
                  <a:cubicBezTo>
                    <a:pt x="179" y="60"/>
                    <a:pt x="179" y="72"/>
                    <a:pt x="191" y="84"/>
                  </a:cubicBezTo>
                  <a:cubicBezTo>
                    <a:pt x="202" y="107"/>
                    <a:pt x="500" y="727"/>
                    <a:pt x="24" y="965"/>
                  </a:cubicBezTo>
                  <a:cubicBezTo>
                    <a:pt x="12" y="965"/>
                    <a:pt x="0" y="989"/>
                    <a:pt x="12" y="1000"/>
                  </a:cubicBezTo>
                  <a:cubicBezTo>
                    <a:pt x="12" y="1024"/>
                    <a:pt x="24" y="1036"/>
                    <a:pt x="36" y="1036"/>
                  </a:cubicBezTo>
                  <a:lnTo>
                    <a:pt x="95" y="1036"/>
                  </a:lnTo>
                  <a:cubicBezTo>
                    <a:pt x="179" y="1036"/>
                    <a:pt x="393" y="1024"/>
                    <a:pt x="560" y="846"/>
                  </a:cubicBezTo>
                  <a:cubicBezTo>
                    <a:pt x="726" y="667"/>
                    <a:pt x="786" y="405"/>
                    <a:pt x="762" y="36"/>
                  </a:cubicBezTo>
                  <a:cubicBezTo>
                    <a:pt x="750" y="24"/>
                    <a:pt x="738" y="0"/>
                    <a:pt x="71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1" name="Google Shape;3341;p78"/>
            <p:cNvSpPr/>
            <p:nvPr/>
          </p:nvSpPr>
          <p:spPr>
            <a:xfrm>
              <a:off x="6295331" y="2726224"/>
              <a:ext cx="29388" cy="24736"/>
            </a:xfrm>
            <a:custGeom>
              <a:avLst/>
              <a:gdLst/>
              <a:ahLst/>
              <a:cxnLst/>
              <a:rect l="l" t="t" r="r" b="b"/>
              <a:pathLst>
                <a:path w="954" h="803" extrusionOk="0">
                  <a:moveTo>
                    <a:pt x="698" y="1"/>
                  </a:moveTo>
                  <a:cubicBezTo>
                    <a:pt x="490" y="1"/>
                    <a:pt x="190" y="88"/>
                    <a:pt x="1" y="517"/>
                  </a:cubicBezTo>
                  <a:cubicBezTo>
                    <a:pt x="1" y="541"/>
                    <a:pt x="1" y="553"/>
                    <a:pt x="13" y="565"/>
                  </a:cubicBezTo>
                  <a:lnTo>
                    <a:pt x="298" y="791"/>
                  </a:lnTo>
                  <a:cubicBezTo>
                    <a:pt x="310" y="803"/>
                    <a:pt x="310" y="803"/>
                    <a:pt x="322" y="803"/>
                  </a:cubicBezTo>
                  <a:lnTo>
                    <a:pt x="334" y="803"/>
                  </a:lnTo>
                  <a:cubicBezTo>
                    <a:pt x="346" y="803"/>
                    <a:pt x="358" y="791"/>
                    <a:pt x="358" y="779"/>
                  </a:cubicBezTo>
                  <a:cubicBezTo>
                    <a:pt x="358" y="767"/>
                    <a:pt x="441" y="517"/>
                    <a:pt x="667" y="481"/>
                  </a:cubicBezTo>
                  <a:cubicBezTo>
                    <a:pt x="691" y="469"/>
                    <a:pt x="703" y="457"/>
                    <a:pt x="703" y="434"/>
                  </a:cubicBezTo>
                  <a:cubicBezTo>
                    <a:pt x="691" y="410"/>
                    <a:pt x="679" y="398"/>
                    <a:pt x="656" y="398"/>
                  </a:cubicBezTo>
                  <a:cubicBezTo>
                    <a:pt x="453" y="446"/>
                    <a:pt x="346" y="612"/>
                    <a:pt x="310" y="696"/>
                  </a:cubicBezTo>
                  <a:lnTo>
                    <a:pt x="96" y="529"/>
                  </a:lnTo>
                  <a:cubicBezTo>
                    <a:pt x="265" y="154"/>
                    <a:pt x="525" y="79"/>
                    <a:pt x="705" y="79"/>
                  </a:cubicBezTo>
                  <a:cubicBezTo>
                    <a:pt x="816" y="79"/>
                    <a:pt x="896" y="108"/>
                    <a:pt x="906" y="112"/>
                  </a:cubicBezTo>
                  <a:cubicBezTo>
                    <a:pt x="918" y="112"/>
                    <a:pt x="941" y="112"/>
                    <a:pt x="953" y="88"/>
                  </a:cubicBezTo>
                  <a:cubicBezTo>
                    <a:pt x="953" y="65"/>
                    <a:pt x="953" y="41"/>
                    <a:pt x="929" y="41"/>
                  </a:cubicBezTo>
                  <a:cubicBezTo>
                    <a:pt x="925" y="36"/>
                    <a:pt x="830" y="1"/>
                    <a:pt x="69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2" name="Google Shape;3342;p78"/>
            <p:cNvSpPr/>
            <p:nvPr/>
          </p:nvSpPr>
          <p:spPr>
            <a:xfrm>
              <a:off x="6328723" y="2946049"/>
              <a:ext cx="38537" cy="23504"/>
            </a:xfrm>
            <a:custGeom>
              <a:avLst/>
              <a:gdLst/>
              <a:ahLst/>
              <a:cxnLst/>
              <a:rect l="l" t="t" r="r" b="b"/>
              <a:pathLst>
                <a:path w="1251" h="763" extrusionOk="0">
                  <a:moveTo>
                    <a:pt x="703" y="84"/>
                  </a:moveTo>
                  <a:cubicBezTo>
                    <a:pt x="893" y="84"/>
                    <a:pt x="1024" y="179"/>
                    <a:pt x="1096" y="251"/>
                  </a:cubicBezTo>
                  <a:cubicBezTo>
                    <a:pt x="1048" y="239"/>
                    <a:pt x="1000" y="239"/>
                    <a:pt x="965" y="239"/>
                  </a:cubicBezTo>
                  <a:cubicBezTo>
                    <a:pt x="643" y="239"/>
                    <a:pt x="417" y="537"/>
                    <a:pt x="334" y="656"/>
                  </a:cubicBezTo>
                  <a:lnTo>
                    <a:pt x="95" y="334"/>
                  </a:lnTo>
                  <a:cubicBezTo>
                    <a:pt x="322" y="168"/>
                    <a:pt x="524" y="84"/>
                    <a:pt x="703" y="84"/>
                  </a:cubicBezTo>
                  <a:close/>
                  <a:moveTo>
                    <a:pt x="703" y="1"/>
                  </a:moveTo>
                  <a:cubicBezTo>
                    <a:pt x="500" y="1"/>
                    <a:pt x="262" y="108"/>
                    <a:pt x="24" y="299"/>
                  </a:cubicBezTo>
                  <a:cubicBezTo>
                    <a:pt x="0" y="310"/>
                    <a:pt x="0" y="334"/>
                    <a:pt x="12" y="358"/>
                  </a:cubicBezTo>
                  <a:lnTo>
                    <a:pt x="310" y="751"/>
                  </a:lnTo>
                  <a:cubicBezTo>
                    <a:pt x="310" y="763"/>
                    <a:pt x="334" y="763"/>
                    <a:pt x="345" y="763"/>
                  </a:cubicBezTo>
                  <a:cubicBezTo>
                    <a:pt x="357" y="763"/>
                    <a:pt x="369" y="763"/>
                    <a:pt x="369" y="751"/>
                  </a:cubicBezTo>
                  <a:cubicBezTo>
                    <a:pt x="381" y="739"/>
                    <a:pt x="619" y="322"/>
                    <a:pt x="965" y="322"/>
                  </a:cubicBezTo>
                  <a:cubicBezTo>
                    <a:pt x="1036" y="322"/>
                    <a:pt x="1119" y="334"/>
                    <a:pt x="1191" y="382"/>
                  </a:cubicBezTo>
                  <a:cubicBezTo>
                    <a:pt x="1194" y="385"/>
                    <a:pt x="1199" y="387"/>
                    <a:pt x="1204" y="387"/>
                  </a:cubicBezTo>
                  <a:cubicBezTo>
                    <a:pt x="1216" y="387"/>
                    <a:pt x="1230" y="378"/>
                    <a:pt x="1238" y="370"/>
                  </a:cubicBezTo>
                  <a:cubicBezTo>
                    <a:pt x="1250" y="358"/>
                    <a:pt x="1250" y="346"/>
                    <a:pt x="1250" y="334"/>
                  </a:cubicBezTo>
                  <a:cubicBezTo>
                    <a:pt x="1238" y="310"/>
                    <a:pt x="1072" y="1"/>
                    <a:pt x="70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3" name="Google Shape;3343;p78"/>
            <p:cNvSpPr/>
            <p:nvPr/>
          </p:nvSpPr>
          <p:spPr>
            <a:xfrm>
              <a:off x="6349979" y="2955229"/>
              <a:ext cx="30466" cy="17282"/>
            </a:xfrm>
            <a:custGeom>
              <a:avLst/>
              <a:gdLst/>
              <a:ahLst/>
              <a:cxnLst/>
              <a:rect l="l" t="t" r="r" b="b"/>
              <a:pathLst>
                <a:path w="989" h="561" extrusionOk="0">
                  <a:moveTo>
                    <a:pt x="36" y="1"/>
                  </a:moveTo>
                  <a:cubicBezTo>
                    <a:pt x="25" y="12"/>
                    <a:pt x="1" y="24"/>
                    <a:pt x="13" y="48"/>
                  </a:cubicBezTo>
                  <a:cubicBezTo>
                    <a:pt x="13" y="60"/>
                    <a:pt x="156" y="560"/>
                    <a:pt x="715" y="560"/>
                  </a:cubicBezTo>
                  <a:cubicBezTo>
                    <a:pt x="787" y="560"/>
                    <a:pt x="858" y="548"/>
                    <a:pt x="929" y="536"/>
                  </a:cubicBezTo>
                  <a:cubicBezTo>
                    <a:pt x="953" y="536"/>
                    <a:pt x="965" y="512"/>
                    <a:pt x="965" y="501"/>
                  </a:cubicBezTo>
                  <a:lnTo>
                    <a:pt x="989" y="143"/>
                  </a:lnTo>
                  <a:cubicBezTo>
                    <a:pt x="989" y="131"/>
                    <a:pt x="989" y="120"/>
                    <a:pt x="977" y="108"/>
                  </a:cubicBezTo>
                  <a:cubicBezTo>
                    <a:pt x="965" y="96"/>
                    <a:pt x="953" y="96"/>
                    <a:pt x="941" y="96"/>
                  </a:cubicBezTo>
                  <a:cubicBezTo>
                    <a:pt x="941" y="96"/>
                    <a:pt x="884" y="112"/>
                    <a:pt x="805" y="112"/>
                  </a:cubicBezTo>
                  <a:cubicBezTo>
                    <a:pt x="721" y="112"/>
                    <a:pt x="611" y="93"/>
                    <a:pt x="525" y="12"/>
                  </a:cubicBezTo>
                  <a:cubicBezTo>
                    <a:pt x="519" y="6"/>
                    <a:pt x="507" y="3"/>
                    <a:pt x="495" y="3"/>
                  </a:cubicBezTo>
                  <a:cubicBezTo>
                    <a:pt x="483" y="3"/>
                    <a:pt x="471" y="6"/>
                    <a:pt x="465" y="12"/>
                  </a:cubicBezTo>
                  <a:cubicBezTo>
                    <a:pt x="453" y="36"/>
                    <a:pt x="453" y="60"/>
                    <a:pt x="465" y="72"/>
                  </a:cubicBezTo>
                  <a:cubicBezTo>
                    <a:pt x="577" y="175"/>
                    <a:pt x="707" y="198"/>
                    <a:pt x="807" y="198"/>
                  </a:cubicBezTo>
                  <a:cubicBezTo>
                    <a:pt x="845" y="198"/>
                    <a:pt x="879" y="194"/>
                    <a:pt x="906" y="191"/>
                  </a:cubicBezTo>
                  <a:lnTo>
                    <a:pt x="906" y="191"/>
                  </a:lnTo>
                  <a:lnTo>
                    <a:pt x="894" y="465"/>
                  </a:lnTo>
                  <a:cubicBezTo>
                    <a:pt x="833" y="475"/>
                    <a:pt x="777" y="479"/>
                    <a:pt x="725" y="479"/>
                  </a:cubicBezTo>
                  <a:cubicBezTo>
                    <a:pt x="214" y="479"/>
                    <a:pt x="95" y="47"/>
                    <a:pt x="84" y="36"/>
                  </a:cubicBezTo>
                  <a:cubicBezTo>
                    <a:pt x="84" y="12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4" name="Google Shape;3344;p78"/>
            <p:cNvSpPr/>
            <p:nvPr/>
          </p:nvSpPr>
          <p:spPr>
            <a:xfrm>
              <a:off x="5840895" y="3015760"/>
              <a:ext cx="31575" cy="29357"/>
            </a:xfrm>
            <a:custGeom>
              <a:avLst/>
              <a:gdLst/>
              <a:ahLst/>
              <a:cxnLst/>
              <a:rect l="l" t="t" r="r" b="b"/>
              <a:pathLst>
                <a:path w="1025" h="953" extrusionOk="0">
                  <a:moveTo>
                    <a:pt x="834" y="83"/>
                  </a:moveTo>
                  <a:cubicBezTo>
                    <a:pt x="465" y="238"/>
                    <a:pt x="465" y="703"/>
                    <a:pt x="465" y="857"/>
                  </a:cubicBezTo>
                  <a:lnTo>
                    <a:pt x="96" y="750"/>
                  </a:lnTo>
                  <a:cubicBezTo>
                    <a:pt x="239" y="202"/>
                    <a:pt x="525" y="83"/>
                    <a:pt x="739" y="83"/>
                  </a:cubicBezTo>
                  <a:close/>
                  <a:moveTo>
                    <a:pt x="739" y="0"/>
                  </a:moveTo>
                  <a:cubicBezTo>
                    <a:pt x="489" y="0"/>
                    <a:pt x="168" y="131"/>
                    <a:pt x="13" y="774"/>
                  </a:cubicBezTo>
                  <a:cubicBezTo>
                    <a:pt x="1" y="786"/>
                    <a:pt x="13" y="810"/>
                    <a:pt x="37" y="822"/>
                  </a:cubicBezTo>
                  <a:lnTo>
                    <a:pt x="501" y="953"/>
                  </a:lnTo>
                  <a:lnTo>
                    <a:pt x="537" y="953"/>
                  </a:lnTo>
                  <a:cubicBezTo>
                    <a:pt x="549" y="941"/>
                    <a:pt x="560" y="929"/>
                    <a:pt x="560" y="917"/>
                  </a:cubicBezTo>
                  <a:cubicBezTo>
                    <a:pt x="549" y="881"/>
                    <a:pt x="465" y="202"/>
                    <a:pt x="989" y="131"/>
                  </a:cubicBezTo>
                  <a:cubicBezTo>
                    <a:pt x="1013" y="131"/>
                    <a:pt x="1025" y="119"/>
                    <a:pt x="1025" y="95"/>
                  </a:cubicBezTo>
                  <a:cubicBezTo>
                    <a:pt x="1025" y="83"/>
                    <a:pt x="1025" y="60"/>
                    <a:pt x="1001" y="60"/>
                  </a:cubicBezTo>
                  <a:cubicBezTo>
                    <a:pt x="1001" y="48"/>
                    <a:pt x="882" y="0"/>
                    <a:pt x="73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5" name="Google Shape;3345;p78"/>
            <p:cNvSpPr/>
            <p:nvPr/>
          </p:nvSpPr>
          <p:spPr>
            <a:xfrm>
              <a:off x="5858146" y="3011725"/>
              <a:ext cx="32684" cy="20547"/>
            </a:xfrm>
            <a:custGeom>
              <a:avLst/>
              <a:gdLst/>
              <a:ahLst/>
              <a:cxnLst/>
              <a:rect l="l" t="t" r="r" b="b"/>
              <a:pathLst>
                <a:path w="1061" h="667" extrusionOk="0">
                  <a:moveTo>
                    <a:pt x="822" y="0"/>
                  </a:moveTo>
                  <a:cubicBezTo>
                    <a:pt x="810" y="0"/>
                    <a:pt x="798" y="0"/>
                    <a:pt x="798" y="12"/>
                  </a:cubicBezTo>
                  <a:cubicBezTo>
                    <a:pt x="798" y="12"/>
                    <a:pt x="656" y="195"/>
                    <a:pt x="456" y="195"/>
                  </a:cubicBezTo>
                  <a:cubicBezTo>
                    <a:pt x="440" y="195"/>
                    <a:pt x="423" y="193"/>
                    <a:pt x="405" y="191"/>
                  </a:cubicBezTo>
                  <a:cubicBezTo>
                    <a:pt x="381" y="191"/>
                    <a:pt x="370" y="202"/>
                    <a:pt x="358" y="226"/>
                  </a:cubicBezTo>
                  <a:cubicBezTo>
                    <a:pt x="358" y="250"/>
                    <a:pt x="370" y="274"/>
                    <a:pt x="393" y="274"/>
                  </a:cubicBezTo>
                  <a:cubicBezTo>
                    <a:pt x="410" y="276"/>
                    <a:pt x="426" y="277"/>
                    <a:pt x="442" y="277"/>
                  </a:cubicBezTo>
                  <a:cubicBezTo>
                    <a:pt x="621" y="277"/>
                    <a:pt x="756" y="162"/>
                    <a:pt x="822" y="107"/>
                  </a:cubicBezTo>
                  <a:lnTo>
                    <a:pt x="965" y="333"/>
                  </a:lnTo>
                  <a:cubicBezTo>
                    <a:pt x="775" y="533"/>
                    <a:pt x="590" y="593"/>
                    <a:pt x="438" y="593"/>
                  </a:cubicBezTo>
                  <a:cubicBezTo>
                    <a:pt x="226" y="593"/>
                    <a:pt x="79" y="478"/>
                    <a:pt x="72" y="464"/>
                  </a:cubicBezTo>
                  <a:cubicBezTo>
                    <a:pt x="65" y="461"/>
                    <a:pt x="58" y="459"/>
                    <a:pt x="51" y="459"/>
                  </a:cubicBezTo>
                  <a:cubicBezTo>
                    <a:pt x="35" y="459"/>
                    <a:pt x="21" y="468"/>
                    <a:pt x="12" y="476"/>
                  </a:cubicBezTo>
                  <a:cubicBezTo>
                    <a:pt x="0" y="488"/>
                    <a:pt x="0" y="512"/>
                    <a:pt x="24" y="536"/>
                  </a:cubicBezTo>
                  <a:cubicBezTo>
                    <a:pt x="24" y="536"/>
                    <a:pt x="203" y="667"/>
                    <a:pt x="441" y="667"/>
                  </a:cubicBezTo>
                  <a:cubicBezTo>
                    <a:pt x="620" y="667"/>
                    <a:pt x="834" y="595"/>
                    <a:pt x="1048" y="357"/>
                  </a:cubicBezTo>
                  <a:cubicBezTo>
                    <a:pt x="1060" y="345"/>
                    <a:pt x="1060" y="333"/>
                    <a:pt x="1048" y="310"/>
                  </a:cubicBezTo>
                  <a:lnTo>
                    <a:pt x="858" y="12"/>
                  </a:lnTo>
                  <a:cubicBezTo>
                    <a:pt x="858" y="0"/>
                    <a:pt x="834" y="0"/>
                    <a:pt x="82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D9C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00"/>
          </a:p>
        </p:txBody>
      </p:sp>
      <p:grpSp>
        <p:nvGrpSpPr>
          <p:cNvPr id="10" name="群組 9"/>
          <p:cNvGrpSpPr/>
          <p:nvPr/>
        </p:nvGrpSpPr>
        <p:grpSpPr>
          <a:xfrm>
            <a:off x="660242" y="1009650"/>
            <a:ext cx="7823517" cy="3767882"/>
            <a:chOff x="888367" y="1512802"/>
            <a:chExt cx="15647033" cy="7535763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317426" y="1960833"/>
              <a:ext cx="15217974" cy="707521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1317426" y="2244992"/>
              <a:ext cx="14684575" cy="6506892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-780715">
              <a:off x="888367" y="7010225"/>
              <a:ext cx="2095490" cy="203834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rcRect/>
            <a:stretch>
              <a:fillRect/>
            </a:stretch>
          </p:blipFill>
          <p:spPr>
            <a:xfrm>
              <a:off x="14375767" y="1512802"/>
              <a:ext cx="1232995" cy="1658061"/>
            </a:xfrm>
            <a:prstGeom prst="rect">
              <a:avLst/>
            </a:prstGeom>
          </p:spPr>
        </p:pic>
      </p:grpSp>
      <p:sp>
        <p:nvSpPr>
          <p:cNvPr id="12" name="TextBox 9"/>
          <p:cNvSpPr txBox="1"/>
          <p:nvPr/>
        </p:nvSpPr>
        <p:spPr>
          <a:xfrm>
            <a:off x="1746178" y="438150"/>
            <a:ext cx="5683322" cy="5642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dist">
              <a:lnSpc>
                <a:spcPts val="2200"/>
              </a:lnSpc>
            </a:pPr>
            <a:r>
              <a:rPr lang="zh-TW" altLang="en-US" sz="16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國立臺中教育大學英語學系 </a:t>
            </a:r>
            <a:r>
              <a:rPr lang="en-US" altLang="zh-TW" sz="16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|</a:t>
            </a:r>
            <a:r>
              <a:rPr lang="zh-TW" altLang="en-US" sz="16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 國小雙語教學教師社群基地計畫</a:t>
            </a:r>
            <a:endParaRPr lang="en-US" altLang="zh-TW" sz="16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2200"/>
              </a:lnSpc>
            </a:pPr>
            <a:r>
              <a:rPr lang="zh-TW" altLang="en-US" sz="1600" b="1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參與本次共</a:t>
            </a:r>
            <a:r>
              <a:rPr lang="zh-TW" altLang="en-US" sz="16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備教師名冊</a:t>
            </a:r>
            <a:endParaRPr lang="en-US" sz="16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  <p:sp>
        <p:nvSpPr>
          <p:cNvPr id="13" name="TextBox 9"/>
          <p:cNvSpPr txBox="1"/>
          <p:nvPr/>
        </p:nvSpPr>
        <p:spPr>
          <a:xfrm>
            <a:off x="1854971" y="1875706"/>
            <a:ext cx="2374129" cy="24365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dist">
              <a:lnSpc>
                <a:spcPts val="1850"/>
              </a:lnSpc>
            </a:pP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中市大甲區文武國小	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王馨瑩</a:t>
            </a:r>
            <a:endParaRPr lang="en-US" altLang="zh-TW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中市西屯區上安國小	周容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綺</a:t>
            </a:r>
            <a:endParaRPr lang="en-US" altLang="zh-TW" sz="1000" b="1" dirty="0" smtClean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中市新社區新社國小	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許富晶</a:t>
            </a:r>
            <a:endParaRPr lang="en-US" altLang="zh-TW" sz="1000" b="1" dirty="0" smtClean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中市清水區建國國小	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王定國</a:t>
            </a:r>
            <a:endParaRPr lang="en-US" altLang="zh-TW" sz="1000" b="1" dirty="0" smtClean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中市新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社區崑山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國小	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林詩媛</a:t>
            </a:r>
            <a:endParaRPr lang="en-US" altLang="zh-TW" sz="1000" b="1" dirty="0" smtClean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南市下營區中營國小	鄭夙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惇</a:t>
            </a:r>
            <a:endParaRPr lang="en-US" altLang="zh-TW" sz="1000" b="1" dirty="0" smtClean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中市北屯區仁美國小	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陳乃瑜</a:t>
            </a:r>
            <a:endParaRPr lang="en-US" altLang="zh-TW" sz="1000" b="1" dirty="0" smtClean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彰化縣秀水鄉明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正國小	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莊惠涓</a:t>
            </a:r>
            <a:endParaRPr lang="en-US" altLang="zh-TW" sz="1000" b="1" dirty="0" smtClean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南投縣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草屯鎮炎峰國小	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湯亦芬</a:t>
            </a:r>
            <a:endParaRPr lang="en-US" altLang="zh-TW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臺南市安平區新南國小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	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丁碧華</a:t>
            </a:r>
            <a:endParaRPr lang="en-US" altLang="zh-TW" sz="1000" b="1" dirty="0" smtClean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  <p:sp>
        <p:nvSpPr>
          <p:cNvPr id="14" name="TextBox 9"/>
          <p:cNvSpPr txBox="1"/>
          <p:nvPr/>
        </p:nvSpPr>
        <p:spPr>
          <a:xfrm>
            <a:off x="4941000" y="1885950"/>
            <a:ext cx="2374200" cy="24365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臺北市內湖區潭美國小	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林蕙君</a:t>
            </a:r>
            <a:endParaRPr lang="en-US" altLang="zh-TW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中市烏日區九德國小	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黃秀琴</a:t>
            </a:r>
            <a:endParaRPr lang="en-US" altLang="zh-TW" sz="1000" b="1" dirty="0" smtClean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中市潭子區潭陽國小	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楊欣怡</a:t>
            </a:r>
            <a:endParaRPr lang="en-US" altLang="zh-TW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中市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東   區力行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國小	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林芳如</a:t>
            </a:r>
            <a:endParaRPr lang="en-US" altLang="zh-TW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中市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西   區忠信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國小	陳佳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愉</a:t>
            </a:r>
            <a:endParaRPr lang="en-US" altLang="zh-TW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高雄市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林園區港埔國小	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曾蓮宜</a:t>
            </a:r>
            <a:endParaRPr lang="en-US" altLang="zh-TW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高雄市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大寮區溪寮國小	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溫雪鴻</a:t>
            </a:r>
            <a:endParaRPr lang="en-US" altLang="zh-TW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屏東縣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高樹鄉新南國小	王菁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倩</a:t>
            </a:r>
            <a:endParaRPr lang="en-US" altLang="zh-TW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中市內埔區內埔國小	張庭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蓁</a:t>
            </a:r>
            <a:endParaRPr lang="en-US" altLang="zh-TW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高雄市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大寮區忠義國小	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王惠頤</a:t>
            </a:r>
            <a:endParaRPr lang="en-US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94396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7" name="Google Shape;2367;p58"/>
          <p:cNvSpPr txBox="1">
            <a:spLocks noGrp="1"/>
          </p:cNvSpPr>
          <p:nvPr>
            <p:ph type="title"/>
          </p:nvPr>
        </p:nvSpPr>
        <p:spPr>
          <a:xfrm rot="-30193">
            <a:off x="1600235" y="445911"/>
            <a:ext cx="594352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zh-TW">
                <a:latin typeface="Arial"/>
                <a:ea typeface="Arial"/>
                <a:cs typeface="Arial"/>
                <a:sym typeface="Arial"/>
              </a:rPr>
              <a:t>今日共備流程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8" name="Google Shape;2368;p58"/>
          <p:cNvSpPr txBox="1">
            <a:spLocks noGrp="1"/>
          </p:cNvSpPr>
          <p:nvPr>
            <p:ph type="title" idx="4294967295"/>
          </p:nvPr>
        </p:nvSpPr>
        <p:spPr>
          <a:xfrm rot="-65266">
            <a:off x="58009" y="2070482"/>
            <a:ext cx="1257142" cy="1050605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zh-TW" sz="2500"/>
              <a:t>Topic</a:t>
            </a:r>
            <a:br>
              <a:rPr lang="zh-TW" sz="2500"/>
            </a:br>
            <a:r>
              <a:rPr lang="zh-TW" sz="2000">
                <a:latin typeface="Arial"/>
                <a:ea typeface="Arial"/>
                <a:cs typeface="Arial"/>
                <a:sym typeface="Arial"/>
              </a:rPr>
              <a:t>主題</a:t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9" name="Google Shape;2369;p58"/>
          <p:cNvSpPr txBox="1">
            <a:spLocks noGrp="1"/>
          </p:cNvSpPr>
          <p:nvPr>
            <p:ph type="subTitle" idx="4294967295"/>
          </p:nvPr>
        </p:nvSpPr>
        <p:spPr>
          <a:xfrm>
            <a:off x="-44970" y="3117409"/>
            <a:ext cx="14631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None/>
            </a:pPr>
            <a:r>
              <a:rPr lang="zh-TW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 1</a:t>
            </a: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0" name="Google Shape;2370;p58"/>
          <p:cNvSpPr txBox="1">
            <a:spLocks noGrp="1"/>
          </p:cNvSpPr>
          <p:nvPr>
            <p:ph type="title" idx="4294967295"/>
          </p:nvPr>
        </p:nvSpPr>
        <p:spPr>
          <a:xfrm rot="-65266">
            <a:off x="1608857" y="2036212"/>
            <a:ext cx="1369255" cy="107323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zh-TW" sz="1800"/>
              <a:t> Objectives</a:t>
            </a:r>
            <a:br>
              <a:rPr lang="zh-TW" sz="1800"/>
            </a:br>
            <a:r>
              <a:rPr lang="zh-TW" sz="1800">
                <a:latin typeface="Arial"/>
                <a:ea typeface="Arial"/>
                <a:cs typeface="Arial"/>
                <a:sym typeface="Arial"/>
              </a:rPr>
              <a:t>教學目標</a:t>
            </a:r>
            <a:br>
              <a:rPr lang="zh-TW" sz="1800">
                <a:latin typeface="Arial"/>
                <a:ea typeface="Arial"/>
                <a:cs typeface="Arial"/>
                <a:sym typeface="Arial"/>
              </a:rPr>
            </a:br>
            <a:r>
              <a:rPr lang="zh-TW" sz="1800">
                <a:latin typeface="Arial"/>
                <a:ea typeface="Arial"/>
                <a:cs typeface="Arial"/>
                <a:sym typeface="Arial"/>
              </a:rPr>
              <a:t>學習重點</a:t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1" name="Google Shape;2371;p58"/>
          <p:cNvSpPr txBox="1">
            <a:spLocks noGrp="1"/>
          </p:cNvSpPr>
          <p:nvPr>
            <p:ph type="subTitle" idx="4294967295"/>
          </p:nvPr>
        </p:nvSpPr>
        <p:spPr>
          <a:xfrm>
            <a:off x="1572826" y="3094252"/>
            <a:ext cx="14631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None/>
            </a:pPr>
            <a:r>
              <a:rPr lang="zh-TW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 2</a:t>
            </a: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2" name="Google Shape;2372;p58"/>
          <p:cNvSpPr txBox="1">
            <a:spLocks noGrp="1"/>
          </p:cNvSpPr>
          <p:nvPr>
            <p:ph type="title" idx="4294967295"/>
          </p:nvPr>
        </p:nvSpPr>
        <p:spPr>
          <a:xfrm rot="-65266">
            <a:off x="4858163" y="1969044"/>
            <a:ext cx="1280031" cy="107323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zh-TW" sz="2500"/>
              <a:t>rubrics</a:t>
            </a:r>
            <a:br>
              <a:rPr lang="zh-TW" sz="2500"/>
            </a:br>
            <a:r>
              <a:rPr lang="zh-TW" sz="2000">
                <a:latin typeface="Arial"/>
                <a:ea typeface="Arial"/>
                <a:cs typeface="Arial"/>
                <a:sym typeface="Arial"/>
              </a:rPr>
              <a:t>評分尺規</a:t>
            </a:r>
            <a:endParaRPr sz="2500"/>
          </a:p>
        </p:txBody>
      </p:sp>
      <p:sp>
        <p:nvSpPr>
          <p:cNvPr id="2373" name="Google Shape;2373;p58"/>
          <p:cNvSpPr txBox="1">
            <a:spLocks noGrp="1"/>
          </p:cNvSpPr>
          <p:nvPr>
            <p:ph type="subTitle" idx="4294967295"/>
          </p:nvPr>
        </p:nvSpPr>
        <p:spPr>
          <a:xfrm>
            <a:off x="4729264" y="3039284"/>
            <a:ext cx="14631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None/>
            </a:pPr>
            <a:r>
              <a:rPr lang="zh-TW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 4</a:t>
            </a: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4" name="Google Shape;2374;p58"/>
          <p:cNvSpPr txBox="1">
            <a:spLocks noGrp="1"/>
          </p:cNvSpPr>
          <p:nvPr>
            <p:ph type="title" idx="4294967295"/>
          </p:nvPr>
        </p:nvSpPr>
        <p:spPr>
          <a:xfrm rot="-65266">
            <a:off x="3320335" y="2007887"/>
            <a:ext cx="1280031" cy="107323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zh-TW" sz="2500"/>
              <a:t>Task</a:t>
            </a:r>
            <a:br>
              <a:rPr lang="zh-TW" sz="2500"/>
            </a:br>
            <a:r>
              <a:rPr lang="zh-TW" sz="2000">
                <a:latin typeface="Arial"/>
                <a:ea typeface="Arial"/>
                <a:cs typeface="Arial"/>
                <a:sym typeface="Arial"/>
              </a:rPr>
              <a:t>教學設計</a:t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5" name="Google Shape;2375;p58"/>
          <p:cNvSpPr txBox="1">
            <a:spLocks noGrp="1"/>
          </p:cNvSpPr>
          <p:nvPr>
            <p:ph type="subTitle" idx="4294967295"/>
          </p:nvPr>
        </p:nvSpPr>
        <p:spPr>
          <a:xfrm>
            <a:off x="3259430" y="3015496"/>
            <a:ext cx="14631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None/>
            </a:pPr>
            <a:r>
              <a:rPr lang="zh-TW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 3</a:t>
            </a: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6" name="Google Shape;2376;p58"/>
          <p:cNvSpPr txBox="1">
            <a:spLocks noGrp="1"/>
          </p:cNvSpPr>
          <p:nvPr>
            <p:ph type="title" idx="4294967295"/>
          </p:nvPr>
        </p:nvSpPr>
        <p:spPr>
          <a:xfrm rot="-65266">
            <a:off x="6358506" y="1953205"/>
            <a:ext cx="1363232" cy="107323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zh-TW" sz="1800"/>
              <a:t>Language</a:t>
            </a:r>
            <a:br>
              <a:rPr lang="zh-TW" sz="1800"/>
            </a:br>
            <a:r>
              <a:rPr lang="zh-TW" sz="1800"/>
              <a:t>focus</a:t>
            </a:r>
            <a:br>
              <a:rPr lang="zh-TW" sz="1800"/>
            </a:br>
            <a:r>
              <a:rPr lang="zh-TW" sz="1800">
                <a:latin typeface="Arial"/>
                <a:ea typeface="Arial"/>
                <a:cs typeface="Arial"/>
                <a:sym typeface="Arial"/>
              </a:rPr>
              <a:t>語言設計</a:t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7" name="Google Shape;2377;p58"/>
          <p:cNvSpPr txBox="1">
            <a:spLocks noGrp="1"/>
          </p:cNvSpPr>
          <p:nvPr>
            <p:ph type="subTitle" idx="4294967295"/>
          </p:nvPr>
        </p:nvSpPr>
        <p:spPr>
          <a:xfrm>
            <a:off x="6362066" y="2999656"/>
            <a:ext cx="14631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None/>
            </a:pPr>
            <a:r>
              <a:rPr lang="zh-TW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 5</a:t>
            </a: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78" name="Google Shape;2378;p58"/>
          <p:cNvGrpSpPr/>
          <p:nvPr/>
        </p:nvGrpSpPr>
        <p:grpSpPr>
          <a:xfrm>
            <a:off x="2488205" y="1612829"/>
            <a:ext cx="558756" cy="461933"/>
            <a:chOff x="4721194" y="2849986"/>
            <a:chExt cx="363419" cy="297925"/>
          </a:xfrm>
        </p:grpSpPr>
        <p:sp>
          <p:nvSpPr>
            <p:cNvPr id="2379" name="Google Shape;2379;p58"/>
            <p:cNvSpPr/>
            <p:nvPr/>
          </p:nvSpPr>
          <p:spPr>
            <a:xfrm>
              <a:off x="4780316" y="2855586"/>
              <a:ext cx="58317" cy="57513"/>
            </a:xfrm>
            <a:custGeom>
              <a:avLst/>
              <a:gdLst/>
              <a:ahLst/>
              <a:cxnLst/>
              <a:rect l="l" t="t" r="r" b="b"/>
              <a:pathLst>
                <a:path w="1739" h="1715" extrusionOk="0">
                  <a:moveTo>
                    <a:pt x="0" y="0"/>
                  </a:moveTo>
                  <a:cubicBezTo>
                    <a:pt x="0" y="953"/>
                    <a:pt x="786" y="1715"/>
                    <a:pt x="1739" y="1715"/>
                  </a:cubicBezTo>
                  <a:cubicBezTo>
                    <a:pt x="1739" y="1239"/>
                    <a:pt x="1548" y="810"/>
                    <a:pt x="1215" y="500"/>
                  </a:cubicBezTo>
                  <a:cubicBezTo>
                    <a:pt x="905" y="191"/>
                    <a:pt x="477" y="0"/>
                    <a:pt x="0" y="0"/>
                  </a:cubicBezTo>
                  <a:close/>
                </a:path>
              </a:pathLst>
            </a:custGeom>
            <a:solidFill>
              <a:srgbClr val="77BF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0" name="Google Shape;2380;p58"/>
            <p:cNvSpPr/>
            <p:nvPr/>
          </p:nvSpPr>
          <p:spPr>
            <a:xfrm>
              <a:off x="4721194" y="2945024"/>
              <a:ext cx="234846" cy="197722"/>
            </a:xfrm>
            <a:custGeom>
              <a:avLst/>
              <a:gdLst/>
              <a:ahLst/>
              <a:cxnLst/>
              <a:rect l="l" t="t" r="r" b="b"/>
              <a:pathLst>
                <a:path w="7003" h="5896" extrusionOk="0">
                  <a:moveTo>
                    <a:pt x="2906" y="1"/>
                  </a:moveTo>
                  <a:cubicBezTo>
                    <a:pt x="1192" y="1"/>
                    <a:pt x="1" y="1715"/>
                    <a:pt x="573" y="3335"/>
                  </a:cubicBezTo>
                  <a:lnTo>
                    <a:pt x="1096" y="4811"/>
                  </a:lnTo>
                  <a:cubicBezTo>
                    <a:pt x="1263" y="5240"/>
                    <a:pt x="1597" y="5597"/>
                    <a:pt x="2001" y="5764"/>
                  </a:cubicBezTo>
                  <a:cubicBezTo>
                    <a:pt x="2168" y="5856"/>
                    <a:pt x="2348" y="5891"/>
                    <a:pt x="2532" y="5891"/>
                  </a:cubicBezTo>
                  <a:cubicBezTo>
                    <a:pt x="2585" y="5891"/>
                    <a:pt x="2638" y="5888"/>
                    <a:pt x="2692" y="5883"/>
                  </a:cubicBezTo>
                  <a:cubicBezTo>
                    <a:pt x="2811" y="5883"/>
                    <a:pt x="2930" y="5859"/>
                    <a:pt x="3025" y="5811"/>
                  </a:cubicBezTo>
                  <a:cubicBezTo>
                    <a:pt x="3192" y="5764"/>
                    <a:pt x="3335" y="5740"/>
                    <a:pt x="3502" y="5740"/>
                  </a:cubicBezTo>
                  <a:cubicBezTo>
                    <a:pt x="3573" y="5740"/>
                    <a:pt x="3645" y="5740"/>
                    <a:pt x="3716" y="5764"/>
                  </a:cubicBezTo>
                  <a:cubicBezTo>
                    <a:pt x="3811" y="5764"/>
                    <a:pt x="3883" y="5787"/>
                    <a:pt x="3978" y="5811"/>
                  </a:cubicBezTo>
                  <a:cubicBezTo>
                    <a:pt x="4131" y="5866"/>
                    <a:pt x="4288" y="5895"/>
                    <a:pt x="4447" y="5895"/>
                  </a:cubicBezTo>
                  <a:cubicBezTo>
                    <a:pt x="4634" y="5895"/>
                    <a:pt x="4821" y="5854"/>
                    <a:pt x="5002" y="5764"/>
                  </a:cubicBezTo>
                  <a:cubicBezTo>
                    <a:pt x="5145" y="5716"/>
                    <a:pt x="5264" y="5621"/>
                    <a:pt x="5383" y="5525"/>
                  </a:cubicBezTo>
                  <a:cubicBezTo>
                    <a:pt x="5526" y="5430"/>
                    <a:pt x="5645" y="5287"/>
                    <a:pt x="5716" y="5144"/>
                  </a:cubicBezTo>
                  <a:cubicBezTo>
                    <a:pt x="5788" y="5049"/>
                    <a:pt x="5859" y="4930"/>
                    <a:pt x="5907" y="4811"/>
                  </a:cubicBezTo>
                  <a:lnTo>
                    <a:pt x="6431" y="3335"/>
                  </a:lnTo>
                  <a:cubicBezTo>
                    <a:pt x="7002" y="1715"/>
                    <a:pt x="5812" y="1"/>
                    <a:pt x="40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1" name="Google Shape;2381;p58"/>
            <p:cNvSpPr/>
            <p:nvPr/>
          </p:nvSpPr>
          <p:spPr>
            <a:xfrm>
              <a:off x="5048630" y="3000659"/>
              <a:ext cx="31456" cy="30651"/>
            </a:xfrm>
            <a:custGeom>
              <a:avLst/>
              <a:gdLst/>
              <a:ahLst/>
              <a:cxnLst/>
              <a:rect l="l" t="t" r="r" b="b"/>
              <a:pathLst>
                <a:path w="938" h="914" extrusionOk="0">
                  <a:moveTo>
                    <a:pt x="404" y="1"/>
                  </a:moveTo>
                  <a:cubicBezTo>
                    <a:pt x="261" y="1"/>
                    <a:pt x="115" y="61"/>
                    <a:pt x="1" y="199"/>
                  </a:cubicBezTo>
                  <a:lnTo>
                    <a:pt x="858" y="913"/>
                  </a:lnTo>
                  <a:cubicBezTo>
                    <a:pt x="858" y="794"/>
                    <a:pt x="882" y="675"/>
                    <a:pt x="906" y="556"/>
                  </a:cubicBezTo>
                  <a:cubicBezTo>
                    <a:pt x="937" y="227"/>
                    <a:pt x="679" y="1"/>
                    <a:pt x="4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2" name="Google Shape;2382;p58"/>
            <p:cNvSpPr/>
            <p:nvPr/>
          </p:nvSpPr>
          <p:spPr>
            <a:xfrm>
              <a:off x="4804294" y="3000659"/>
              <a:ext cx="40745" cy="34642"/>
            </a:xfrm>
            <a:custGeom>
              <a:avLst/>
              <a:gdLst/>
              <a:ahLst/>
              <a:cxnLst/>
              <a:rect l="l" t="t" r="r" b="b"/>
              <a:pathLst>
                <a:path w="1215" h="1033" extrusionOk="0">
                  <a:moveTo>
                    <a:pt x="537" y="1"/>
                  </a:moveTo>
                  <a:cubicBezTo>
                    <a:pt x="263" y="1"/>
                    <a:pt x="0" y="227"/>
                    <a:pt x="47" y="556"/>
                  </a:cubicBezTo>
                  <a:cubicBezTo>
                    <a:pt x="47" y="723"/>
                    <a:pt x="95" y="890"/>
                    <a:pt x="119" y="1033"/>
                  </a:cubicBezTo>
                  <a:lnTo>
                    <a:pt x="1214" y="509"/>
                  </a:lnTo>
                  <a:cubicBezTo>
                    <a:pt x="1119" y="390"/>
                    <a:pt x="1024" y="294"/>
                    <a:pt x="928" y="199"/>
                  </a:cubicBezTo>
                  <a:cubicBezTo>
                    <a:pt x="823" y="61"/>
                    <a:pt x="679" y="1"/>
                    <a:pt x="5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3" name="Google Shape;2383;p58"/>
            <p:cNvSpPr/>
            <p:nvPr/>
          </p:nvSpPr>
          <p:spPr>
            <a:xfrm>
              <a:off x="4808251" y="3007332"/>
              <a:ext cx="269185" cy="134375"/>
            </a:xfrm>
            <a:custGeom>
              <a:avLst/>
              <a:gdLst/>
              <a:ahLst/>
              <a:cxnLst/>
              <a:rect l="l" t="t" r="r" b="b"/>
              <a:pathLst>
                <a:path w="8027" h="4007" extrusionOk="0">
                  <a:moveTo>
                    <a:pt x="7169" y="0"/>
                  </a:moveTo>
                  <a:cubicBezTo>
                    <a:pt x="7074" y="95"/>
                    <a:pt x="6978" y="214"/>
                    <a:pt x="6907" y="310"/>
                  </a:cubicBezTo>
                  <a:cubicBezTo>
                    <a:pt x="6097" y="1107"/>
                    <a:pt x="5043" y="1506"/>
                    <a:pt x="3993" y="1506"/>
                  </a:cubicBezTo>
                  <a:cubicBezTo>
                    <a:pt x="2942" y="1506"/>
                    <a:pt x="1894" y="1107"/>
                    <a:pt x="1096" y="310"/>
                  </a:cubicBezTo>
                  <a:lnTo>
                    <a:pt x="1" y="857"/>
                  </a:lnTo>
                  <a:cubicBezTo>
                    <a:pt x="167" y="1572"/>
                    <a:pt x="548" y="2262"/>
                    <a:pt x="1096" y="2810"/>
                  </a:cubicBezTo>
                  <a:cubicBezTo>
                    <a:pt x="1906" y="3608"/>
                    <a:pt x="2954" y="4007"/>
                    <a:pt x="3999" y="4007"/>
                  </a:cubicBezTo>
                  <a:cubicBezTo>
                    <a:pt x="5043" y="4007"/>
                    <a:pt x="6085" y="3608"/>
                    <a:pt x="6883" y="2810"/>
                  </a:cubicBezTo>
                  <a:cubicBezTo>
                    <a:pt x="7479" y="2215"/>
                    <a:pt x="7860" y="1477"/>
                    <a:pt x="8026" y="714"/>
                  </a:cubicBezTo>
                  <a:lnTo>
                    <a:pt x="71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4" name="Google Shape;2384;p58"/>
            <p:cNvSpPr/>
            <p:nvPr/>
          </p:nvSpPr>
          <p:spPr>
            <a:xfrm>
              <a:off x="4799465" y="2940229"/>
              <a:ext cx="149398" cy="101477"/>
            </a:xfrm>
            <a:custGeom>
              <a:avLst/>
              <a:gdLst/>
              <a:ahLst/>
              <a:cxnLst/>
              <a:rect l="l" t="t" r="r" b="b"/>
              <a:pathLst>
                <a:path w="4455" h="3026" extrusionOk="0">
                  <a:moveTo>
                    <a:pt x="572" y="1"/>
                  </a:moveTo>
                  <a:cubicBezTo>
                    <a:pt x="429" y="1"/>
                    <a:pt x="287" y="1"/>
                    <a:pt x="144" y="24"/>
                  </a:cubicBezTo>
                  <a:cubicBezTo>
                    <a:pt x="72" y="48"/>
                    <a:pt x="1" y="120"/>
                    <a:pt x="25" y="215"/>
                  </a:cubicBezTo>
                  <a:cubicBezTo>
                    <a:pt x="25" y="294"/>
                    <a:pt x="90" y="340"/>
                    <a:pt x="153" y="340"/>
                  </a:cubicBezTo>
                  <a:cubicBezTo>
                    <a:pt x="166" y="340"/>
                    <a:pt x="179" y="338"/>
                    <a:pt x="191" y="334"/>
                  </a:cubicBezTo>
                  <a:cubicBezTo>
                    <a:pt x="334" y="310"/>
                    <a:pt x="453" y="310"/>
                    <a:pt x="572" y="310"/>
                  </a:cubicBezTo>
                  <a:lnTo>
                    <a:pt x="1763" y="310"/>
                  </a:lnTo>
                  <a:cubicBezTo>
                    <a:pt x="2430" y="310"/>
                    <a:pt x="3025" y="572"/>
                    <a:pt x="3478" y="1072"/>
                  </a:cubicBezTo>
                  <a:cubicBezTo>
                    <a:pt x="3930" y="1549"/>
                    <a:pt x="4145" y="2215"/>
                    <a:pt x="4073" y="2858"/>
                  </a:cubicBezTo>
                  <a:cubicBezTo>
                    <a:pt x="4073" y="2954"/>
                    <a:pt x="4121" y="3025"/>
                    <a:pt x="4216" y="3025"/>
                  </a:cubicBezTo>
                  <a:lnTo>
                    <a:pt x="4240" y="3025"/>
                  </a:lnTo>
                  <a:cubicBezTo>
                    <a:pt x="4311" y="3025"/>
                    <a:pt x="4383" y="2977"/>
                    <a:pt x="4383" y="2882"/>
                  </a:cubicBezTo>
                  <a:cubicBezTo>
                    <a:pt x="4454" y="2144"/>
                    <a:pt x="4216" y="1406"/>
                    <a:pt x="3716" y="858"/>
                  </a:cubicBezTo>
                  <a:cubicBezTo>
                    <a:pt x="3192" y="310"/>
                    <a:pt x="2501" y="1"/>
                    <a:pt x="17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5" name="Google Shape;2385;p58"/>
            <p:cNvSpPr/>
            <p:nvPr/>
          </p:nvSpPr>
          <p:spPr>
            <a:xfrm>
              <a:off x="4727599" y="2945963"/>
              <a:ext cx="156575" cy="201948"/>
            </a:xfrm>
            <a:custGeom>
              <a:avLst/>
              <a:gdLst/>
              <a:ahLst/>
              <a:cxnLst/>
              <a:rect l="l" t="t" r="r" b="b"/>
              <a:pathLst>
                <a:path w="4669" h="6022" extrusionOk="0">
                  <a:moveTo>
                    <a:pt x="1826" y="1"/>
                  </a:moveTo>
                  <a:cubicBezTo>
                    <a:pt x="1805" y="1"/>
                    <a:pt x="1783" y="7"/>
                    <a:pt x="1763" y="20"/>
                  </a:cubicBezTo>
                  <a:cubicBezTo>
                    <a:pt x="1120" y="258"/>
                    <a:pt x="620" y="735"/>
                    <a:pt x="334" y="1354"/>
                  </a:cubicBezTo>
                  <a:cubicBezTo>
                    <a:pt x="24" y="1973"/>
                    <a:pt x="0" y="2711"/>
                    <a:pt x="239" y="3354"/>
                  </a:cubicBezTo>
                  <a:lnTo>
                    <a:pt x="763" y="4831"/>
                  </a:lnTo>
                  <a:cubicBezTo>
                    <a:pt x="929" y="5307"/>
                    <a:pt x="1286" y="5688"/>
                    <a:pt x="1739" y="5902"/>
                  </a:cubicBezTo>
                  <a:cubicBezTo>
                    <a:pt x="1929" y="5974"/>
                    <a:pt x="2144" y="6021"/>
                    <a:pt x="2358" y="6021"/>
                  </a:cubicBezTo>
                  <a:lnTo>
                    <a:pt x="2501" y="6021"/>
                  </a:lnTo>
                  <a:cubicBezTo>
                    <a:pt x="2644" y="5998"/>
                    <a:pt x="2763" y="5974"/>
                    <a:pt x="2906" y="5926"/>
                  </a:cubicBezTo>
                  <a:cubicBezTo>
                    <a:pt x="3025" y="5879"/>
                    <a:pt x="3168" y="5855"/>
                    <a:pt x="3311" y="5855"/>
                  </a:cubicBezTo>
                  <a:cubicBezTo>
                    <a:pt x="3382" y="5855"/>
                    <a:pt x="3454" y="5879"/>
                    <a:pt x="3501" y="5879"/>
                  </a:cubicBezTo>
                  <a:cubicBezTo>
                    <a:pt x="3596" y="5902"/>
                    <a:pt x="3668" y="5902"/>
                    <a:pt x="3739" y="5926"/>
                  </a:cubicBezTo>
                  <a:cubicBezTo>
                    <a:pt x="3898" y="5990"/>
                    <a:pt x="4078" y="6021"/>
                    <a:pt x="4258" y="6021"/>
                  </a:cubicBezTo>
                  <a:cubicBezTo>
                    <a:pt x="4348" y="6021"/>
                    <a:pt x="4438" y="6013"/>
                    <a:pt x="4525" y="5998"/>
                  </a:cubicBezTo>
                  <a:cubicBezTo>
                    <a:pt x="4621" y="5998"/>
                    <a:pt x="4668" y="5902"/>
                    <a:pt x="4644" y="5831"/>
                  </a:cubicBezTo>
                  <a:cubicBezTo>
                    <a:pt x="4644" y="5736"/>
                    <a:pt x="4549" y="5688"/>
                    <a:pt x="4478" y="5688"/>
                  </a:cubicBezTo>
                  <a:cubicBezTo>
                    <a:pt x="4402" y="5705"/>
                    <a:pt x="4326" y="5713"/>
                    <a:pt x="4250" y="5713"/>
                  </a:cubicBezTo>
                  <a:cubicBezTo>
                    <a:pt x="4111" y="5713"/>
                    <a:pt x="3973" y="5686"/>
                    <a:pt x="3835" y="5640"/>
                  </a:cubicBezTo>
                  <a:cubicBezTo>
                    <a:pt x="3739" y="5617"/>
                    <a:pt x="3644" y="5593"/>
                    <a:pt x="3573" y="5569"/>
                  </a:cubicBezTo>
                  <a:cubicBezTo>
                    <a:pt x="3477" y="5569"/>
                    <a:pt x="3406" y="5545"/>
                    <a:pt x="3311" y="5545"/>
                  </a:cubicBezTo>
                  <a:cubicBezTo>
                    <a:pt x="3144" y="5545"/>
                    <a:pt x="2953" y="5593"/>
                    <a:pt x="2787" y="5640"/>
                  </a:cubicBezTo>
                  <a:cubicBezTo>
                    <a:pt x="2692" y="5688"/>
                    <a:pt x="2596" y="5712"/>
                    <a:pt x="2477" y="5712"/>
                  </a:cubicBezTo>
                  <a:cubicBezTo>
                    <a:pt x="2439" y="5716"/>
                    <a:pt x="2402" y="5718"/>
                    <a:pt x="2365" y="5718"/>
                  </a:cubicBezTo>
                  <a:cubicBezTo>
                    <a:pt x="2195" y="5718"/>
                    <a:pt x="2039" y="5675"/>
                    <a:pt x="1882" y="5617"/>
                  </a:cubicBezTo>
                  <a:cubicBezTo>
                    <a:pt x="1501" y="5426"/>
                    <a:pt x="1215" y="5116"/>
                    <a:pt x="1072" y="4735"/>
                  </a:cubicBezTo>
                  <a:lnTo>
                    <a:pt x="524" y="3259"/>
                  </a:lnTo>
                  <a:cubicBezTo>
                    <a:pt x="310" y="2664"/>
                    <a:pt x="358" y="2044"/>
                    <a:pt x="620" y="1473"/>
                  </a:cubicBezTo>
                  <a:cubicBezTo>
                    <a:pt x="858" y="925"/>
                    <a:pt x="1310" y="520"/>
                    <a:pt x="1882" y="306"/>
                  </a:cubicBezTo>
                  <a:cubicBezTo>
                    <a:pt x="1953" y="258"/>
                    <a:pt x="1977" y="187"/>
                    <a:pt x="1953" y="92"/>
                  </a:cubicBezTo>
                  <a:cubicBezTo>
                    <a:pt x="1936" y="40"/>
                    <a:pt x="1882" y="1"/>
                    <a:pt x="18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6" name="Google Shape;2386;p58"/>
            <p:cNvSpPr/>
            <p:nvPr/>
          </p:nvSpPr>
          <p:spPr>
            <a:xfrm>
              <a:off x="4774716" y="2849986"/>
              <a:ext cx="91886" cy="83100"/>
            </a:xfrm>
            <a:custGeom>
              <a:avLst/>
              <a:gdLst/>
              <a:ahLst/>
              <a:cxnLst/>
              <a:rect l="l" t="t" r="r" b="b"/>
              <a:pathLst>
                <a:path w="2740" h="2478" extrusionOk="0">
                  <a:moveTo>
                    <a:pt x="334" y="334"/>
                  </a:moveTo>
                  <a:lnTo>
                    <a:pt x="334" y="334"/>
                  </a:lnTo>
                  <a:cubicBezTo>
                    <a:pt x="691" y="358"/>
                    <a:pt x="1025" y="525"/>
                    <a:pt x="1287" y="787"/>
                  </a:cubicBezTo>
                  <a:cubicBezTo>
                    <a:pt x="1548" y="1025"/>
                    <a:pt x="1691" y="1358"/>
                    <a:pt x="1739" y="1715"/>
                  </a:cubicBezTo>
                  <a:cubicBezTo>
                    <a:pt x="1001" y="1644"/>
                    <a:pt x="405" y="1072"/>
                    <a:pt x="334" y="334"/>
                  </a:cubicBezTo>
                  <a:close/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1144"/>
                    <a:pt x="786" y="1977"/>
                    <a:pt x="1763" y="2049"/>
                  </a:cubicBezTo>
                  <a:cubicBezTo>
                    <a:pt x="1763" y="2072"/>
                    <a:pt x="1763" y="2120"/>
                    <a:pt x="1763" y="2168"/>
                  </a:cubicBezTo>
                  <a:lnTo>
                    <a:pt x="1763" y="2334"/>
                  </a:lnTo>
                  <a:cubicBezTo>
                    <a:pt x="1763" y="2406"/>
                    <a:pt x="1810" y="2477"/>
                    <a:pt x="1906" y="2477"/>
                  </a:cubicBezTo>
                  <a:cubicBezTo>
                    <a:pt x="2001" y="2477"/>
                    <a:pt x="2072" y="2406"/>
                    <a:pt x="2072" y="2334"/>
                  </a:cubicBezTo>
                  <a:lnTo>
                    <a:pt x="2072" y="2168"/>
                  </a:lnTo>
                  <a:cubicBezTo>
                    <a:pt x="2072" y="1715"/>
                    <a:pt x="2287" y="1287"/>
                    <a:pt x="2668" y="1025"/>
                  </a:cubicBezTo>
                  <a:cubicBezTo>
                    <a:pt x="2739" y="977"/>
                    <a:pt x="2739" y="882"/>
                    <a:pt x="2692" y="810"/>
                  </a:cubicBezTo>
                  <a:cubicBezTo>
                    <a:pt x="2665" y="771"/>
                    <a:pt x="2625" y="753"/>
                    <a:pt x="2582" y="753"/>
                  </a:cubicBezTo>
                  <a:cubicBezTo>
                    <a:pt x="2546" y="753"/>
                    <a:pt x="2509" y="765"/>
                    <a:pt x="2477" y="787"/>
                  </a:cubicBezTo>
                  <a:cubicBezTo>
                    <a:pt x="2263" y="929"/>
                    <a:pt x="2096" y="1120"/>
                    <a:pt x="1977" y="1334"/>
                  </a:cubicBezTo>
                  <a:cubicBezTo>
                    <a:pt x="1882" y="1048"/>
                    <a:pt x="1715" y="787"/>
                    <a:pt x="1501" y="548"/>
                  </a:cubicBezTo>
                  <a:cubicBezTo>
                    <a:pt x="1144" y="191"/>
                    <a:pt x="667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7" name="Google Shape;2387;p58"/>
            <p:cNvSpPr/>
            <p:nvPr/>
          </p:nvSpPr>
          <p:spPr>
            <a:xfrm>
              <a:off x="4799465" y="2995830"/>
              <a:ext cx="285148" cy="151276"/>
            </a:xfrm>
            <a:custGeom>
              <a:avLst/>
              <a:gdLst/>
              <a:ahLst/>
              <a:cxnLst/>
              <a:rect l="l" t="t" r="r" b="b"/>
              <a:pathLst>
                <a:path w="8503" h="4511" extrusionOk="0">
                  <a:moveTo>
                    <a:pt x="7821" y="307"/>
                  </a:moveTo>
                  <a:cubicBezTo>
                    <a:pt x="7871" y="307"/>
                    <a:pt x="7919" y="319"/>
                    <a:pt x="7955" y="343"/>
                  </a:cubicBezTo>
                  <a:cubicBezTo>
                    <a:pt x="8074" y="391"/>
                    <a:pt x="8193" y="510"/>
                    <a:pt x="8169" y="700"/>
                  </a:cubicBezTo>
                  <a:cubicBezTo>
                    <a:pt x="8169" y="724"/>
                    <a:pt x="8169" y="724"/>
                    <a:pt x="8169" y="748"/>
                  </a:cubicBezTo>
                  <a:lnTo>
                    <a:pt x="7669" y="343"/>
                  </a:lnTo>
                  <a:cubicBezTo>
                    <a:pt x="7717" y="319"/>
                    <a:pt x="7770" y="307"/>
                    <a:pt x="7821" y="307"/>
                  </a:cubicBezTo>
                  <a:close/>
                  <a:moveTo>
                    <a:pt x="694" y="315"/>
                  </a:moveTo>
                  <a:cubicBezTo>
                    <a:pt x="783" y="315"/>
                    <a:pt x="878" y="348"/>
                    <a:pt x="953" y="438"/>
                  </a:cubicBezTo>
                  <a:cubicBezTo>
                    <a:pt x="1001" y="486"/>
                    <a:pt x="1049" y="557"/>
                    <a:pt x="1096" y="605"/>
                  </a:cubicBezTo>
                  <a:lnTo>
                    <a:pt x="382" y="962"/>
                  </a:lnTo>
                  <a:cubicBezTo>
                    <a:pt x="358" y="867"/>
                    <a:pt x="358" y="796"/>
                    <a:pt x="334" y="700"/>
                  </a:cubicBezTo>
                  <a:cubicBezTo>
                    <a:pt x="310" y="510"/>
                    <a:pt x="429" y="391"/>
                    <a:pt x="549" y="343"/>
                  </a:cubicBezTo>
                  <a:cubicBezTo>
                    <a:pt x="592" y="326"/>
                    <a:pt x="642" y="315"/>
                    <a:pt x="694" y="315"/>
                  </a:cubicBezTo>
                  <a:close/>
                  <a:moveTo>
                    <a:pt x="700" y="1"/>
                  </a:moveTo>
                  <a:cubicBezTo>
                    <a:pt x="612" y="1"/>
                    <a:pt x="521" y="19"/>
                    <a:pt x="429" y="57"/>
                  </a:cubicBezTo>
                  <a:cubicBezTo>
                    <a:pt x="144" y="153"/>
                    <a:pt x="1" y="438"/>
                    <a:pt x="25" y="724"/>
                  </a:cubicBezTo>
                  <a:cubicBezTo>
                    <a:pt x="48" y="891"/>
                    <a:pt x="72" y="1057"/>
                    <a:pt x="120" y="1224"/>
                  </a:cubicBezTo>
                  <a:cubicBezTo>
                    <a:pt x="287" y="2010"/>
                    <a:pt x="691" y="2701"/>
                    <a:pt x="1239" y="3272"/>
                  </a:cubicBezTo>
                  <a:cubicBezTo>
                    <a:pt x="2001" y="4010"/>
                    <a:pt x="2978" y="4439"/>
                    <a:pt x="4002" y="4511"/>
                  </a:cubicBezTo>
                  <a:lnTo>
                    <a:pt x="4264" y="4511"/>
                  </a:lnTo>
                  <a:cubicBezTo>
                    <a:pt x="5192" y="4511"/>
                    <a:pt x="6121" y="4201"/>
                    <a:pt x="6859" y="3606"/>
                  </a:cubicBezTo>
                  <a:cubicBezTo>
                    <a:pt x="6931" y="3558"/>
                    <a:pt x="6955" y="3463"/>
                    <a:pt x="6907" y="3391"/>
                  </a:cubicBezTo>
                  <a:cubicBezTo>
                    <a:pt x="6868" y="3352"/>
                    <a:pt x="6821" y="3334"/>
                    <a:pt x="6775" y="3334"/>
                  </a:cubicBezTo>
                  <a:cubicBezTo>
                    <a:pt x="6738" y="3334"/>
                    <a:pt x="6701" y="3346"/>
                    <a:pt x="6669" y="3367"/>
                  </a:cubicBezTo>
                  <a:cubicBezTo>
                    <a:pt x="5983" y="3920"/>
                    <a:pt x="5113" y="4206"/>
                    <a:pt x="4230" y="4206"/>
                  </a:cubicBezTo>
                  <a:cubicBezTo>
                    <a:pt x="4162" y="4206"/>
                    <a:pt x="4094" y="4204"/>
                    <a:pt x="4025" y="4201"/>
                  </a:cubicBezTo>
                  <a:cubicBezTo>
                    <a:pt x="3073" y="4130"/>
                    <a:pt x="2144" y="3725"/>
                    <a:pt x="1477" y="3034"/>
                  </a:cubicBezTo>
                  <a:cubicBezTo>
                    <a:pt x="977" y="2558"/>
                    <a:pt x="620" y="1939"/>
                    <a:pt x="453" y="1272"/>
                  </a:cubicBezTo>
                  <a:lnTo>
                    <a:pt x="1334" y="819"/>
                  </a:lnTo>
                  <a:cubicBezTo>
                    <a:pt x="2120" y="1581"/>
                    <a:pt x="3168" y="1986"/>
                    <a:pt x="4264" y="1986"/>
                  </a:cubicBezTo>
                  <a:cubicBezTo>
                    <a:pt x="5383" y="1986"/>
                    <a:pt x="6455" y="1558"/>
                    <a:pt x="7264" y="748"/>
                  </a:cubicBezTo>
                  <a:cubicBezTo>
                    <a:pt x="7336" y="700"/>
                    <a:pt x="7383" y="629"/>
                    <a:pt x="7455" y="557"/>
                  </a:cubicBezTo>
                  <a:lnTo>
                    <a:pt x="8098" y="1105"/>
                  </a:lnTo>
                  <a:cubicBezTo>
                    <a:pt x="7931" y="1843"/>
                    <a:pt x="7574" y="2510"/>
                    <a:pt x="7050" y="3034"/>
                  </a:cubicBezTo>
                  <a:cubicBezTo>
                    <a:pt x="6978" y="3106"/>
                    <a:pt x="6978" y="3201"/>
                    <a:pt x="7050" y="3272"/>
                  </a:cubicBezTo>
                  <a:cubicBezTo>
                    <a:pt x="7074" y="3296"/>
                    <a:pt x="7109" y="3308"/>
                    <a:pt x="7148" y="3308"/>
                  </a:cubicBezTo>
                  <a:cubicBezTo>
                    <a:pt x="7187" y="3308"/>
                    <a:pt x="7228" y="3296"/>
                    <a:pt x="7264" y="3272"/>
                  </a:cubicBezTo>
                  <a:cubicBezTo>
                    <a:pt x="7860" y="2653"/>
                    <a:pt x="8264" y="1915"/>
                    <a:pt x="8431" y="1081"/>
                  </a:cubicBezTo>
                  <a:cubicBezTo>
                    <a:pt x="8455" y="962"/>
                    <a:pt x="8479" y="843"/>
                    <a:pt x="8479" y="724"/>
                  </a:cubicBezTo>
                  <a:cubicBezTo>
                    <a:pt x="8503" y="438"/>
                    <a:pt x="8360" y="153"/>
                    <a:pt x="8074" y="57"/>
                  </a:cubicBezTo>
                  <a:cubicBezTo>
                    <a:pt x="7990" y="19"/>
                    <a:pt x="7902" y="1"/>
                    <a:pt x="7814" y="1"/>
                  </a:cubicBezTo>
                  <a:cubicBezTo>
                    <a:pt x="7627" y="1"/>
                    <a:pt x="7442" y="86"/>
                    <a:pt x="7312" y="248"/>
                  </a:cubicBezTo>
                  <a:cubicBezTo>
                    <a:pt x="7217" y="343"/>
                    <a:pt x="7145" y="438"/>
                    <a:pt x="7050" y="534"/>
                  </a:cubicBezTo>
                  <a:cubicBezTo>
                    <a:pt x="6288" y="1272"/>
                    <a:pt x="5311" y="1677"/>
                    <a:pt x="4264" y="1677"/>
                  </a:cubicBezTo>
                  <a:cubicBezTo>
                    <a:pt x="3192" y="1677"/>
                    <a:pt x="2216" y="1272"/>
                    <a:pt x="1477" y="534"/>
                  </a:cubicBezTo>
                  <a:cubicBezTo>
                    <a:pt x="1382" y="438"/>
                    <a:pt x="1287" y="343"/>
                    <a:pt x="1192" y="248"/>
                  </a:cubicBezTo>
                  <a:cubicBezTo>
                    <a:pt x="1062" y="86"/>
                    <a:pt x="888" y="1"/>
                    <a:pt x="7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8" name="Google Shape;2388;p58"/>
            <p:cNvSpPr/>
            <p:nvPr/>
          </p:nvSpPr>
          <p:spPr>
            <a:xfrm>
              <a:off x="4828238" y="3045327"/>
              <a:ext cx="224416" cy="63448"/>
            </a:xfrm>
            <a:custGeom>
              <a:avLst/>
              <a:gdLst/>
              <a:ahLst/>
              <a:cxnLst/>
              <a:rect l="l" t="t" r="r" b="b"/>
              <a:pathLst>
                <a:path w="6692" h="1892" extrusionOk="0">
                  <a:moveTo>
                    <a:pt x="178" y="1"/>
                  </a:moveTo>
                  <a:cubicBezTo>
                    <a:pt x="141" y="1"/>
                    <a:pt x="104" y="13"/>
                    <a:pt x="72" y="34"/>
                  </a:cubicBezTo>
                  <a:cubicBezTo>
                    <a:pt x="0" y="82"/>
                    <a:pt x="0" y="201"/>
                    <a:pt x="48" y="248"/>
                  </a:cubicBezTo>
                  <a:cubicBezTo>
                    <a:pt x="167" y="391"/>
                    <a:pt x="262" y="510"/>
                    <a:pt x="381" y="629"/>
                  </a:cubicBezTo>
                  <a:cubicBezTo>
                    <a:pt x="1191" y="1439"/>
                    <a:pt x="2262" y="1891"/>
                    <a:pt x="3406" y="1891"/>
                  </a:cubicBezTo>
                  <a:cubicBezTo>
                    <a:pt x="4525" y="1891"/>
                    <a:pt x="5597" y="1439"/>
                    <a:pt x="6406" y="629"/>
                  </a:cubicBezTo>
                  <a:cubicBezTo>
                    <a:pt x="6478" y="558"/>
                    <a:pt x="6573" y="463"/>
                    <a:pt x="6644" y="367"/>
                  </a:cubicBezTo>
                  <a:cubicBezTo>
                    <a:pt x="6692" y="320"/>
                    <a:pt x="6692" y="224"/>
                    <a:pt x="6621" y="153"/>
                  </a:cubicBezTo>
                  <a:cubicBezTo>
                    <a:pt x="6588" y="132"/>
                    <a:pt x="6552" y="120"/>
                    <a:pt x="6516" y="120"/>
                  </a:cubicBezTo>
                  <a:cubicBezTo>
                    <a:pt x="6473" y="120"/>
                    <a:pt x="6432" y="138"/>
                    <a:pt x="6406" y="177"/>
                  </a:cubicBezTo>
                  <a:cubicBezTo>
                    <a:pt x="6335" y="248"/>
                    <a:pt x="6263" y="344"/>
                    <a:pt x="6192" y="415"/>
                  </a:cubicBezTo>
                  <a:cubicBezTo>
                    <a:pt x="5430" y="1153"/>
                    <a:pt x="4453" y="1582"/>
                    <a:pt x="3406" y="1582"/>
                  </a:cubicBezTo>
                  <a:cubicBezTo>
                    <a:pt x="2358" y="1582"/>
                    <a:pt x="1358" y="1153"/>
                    <a:pt x="619" y="415"/>
                  </a:cubicBezTo>
                  <a:cubicBezTo>
                    <a:pt x="500" y="296"/>
                    <a:pt x="405" y="177"/>
                    <a:pt x="310" y="58"/>
                  </a:cubicBezTo>
                  <a:cubicBezTo>
                    <a:pt x="270" y="18"/>
                    <a:pt x="224" y="1"/>
                    <a:pt x="1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89" name="Google Shape;2389;p58"/>
          <p:cNvGrpSpPr/>
          <p:nvPr/>
        </p:nvGrpSpPr>
        <p:grpSpPr>
          <a:xfrm>
            <a:off x="3846690" y="1639191"/>
            <a:ext cx="544010" cy="548558"/>
            <a:chOff x="1404549" y="2822051"/>
            <a:chExt cx="353828" cy="353794"/>
          </a:xfrm>
        </p:grpSpPr>
        <p:sp>
          <p:nvSpPr>
            <p:cNvPr id="2390" name="Google Shape;2390;p58"/>
            <p:cNvSpPr/>
            <p:nvPr/>
          </p:nvSpPr>
          <p:spPr>
            <a:xfrm>
              <a:off x="1426917" y="2844386"/>
              <a:ext cx="309092" cy="309126"/>
            </a:xfrm>
            <a:custGeom>
              <a:avLst/>
              <a:gdLst/>
              <a:ahLst/>
              <a:cxnLst/>
              <a:rect l="l" t="t" r="r" b="b"/>
              <a:pathLst>
                <a:path w="9217" h="9218" extrusionOk="0">
                  <a:moveTo>
                    <a:pt x="4620" y="1"/>
                  </a:moveTo>
                  <a:cubicBezTo>
                    <a:pt x="2072" y="1"/>
                    <a:pt x="0" y="2073"/>
                    <a:pt x="0" y="4621"/>
                  </a:cubicBezTo>
                  <a:cubicBezTo>
                    <a:pt x="0" y="7145"/>
                    <a:pt x="2072" y="9217"/>
                    <a:pt x="4620" y="9217"/>
                  </a:cubicBezTo>
                  <a:cubicBezTo>
                    <a:pt x="7145" y="9217"/>
                    <a:pt x="9216" y="7169"/>
                    <a:pt x="9216" y="4621"/>
                  </a:cubicBezTo>
                  <a:cubicBezTo>
                    <a:pt x="9216" y="2073"/>
                    <a:pt x="7145" y="1"/>
                    <a:pt x="4620" y="1"/>
                  </a:cubicBezTo>
                  <a:close/>
                </a:path>
              </a:pathLst>
            </a:custGeom>
            <a:solidFill>
              <a:srgbClr val="E7E8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1" name="Google Shape;2391;p58"/>
            <p:cNvSpPr/>
            <p:nvPr/>
          </p:nvSpPr>
          <p:spPr>
            <a:xfrm>
              <a:off x="1504383" y="3029666"/>
              <a:ext cx="154160" cy="42388"/>
            </a:xfrm>
            <a:custGeom>
              <a:avLst/>
              <a:gdLst/>
              <a:ahLst/>
              <a:cxnLst/>
              <a:rect l="l" t="t" r="r" b="b"/>
              <a:pathLst>
                <a:path w="4597" h="1264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668"/>
                  </a:lnTo>
                  <a:cubicBezTo>
                    <a:pt x="0" y="1001"/>
                    <a:pt x="262" y="1263"/>
                    <a:pt x="596" y="1263"/>
                  </a:cubicBezTo>
                  <a:lnTo>
                    <a:pt x="4025" y="1263"/>
                  </a:lnTo>
                  <a:cubicBezTo>
                    <a:pt x="4334" y="1263"/>
                    <a:pt x="4596" y="1001"/>
                    <a:pt x="4596" y="668"/>
                  </a:cubicBezTo>
                  <a:lnTo>
                    <a:pt x="4596" y="168"/>
                  </a:lnTo>
                  <a:cubicBezTo>
                    <a:pt x="4596" y="96"/>
                    <a:pt x="4525" y="1"/>
                    <a:pt x="4430" y="1"/>
                  </a:cubicBezTo>
                  <a:close/>
                </a:path>
              </a:pathLst>
            </a:custGeom>
            <a:solidFill>
              <a:srgbClr val="D09D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2" name="Google Shape;2392;p58"/>
            <p:cNvSpPr/>
            <p:nvPr/>
          </p:nvSpPr>
          <p:spPr>
            <a:xfrm>
              <a:off x="1504383" y="2901898"/>
              <a:ext cx="154160" cy="58351"/>
            </a:xfrm>
            <a:custGeom>
              <a:avLst/>
              <a:gdLst/>
              <a:ahLst/>
              <a:cxnLst/>
              <a:rect l="l" t="t" r="r" b="b"/>
              <a:pathLst>
                <a:path w="4597" h="1740" extrusionOk="0">
                  <a:moveTo>
                    <a:pt x="1072" y="1"/>
                  </a:moveTo>
                  <a:cubicBezTo>
                    <a:pt x="477" y="1"/>
                    <a:pt x="0" y="477"/>
                    <a:pt x="0" y="1072"/>
                  </a:cubicBezTo>
                  <a:lnTo>
                    <a:pt x="0" y="1477"/>
                  </a:lnTo>
                  <a:cubicBezTo>
                    <a:pt x="0" y="1620"/>
                    <a:pt x="119" y="1739"/>
                    <a:pt x="262" y="1739"/>
                  </a:cubicBezTo>
                  <a:lnTo>
                    <a:pt x="4334" y="1739"/>
                  </a:lnTo>
                  <a:cubicBezTo>
                    <a:pt x="4477" y="1739"/>
                    <a:pt x="4596" y="1620"/>
                    <a:pt x="4596" y="1477"/>
                  </a:cubicBezTo>
                  <a:lnTo>
                    <a:pt x="4596" y="1072"/>
                  </a:lnTo>
                  <a:cubicBezTo>
                    <a:pt x="4596" y="477"/>
                    <a:pt x="4120" y="1"/>
                    <a:pt x="35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3" name="Google Shape;2393;p58"/>
            <p:cNvSpPr/>
            <p:nvPr/>
          </p:nvSpPr>
          <p:spPr>
            <a:xfrm>
              <a:off x="1504383" y="2960215"/>
              <a:ext cx="154160" cy="35145"/>
            </a:xfrm>
            <a:custGeom>
              <a:avLst/>
              <a:gdLst/>
              <a:ahLst/>
              <a:cxnLst/>
              <a:rect l="l" t="t" r="r" b="b"/>
              <a:pathLst>
                <a:path w="4597" h="1048" extrusionOk="0">
                  <a:moveTo>
                    <a:pt x="524" y="0"/>
                  </a:moveTo>
                  <a:cubicBezTo>
                    <a:pt x="381" y="0"/>
                    <a:pt x="262" y="48"/>
                    <a:pt x="167" y="143"/>
                  </a:cubicBezTo>
                  <a:cubicBezTo>
                    <a:pt x="72" y="238"/>
                    <a:pt x="0" y="381"/>
                    <a:pt x="0" y="524"/>
                  </a:cubicBezTo>
                  <a:cubicBezTo>
                    <a:pt x="0" y="810"/>
                    <a:pt x="238" y="1048"/>
                    <a:pt x="524" y="1048"/>
                  </a:cubicBezTo>
                  <a:lnTo>
                    <a:pt x="4073" y="1048"/>
                  </a:lnTo>
                  <a:cubicBezTo>
                    <a:pt x="4215" y="1048"/>
                    <a:pt x="4358" y="976"/>
                    <a:pt x="4454" y="881"/>
                  </a:cubicBezTo>
                  <a:cubicBezTo>
                    <a:pt x="4549" y="786"/>
                    <a:pt x="4596" y="667"/>
                    <a:pt x="4596" y="524"/>
                  </a:cubicBezTo>
                  <a:cubicBezTo>
                    <a:pt x="4596" y="238"/>
                    <a:pt x="4358" y="0"/>
                    <a:pt x="40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4" name="Google Shape;2394;p58"/>
            <p:cNvSpPr/>
            <p:nvPr/>
          </p:nvSpPr>
          <p:spPr>
            <a:xfrm>
              <a:off x="1504383" y="2995327"/>
              <a:ext cx="154160" cy="34373"/>
            </a:xfrm>
            <a:custGeom>
              <a:avLst/>
              <a:gdLst/>
              <a:ahLst/>
              <a:cxnLst/>
              <a:rect l="l" t="t" r="r" b="b"/>
              <a:pathLst>
                <a:path w="4597" h="1025" extrusionOk="0">
                  <a:moveTo>
                    <a:pt x="524" y="1"/>
                  </a:moveTo>
                  <a:cubicBezTo>
                    <a:pt x="381" y="1"/>
                    <a:pt x="262" y="48"/>
                    <a:pt x="167" y="144"/>
                  </a:cubicBezTo>
                  <a:cubicBezTo>
                    <a:pt x="72" y="239"/>
                    <a:pt x="0" y="358"/>
                    <a:pt x="0" y="501"/>
                  </a:cubicBezTo>
                  <a:cubicBezTo>
                    <a:pt x="0" y="787"/>
                    <a:pt x="238" y="1025"/>
                    <a:pt x="524" y="1025"/>
                  </a:cubicBezTo>
                  <a:lnTo>
                    <a:pt x="4073" y="1025"/>
                  </a:lnTo>
                  <a:cubicBezTo>
                    <a:pt x="4215" y="1025"/>
                    <a:pt x="4358" y="977"/>
                    <a:pt x="4454" y="882"/>
                  </a:cubicBezTo>
                  <a:cubicBezTo>
                    <a:pt x="4549" y="787"/>
                    <a:pt x="4596" y="668"/>
                    <a:pt x="4596" y="501"/>
                  </a:cubicBezTo>
                  <a:cubicBezTo>
                    <a:pt x="4596" y="215"/>
                    <a:pt x="4358" y="1"/>
                    <a:pt x="40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5" name="Google Shape;2395;p58"/>
            <p:cNvSpPr/>
            <p:nvPr/>
          </p:nvSpPr>
          <p:spPr>
            <a:xfrm>
              <a:off x="1537918" y="3029666"/>
              <a:ext cx="120625" cy="42388"/>
            </a:xfrm>
            <a:custGeom>
              <a:avLst/>
              <a:gdLst/>
              <a:ahLst/>
              <a:cxnLst/>
              <a:rect l="l" t="t" r="r" b="b"/>
              <a:pathLst>
                <a:path w="3597" h="1264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668"/>
                  </a:lnTo>
                  <a:cubicBezTo>
                    <a:pt x="0" y="1001"/>
                    <a:pt x="262" y="1263"/>
                    <a:pt x="596" y="1263"/>
                  </a:cubicBezTo>
                  <a:lnTo>
                    <a:pt x="3025" y="1263"/>
                  </a:lnTo>
                  <a:cubicBezTo>
                    <a:pt x="3334" y="1263"/>
                    <a:pt x="3596" y="1001"/>
                    <a:pt x="3596" y="668"/>
                  </a:cubicBezTo>
                  <a:lnTo>
                    <a:pt x="3596" y="168"/>
                  </a:lnTo>
                  <a:cubicBezTo>
                    <a:pt x="3596" y="96"/>
                    <a:pt x="3525" y="1"/>
                    <a:pt x="34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6" name="Google Shape;2396;p58"/>
            <p:cNvSpPr/>
            <p:nvPr/>
          </p:nvSpPr>
          <p:spPr>
            <a:xfrm>
              <a:off x="1410150" y="2827618"/>
              <a:ext cx="343432" cy="342661"/>
            </a:xfrm>
            <a:custGeom>
              <a:avLst/>
              <a:gdLst/>
              <a:ahLst/>
              <a:cxnLst/>
              <a:rect l="l" t="t" r="r" b="b"/>
              <a:pathLst>
                <a:path w="10241" h="10218" extrusionOk="0">
                  <a:moveTo>
                    <a:pt x="5120" y="858"/>
                  </a:moveTo>
                  <a:cubicBezTo>
                    <a:pt x="6120" y="858"/>
                    <a:pt x="7073" y="1215"/>
                    <a:pt x="7787" y="1811"/>
                  </a:cubicBezTo>
                  <a:lnTo>
                    <a:pt x="1810" y="7788"/>
                  </a:lnTo>
                  <a:cubicBezTo>
                    <a:pt x="1215" y="7074"/>
                    <a:pt x="857" y="6121"/>
                    <a:pt x="857" y="5121"/>
                  </a:cubicBezTo>
                  <a:cubicBezTo>
                    <a:pt x="857" y="2763"/>
                    <a:pt x="2763" y="858"/>
                    <a:pt x="5120" y="858"/>
                  </a:cubicBezTo>
                  <a:close/>
                  <a:moveTo>
                    <a:pt x="8407" y="2430"/>
                  </a:moveTo>
                  <a:cubicBezTo>
                    <a:pt x="9002" y="3168"/>
                    <a:pt x="9359" y="4097"/>
                    <a:pt x="9359" y="5121"/>
                  </a:cubicBezTo>
                  <a:cubicBezTo>
                    <a:pt x="9359" y="7455"/>
                    <a:pt x="7454" y="9360"/>
                    <a:pt x="5120" y="9360"/>
                  </a:cubicBezTo>
                  <a:cubicBezTo>
                    <a:pt x="4096" y="9360"/>
                    <a:pt x="3167" y="9003"/>
                    <a:pt x="2429" y="8407"/>
                  </a:cubicBezTo>
                  <a:lnTo>
                    <a:pt x="8407" y="2430"/>
                  </a:lnTo>
                  <a:close/>
                  <a:moveTo>
                    <a:pt x="5120" y="1"/>
                  </a:moveTo>
                  <a:cubicBezTo>
                    <a:pt x="2286" y="1"/>
                    <a:pt x="0" y="2287"/>
                    <a:pt x="0" y="5121"/>
                  </a:cubicBezTo>
                  <a:cubicBezTo>
                    <a:pt x="0" y="7931"/>
                    <a:pt x="2286" y="10217"/>
                    <a:pt x="5120" y="10217"/>
                  </a:cubicBezTo>
                  <a:cubicBezTo>
                    <a:pt x="7930" y="10217"/>
                    <a:pt x="10217" y="7931"/>
                    <a:pt x="10217" y="5121"/>
                  </a:cubicBezTo>
                  <a:cubicBezTo>
                    <a:pt x="10240" y="2287"/>
                    <a:pt x="7930" y="1"/>
                    <a:pt x="51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7" name="Google Shape;2397;p58"/>
            <p:cNvSpPr/>
            <p:nvPr/>
          </p:nvSpPr>
          <p:spPr>
            <a:xfrm>
              <a:off x="1544290" y="2962563"/>
              <a:ext cx="119854" cy="115059"/>
            </a:xfrm>
            <a:custGeom>
              <a:avLst/>
              <a:gdLst/>
              <a:ahLst/>
              <a:cxnLst/>
              <a:rect l="l" t="t" r="r" b="b"/>
              <a:pathLst>
                <a:path w="3574" h="3431" extrusionOk="0">
                  <a:moveTo>
                    <a:pt x="3321" y="0"/>
                  </a:moveTo>
                  <a:cubicBezTo>
                    <a:pt x="3293" y="0"/>
                    <a:pt x="3265" y="8"/>
                    <a:pt x="3240" y="25"/>
                  </a:cubicBezTo>
                  <a:cubicBezTo>
                    <a:pt x="3168" y="73"/>
                    <a:pt x="3144" y="168"/>
                    <a:pt x="3192" y="240"/>
                  </a:cubicBezTo>
                  <a:cubicBezTo>
                    <a:pt x="3240" y="311"/>
                    <a:pt x="3264" y="382"/>
                    <a:pt x="3264" y="454"/>
                  </a:cubicBezTo>
                  <a:cubicBezTo>
                    <a:pt x="3264" y="644"/>
                    <a:pt x="3097" y="811"/>
                    <a:pt x="2883" y="811"/>
                  </a:cubicBezTo>
                  <a:lnTo>
                    <a:pt x="2478" y="811"/>
                  </a:lnTo>
                  <a:cubicBezTo>
                    <a:pt x="2382" y="811"/>
                    <a:pt x="2311" y="883"/>
                    <a:pt x="2311" y="978"/>
                  </a:cubicBezTo>
                  <a:cubicBezTo>
                    <a:pt x="2311" y="1049"/>
                    <a:pt x="2382" y="1121"/>
                    <a:pt x="2478" y="1121"/>
                  </a:cubicBezTo>
                  <a:lnTo>
                    <a:pt x="2883" y="1121"/>
                  </a:lnTo>
                  <a:cubicBezTo>
                    <a:pt x="3097" y="1121"/>
                    <a:pt x="3264" y="1287"/>
                    <a:pt x="3264" y="1502"/>
                  </a:cubicBezTo>
                  <a:cubicBezTo>
                    <a:pt x="3264" y="1692"/>
                    <a:pt x="3097" y="1859"/>
                    <a:pt x="2883" y="1859"/>
                  </a:cubicBezTo>
                  <a:lnTo>
                    <a:pt x="1382" y="1859"/>
                  </a:lnTo>
                  <a:cubicBezTo>
                    <a:pt x="1287" y="1859"/>
                    <a:pt x="1215" y="1930"/>
                    <a:pt x="1215" y="2026"/>
                  </a:cubicBezTo>
                  <a:cubicBezTo>
                    <a:pt x="1215" y="2097"/>
                    <a:pt x="1287" y="2169"/>
                    <a:pt x="1382" y="2169"/>
                  </a:cubicBezTo>
                  <a:lnTo>
                    <a:pt x="3240" y="2169"/>
                  </a:lnTo>
                  <a:cubicBezTo>
                    <a:pt x="3240" y="2169"/>
                    <a:pt x="3240" y="2169"/>
                    <a:pt x="3240" y="2192"/>
                  </a:cubicBezTo>
                  <a:lnTo>
                    <a:pt x="3240" y="2692"/>
                  </a:lnTo>
                  <a:cubicBezTo>
                    <a:pt x="3264" y="2907"/>
                    <a:pt x="3049" y="3121"/>
                    <a:pt x="2835" y="3121"/>
                  </a:cubicBezTo>
                  <a:lnTo>
                    <a:pt x="168" y="3121"/>
                  </a:lnTo>
                  <a:cubicBezTo>
                    <a:pt x="72" y="3121"/>
                    <a:pt x="1" y="3193"/>
                    <a:pt x="1" y="3264"/>
                  </a:cubicBezTo>
                  <a:cubicBezTo>
                    <a:pt x="1" y="3359"/>
                    <a:pt x="72" y="3431"/>
                    <a:pt x="168" y="3431"/>
                  </a:cubicBezTo>
                  <a:lnTo>
                    <a:pt x="2835" y="3431"/>
                  </a:lnTo>
                  <a:cubicBezTo>
                    <a:pt x="3240" y="3431"/>
                    <a:pt x="3573" y="3097"/>
                    <a:pt x="3573" y="2692"/>
                  </a:cubicBezTo>
                  <a:lnTo>
                    <a:pt x="3573" y="2169"/>
                  </a:lnTo>
                  <a:cubicBezTo>
                    <a:pt x="3573" y="2073"/>
                    <a:pt x="3502" y="1978"/>
                    <a:pt x="3430" y="1907"/>
                  </a:cubicBezTo>
                  <a:cubicBezTo>
                    <a:pt x="3502" y="1788"/>
                    <a:pt x="3573" y="1645"/>
                    <a:pt x="3573" y="1478"/>
                  </a:cubicBezTo>
                  <a:cubicBezTo>
                    <a:pt x="3573" y="1287"/>
                    <a:pt x="3478" y="1097"/>
                    <a:pt x="3311" y="978"/>
                  </a:cubicBezTo>
                  <a:cubicBezTo>
                    <a:pt x="3478" y="835"/>
                    <a:pt x="3573" y="644"/>
                    <a:pt x="3573" y="454"/>
                  </a:cubicBezTo>
                  <a:cubicBezTo>
                    <a:pt x="3573" y="311"/>
                    <a:pt x="3525" y="168"/>
                    <a:pt x="3454" y="73"/>
                  </a:cubicBezTo>
                  <a:cubicBezTo>
                    <a:pt x="3423" y="27"/>
                    <a:pt x="3373" y="0"/>
                    <a:pt x="33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8" name="Google Shape;2398;p58"/>
            <p:cNvSpPr/>
            <p:nvPr/>
          </p:nvSpPr>
          <p:spPr>
            <a:xfrm>
              <a:off x="1569072" y="2896298"/>
              <a:ext cx="71899" cy="12810"/>
            </a:xfrm>
            <a:custGeom>
              <a:avLst/>
              <a:gdLst/>
              <a:ahLst/>
              <a:cxnLst/>
              <a:rect l="l" t="t" r="r" b="b"/>
              <a:pathLst>
                <a:path w="2144" h="382" extrusionOk="0">
                  <a:moveTo>
                    <a:pt x="143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63"/>
                    <a:pt x="72" y="310"/>
                    <a:pt x="143" y="310"/>
                  </a:cubicBezTo>
                  <a:lnTo>
                    <a:pt x="1596" y="310"/>
                  </a:lnTo>
                  <a:cubicBezTo>
                    <a:pt x="1715" y="310"/>
                    <a:pt x="1810" y="334"/>
                    <a:pt x="1905" y="382"/>
                  </a:cubicBezTo>
                  <a:lnTo>
                    <a:pt x="1953" y="382"/>
                  </a:lnTo>
                  <a:cubicBezTo>
                    <a:pt x="2024" y="382"/>
                    <a:pt x="2096" y="358"/>
                    <a:pt x="2120" y="287"/>
                  </a:cubicBezTo>
                  <a:cubicBezTo>
                    <a:pt x="2144" y="191"/>
                    <a:pt x="2096" y="120"/>
                    <a:pt x="2024" y="72"/>
                  </a:cubicBezTo>
                  <a:cubicBezTo>
                    <a:pt x="1882" y="25"/>
                    <a:pt x="1739" y="1"/>
                    <a:pt x="15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9" name="Google Shape;2399;p58"/>
            <p:cNvSpPr/>
            <p:nvPr/>
          </p:nvSpPr>
          <p:spPr>
            <a:xfrm>
              <a:off x="1498783" y="2896298"/>
              <a:ext cx="85481" cy="136622"/>
            </a:xfrm>
            <a:custGeom>
              <a:avLst/>
              <a:gdLst/>
              <a:ahLst/>
              <a:cxnLst/>
              <a:rect l="l" t="t" r="r" b="b"/>
              <a:pathLst>
                <a:path w="2549" h="4074" extrusionOk="0">
                  <a:moveTo>
                    <a:pt x="1239" y="1"/>
                  </a:moveTo>
                  <a:cubicBezTo>
                    <a:pt x="572" y="1"/>
                    <a:pt x="1" y="572"/>
                    <a:pt x="1" y="1239"/>
                  </a:cubicBezTo>
                  <a:lnTo>
                    <a:pt x="1" y="1620"/>
                  </a:lnTo>
                  <a:cubicBezTo>
                    <a:pt x="1" y="1763"/>
                    <a:pt x="72" y="1882"/>
                    <a:pt x="191" y="1977"/>
                  </a:cubicBezTo>
                  <a:cubicBezTo>
                    <a:pt x="72" y="2097"/>
                    <a:pt x="1" y="2239"/>
                    <a:pt x="1" y="2430"/>
                  </a:cubicBezTo>
                  <a:cubicBezTo>
                    <a:pt x="1" y="2620"/>
                    <a:pt x="96" y="2811"/>
                    <a:pt x="262" y="2954"/>
                  </a:cubicBezTo>
                  <a:cubicBezTo>
                    <a:pt x="120" y="3073"/>
                    <a:pt x="1" y="3263"/>
                    <a:pt x="1" y="3454"/>
                  </a:cubicBezTo>
                  <a:cubicBezTo>
                    <a:pt x="1" y="3716"/>
                    <a:pt x="143" y="3954"/>
                    <a:pt x="358" y="4073"/>
                  </a:cubicBezTo>
                  <a:lnTo>
                    <a:pt x="453" y="4073"/>
                  </a:lnTo>
                  <a:cubicBezTo>
                    <a:pt x="501" y="4073"/>
                    <a:pt x="548" y="4049"/>
                    <a:pt x="572" y="4002"/>
                  </a:cubicBezTo>
                  <a:cubicBezTo>
                    <a:pt x="620" y="3930"/>
                    <a:pt x="596" y="3835"/>
                    <a:pt x="524" y="3787"/>
                  </a:cubicBezTo>
                  <a:cubicBezTo>
                    <a:pt x="405" y="3716"/>
                    <a:pt x="334" y="3597"/>
                    <a:pt x="334" y="3454"/>
                  </a:cubicBezTo>
                  <a:cubicBezTo>
                    <a:pt x="334" y="3263"/>
                    <a:pt x="501" y="3097"/>
                    <a:pt x="691" y="3097"/>
                  </a:cubicBezTo>
                  <a:lnTo>
                    <a:pt x="1406" y="3097"/>
                  </a:lnTo>
                  <a:cubicBezTo>
                    <a:pt x="1501" y="3097"/>
                    <a:pt x="1572" y="3025"/>
                    <a:pt x="1572" y="2930"/>
                  </a:cubicBezTo>
                  <a:cubicBezTo>
                    <a:pt x="1572" y="2859"/>
                    <a:pt x="1501" y="2787"/>
                    <a:pt x="1406" y="2787"/>
                  </a:cubicBezTo>
                  <a:lnTo>
                    <a:pt x="691" y="2787"/>
                  </a:lnTo>
                  <a:cubicBezTo>
                    <a:pt x="501" y="2787"/>
                    <a:pt x="334" y="2620"/>
                    <a:pt x="334" y="2406"/>
                  </a:cubicBezTo>
                  <a:cubicBezTo>
                    <a:pt x="334" y="2216"/>
                    <a:pt x="501" y="2049"/>
                    <a:pt x="691" y="2049"/>
                  </a:cubicBezTo>
                  <a:lnTo>
                    <a:pt x="2406" y="2049"/>
                  </a:lnTo>
                  <a:cubicBezTo>
                    <a:pt x="2477" y="2049"/>
                    <a:pt x="2549" y="1977"/>
                    <a:pt x="2549" y="1882"/>
                  </a:cubicBezTo>
                  <a:cubicBezTo>
                    <a:pt x="2549" y="1811"/>
                    <a:pt x="2477" y="1739"/>
                    <a:pt x="2406" y="1739"/>
                  </a:cubicBezTo>
                  <a:lnTo>
                    <a:pt x="453" y="1739"/>
                  </a:lnTo>
                  <a:cubicBezTo>
                    <a:pt x="382" y="1739"/>
                    <a:pt x="334" y="1692"/>
                    <a:pt x="334" y="1620"/>
                  </a:cubicBezTo>
                  <a:lnTo>
                    <a:pt x="334" y="1239"/>
                  </a:lnTo>
                  <a:cubicBezTo>
                    <a:pt x="334" y="739"/>
                    <a:pt x="739" y="334"/>
                    <a:pt x="1239" y="334"/>
                  </a:cubicBezTo>
                  <a:lnTo>
                    <a:pt x="1715" y="334"/>
                  </a:lnTo>
                  <a:cubicBezTo>
                    <a:pt x="1810" y="334"/>
                    <a:pt x="1882" y="263"/>
                    <a:pt x="1882" y="168"/>
                  </a:cubicBezTo>
                  <a:cubicBezTo>
                    <a:pt x="1882" y="72"/>
                    <a:pt x="1810" y="1"/>
                    <a:pt x="1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0" name="Google Shape;2400;p58"/>
            <p:cNvSpPr/>
            <p:nvPr/>
          </p:nvSpPr>
          <p:spPr>
            <a:xfrm>
              <a:off x="1486006" y="2903508"/>
              <a:ext cx="243598" cy="243598"/>
            </a:xfrm>
            <a:custGeom>
              <a:avLst/>
              <a:gdLst/>
              <a:ahLst/>
              <a:cxnLst/>
              <a:rect l="l" t="t" r="r" b="b"/>
              <a:pathLst>
                <a:path w="7264" h="7264" extrusionOk="0">
                  <a:moveTo>
                    <a:pt x="6145" y="0"/>
                  </a:moveTo>
                  <a:cubicBezTo>
                    <a:pt x="6121" y="0"/>
                    <a:pt x="6073" y="24"/>
                    <a:pt x="6026" y="48"/>
                  </a:cubicBezTo>
                  <a:lnTo>
                    <a:pt x="858" y="5216"/>
                  </a:lnTo>
                  <a:cubicBezTo>
                    <a:pt x="810" y="5287"/>
                    <a:pt x="810" y="5382"/>
                    <a:pt x="858" y="5454"/>
                  </a:cubicBezTo>
                  <a:cubicBezTo>
                    <a:pt x="894" y="5477"/>
                    <a:pt x="935" y="5489"/>
                    <a:pt x="977" y="5489"/>
                  </a:cubicBezTo>
                  <a:cubicBezTo>
                    <a:pt x="1019" y="5489"/>
                    <a:pt x="1060" y="5477"/>
                    <a:pt x="1096" y="5454"/>
                  </a:cubicBezTo>
                  <a:lnTo>
                    <a:pt x="6121" y="405"/>
                  </a:lnTo>
                  <a:cubicBezTo>
                    <a:pt x="6645" y="1096"/>
                    <a:pt x="6931" y="1977"/>
                    <a:pt x="6931" y="2858"/>
                  </a:cubicBezTo>
                  <a:cubicBezTo>
                    <a:pt x="6931" y="5096"/>
                    <a:pt x="5097" y="6930"/>
                    <a:pt x="2858" y="6930"/>
                  </a:cubicBezTo>
                  <a:cubicBezTo>
                    <a:pt x="1977" y="6930"/>
                    <a:pt x="1096" y="6644"/>
                    <a:pt x="405" y="6120"/>
                  </a:cubicBezTo>
                  <a:lnTo>
                    <a:pt x="715" y="5811"/>
                  </a:lnTo>
                  <a:cubicBezTo>
                    <a:pt x="786" y="5739"/>
                    <a:pt x="786" y="5644"/>
                    <a:pt x="715" y="5597"/>
                  </a:cubicBezTo>
                  <a:cubicBezTo>
                    <a:pt x="691" y="5561"/>
                    <a:pt x="649" y="5543"/>
                    <a:pt x="608" y="5543"/>
                  </a:cubicBezTo>
                  <a:cubicBezTo>
                    <a:pt x="566" y="5543"/>
                    <a:pt x="524" y="5561"/>
                    <a:pt x="501" y="5597"/>
                  </a:cubicBezTo>
                  <a:lnTo>
                    <a:pt x="48" y="6025"/>
                  </a:lnTo>
                  <a:cubicBezTo>
                    <a:pt x="24" y="6073"/>
                    <a:pt x="0" y="6097"/>
                    <a:pt x="0" y="6144"/>
                  </a:cubicBezTo>
                  <a:cubicBezTo>
                    <a:pt x="24" y="6192"/>
                    <a:pt x="24" y="6240"/>
                    <a:pt x="72" y="6263"/>
                  </a:cubicBezTo>
                  <a:cubicBezTo>
                    <a:pt x="858" y="6906"/>
                    <a:pt x="1834" y="7264"/>
                    <a:pt x="2858" y="7264"/>
                  </a:cubicBezTo>
                  <a:cubicBezTo>
                    <a:pt x="5287" y="7264"/>
                    <a:pt x="7264" y="5287"/>
                    <a:pt x="7264" y="2834"/>
                  </a:cubicBezTo>
                  <a:cubicBezTo>
                    <a:pt x="7264" y="1834"/>
                    <a:pt x="6907" y="858"/>
                    <a:pt x="6264" y="72"/>
                  </a:cubicBezTo>
                  <a:cubicBezTo>
                    <a:pt x="6240" y="24"/>
                    <a:pt x="6192" y="0"/>
                    <a:pt x="61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1" name="Google Shape;2401;p58"/>
            <p:cNvSpPr/>
            <p:nvPr/>
          </p:nvSpPr>
          <p:spPr>
            <a:xfrm>
              <a:off x="1404549" y="2822051"/>
              <a:ext cx="353828" cy="353794"/>
            </a:xfrm>
            <a:custGeom>
              <a:avLst/>
              <a:gdLst/>
              <a:ahLst/>
              <a:cxnLst/>
              <a:rect l="l" t="t" r="r" b="b"/>
              <a:pathLst>
                <a:path w="10551" h="10550" extrusionOk="0">
                  <a:moveTo>
                    <a:pt x="5287" y="310"/>
                  </a:moveTo>
                  <a:cubicBezTo>
                    <a:pt x="6597" y="310"/>
                    <a:pt x="7859" y="834"/>
                    <a:pt x="8788" y="1762"/>
                  </a:cubicBezTo>
                  <a:cubicBezTo>
                    <a:pt x="9717" y="2691"/>
                    <a:pt x="10241" y="3953"/>
                    <a:pt x="10241" y="5263"/>
                  </a:cubicBezTo>
                  <a:cubicBezTo>
                    <a:pt x="10241" y="6597"/>
                    <a:pt x="9717" y="7859"/>
                    <a:pt x="8788" y="8788"/>
                  </a:cubicBezTo>
                  <a:cubicBezTo>
                    <a:pt x="7859" y="9716"/>
                    <a:pt x="6597" y="10240"/>
                    <a:pt x="5287" y="10240"/>
                  </a:cubicBezTo>
                  <a:cubicBezTo>
                    <a:pt x="3954" y="10240"/>
                    <a:pt x="2715" y="9716"/>
                    <a:pt x="1763" y="8788"/>
                  </a:cubicBezTo>
                  <a:cubicBezTo>
                    <a:pt x="834" y="7859"/>
                    <a:pt x="310" y="6597"/>
                    <a:pt x="310" y="5263"/>
                  </a:cubicBezTo>
                  <a:cubicBezTo>
                    <a:pt x="310" y="3953"/>
                    <a:pt x="834" y="2691"/>
                    <a:pt x="1763" y="1762"/>
                  </a:cubicBezTo>
                  <a:cubicBezTo>
                    <a:pt x="2715" y="834"/>
                    <a:pt x="3954" y="310"/>
                    <a:pt x="5287" y="310"/>
                  </a:cubicBezTo>
                  <a:close/>
                  <a:moveTo>
                    <a:pt x="5287" y="0"/>
                  </a:moveTo>
                  <a:cubicBezTo>
                    <a:pt x="3858" y="0"/>
                    <a:pt x="2549" y="548"/>
                    <a:pt x="1548" y="1548"/>
                  </a:cubicBezTo>
                  <a:cubicBezTo>
                    <a:pt x="548" y="2548"/>
                    <a:pt x="0" y="3882"/>
                    <a:pt x="0" y="5287"/>
                  </a:cubicBezTo>
                  <a:cubicBezTo>
                    <a:pt x="0" y="6692"/>
                    <a:pt x="548" y="8002"/>
                    <a:pt x="1548" y="9002"/>
                  </a:cubicBezTo>
                  <a:cubicBezTo>
                    <a:pt x="2549" y="10002"/>
                    <a:pt x="3858" y="10550"/>
                    <a:pt x="5287" y="10550"/>
                  </a:cubicBezTo>
                  <a:cubicBezTo>
                    <a:pt x="6692" y="10550"/>
                    <a:pt x="8002" y="10002"/>
                    <a:pt x="9002" y="9002"/>
                  </a:cubicBezTo>
                  <a:cubicBezTo>
                    <a:pt x="10002" y="8002"/>
                    <a:pt x="10550" y="6692"/>
                    <a:pt x="10550" y="5287"/>
                  </a:cubicBezTo>
                  <a:cubicBezTo>
                    <a:pt x="10550" y="3858"/>
                    <a:pt x="10002" y="2548"/>
                    <a:pt x="9002" y="1548"/>
                  </a:cubicBezTo>
                  <a:cubicBezTo>
                    <a:pt x="8002" y="548"/>
                    <a:pt x="6692" y="0"/>
                    <a:pt x="52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2" name="Google Shape;2402;p58"/>
            <p:cNvSpPr/>
            <p:nvPr/>
          </p:nvSpPr>
          <p:spPr>
            <a:xfrm>
              <a:off x="1433289" y="2851596"/>
              <a:ext cx="243632" cy="242793"/>
            </a:xfrm>
            <a:custGeom>
              <a:avLst/>
              <a:gdLst/>
              <a:ahLst/>
              <a:cxnLst/>
              <a:rect l="l" t="t" r="r" b="b"/>
              <a:pathLst>
                <a:path w="7265" h="7240" extrusionOk="0">
                  <a:moveTo>
                    <a:pt x="4430" y="310"/>
                  </a:moveTo>
                  <a:cubicBezTo>
                    <a:pt x="5311" y="310"/>
                    <a:pt x="6169" y="596"/>
                    <a:pt x="6859" y="1120"/>
                  </a:cubicBezTo>
                  <a:lnTo>
                    <a:pt x="1144" y="6835"/>
                  </a:lnTo>
                  <a:cubicBezTo>
                    <a:pt x="620" y="6144"/>
                    <a:pt x="334" y="5287"/>
                    <a:pt x="334" y="4406"/>
                  </a:cubicBezTo>
                  <a:cubicBezTo>
                    <a:pt x="334" y="2144"/>
                    <a:pt x="2168" y="310"/>
                    <a:pt x="4430" y="310"/>
                  </a:cubicBezTo>
                  <a:close/>
                  <a:moveTo>
                    <a:pt x="4430" y="0"/>
                  </a:moveTo>
                  <a:cubicBezTo>
                    <a:pt x="2001" y="0"/>
                    <a:pt x="1" y="1977"/>
                    <a:pt x="1" y="4406"/>
                  </a:cubicBezTo>
                  <a:cubicBezTo>
                    <a:pt x="1" y="5406"/>
                    <a:pt x="358" y="6406"/>
                    <a:pt x="1001" y="7192"/>
                  </a:cubicBezTo>
                  <a:cubicBezTo>
                    <a:pt x="1025" y="7216"/>
                    <a:pt x="1072" y="7240"/>
                    <a:pt x="1120" y="7240"/>
                  </a:cubicBezTo>
                  <a:cubicBezTo>
                    <a:pt x="1168" y="7240"/>
                    <a:pt x="1191" y="7216"/>
                    <a:pt x="1239" y="7192"/>
                  </a:cubicBezTo>
                  <a:lnTo>
                    <a:pt x="7217" y="1215"/>
                  </a:lnTo>
                  <a:cubicBezTo>
                    <a:pt x="7240" y="1191"/>
                    <a:pt x="7264" y="1143"/>
                    <a:pt x="7264" y="1096"/>
                  </a:cubicBezTo>
                  <a:cubicBezTo>
                    <a:pt x="7264" y="1048"/>
                    <a:pt x="7240" y="1000"/>
                    <a:pt x="7193" y="977"/>
                  </a:cubicBezTo>
                  <a:cubicBezTo>
                    <a:pt x="6431" y="334"/>
                    <a:pt x="5430" y="0"/>
                    <a:pt x="44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03" name="Google Shape;2403;p58"/>
          <p:cNvGrpSpPr/>
          <p:nvPr/>
        </p:nvGrpSpPr>
        <p:grpSpPr>
          <a:xfrm>
            <a:off x="795154" y="1652404"/>
            <a:ext cx="544010" cy="548610"/>
            <a:chOff x="6069268" y="2213492"/>
            <a:chExt cx="353828" cy="353828"/>
          </a:xfrm>
        </p:grpSpPr>
        <p:sp>
          <p:nvSpPr>
            <p:cNvPr id="2404" name="Google Shape;2404;p58"/>
            <p:cNvSpPr/>
            <p:nvPr/>
          </p:nvSpPr>
          <p:spPr>
            <a:xfrm>
              <a:off x="6086035" y="2426741"/>
              <a:ext cx="320293" cy="109425"/>
            </a:xfrm>
            <a:custGeom>
              <a:avLst/>
              <a:gdLst/>
              <a:ahLst/>
              <a:cxnLst/>
              <a:rect l="l" t="t" r="r" b="b"/>
              <a:pathLst>
                <a:path w="9551" h="3263" extrusionOk="0">
                  <a:moveTo>
                    <a:pt x="1" y="0"/>
                  </a:moveTo>
                  <a:lnTo>
                    <a:pt x="1" y="3263"/>
                  </a:lnTo>
                  <a:lnTo>
                    <a:pt x="9551" y="3263"/>
                  </a:lnTo>
                  <a:lnTo>
                    <a:pt x="955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5" name="Google Shape;2405;p58"/>
            <p:cNvSpPr/>
            <p:nvPr/>
          </p:nvSpPr>
          <p:spPr>
            <a:xfrm>
              <a:off x="6086035" y="2426741"/>
              <a:ext cx="320293" cy="64689"/>
            </a:xfrm>
            <a:custGeom>
              <a:avLst/>
              <a:gdLst/>
              <a:ahLst/>
              <a:cxnLst/>
              <a:rect l="l" t="t" r="r" b="b"/>
              <a:pathLst>
                <a:path w="9551" h="1929" extrusionOk="0">
                  <a:moveTo>
                    <a:pt x="1" y="0"/>
                  </a:moveTo>
                  <a:lnTo>
                    <a:pt x="1" y="1929"/>
                  </a:lnTo>
                  <a:lnTo>
                    <a:pt x="9551" y="1929"/>
                  </a:lnTo>
                  <a:lnTo>
                    <a:pt x="955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6" name="Google Shape;2406;p58"/>
            <p:cNvSpPr/>
            <p:nvPr/>
          </p:nvSpPr>
          <p:spPr>
            <a:xfrm>
              <a:off x="6109208" y="2366612"/>
              <a:ext cx="150975" cy="63549"/>
            </a:xfrm>
            <a:custGeom>
              <a:avLst/>
              <a:gdLst/>
              <a:ahLst/>
              <a:cxnLst/>
              <a:rect l="l" t="t" r="r" b="b"/>
              <a:pathLst>
                <a:path w="4502" h="1895" extrusionOk="0">
                  <a:moveTo>
                    <a:pt x="2254" y="1"/>
                  </a:moveTo>
                  <a:cubicBezTo>
                    <a:pt x="1453" y="1"/>
                    <a:pt x="655" y="305"/>
                    <a:pt x="48" y="912"/>
                  </a:cubicBezTo>
                  <a:lnTo>
                    <a:pt x="1" y="960"/>
                  </a:lnTo>
                  <a:lnTo>
                    <a:pt x="48" y="983"/>
                  </a:lnTo>
                  <a:cubicBezTo>
                    <a:pt x="655" y="1591"/>
                    <a:pt x="1453" y="1894"/>
                    <a:pt x="2254" y="1894"/>
                  </a:cubicBezTo>
                  <a:cubicBezTo>
                    <a:pt x="3055" y="1894"/>
                    <a:pt x="3858" y="1591"/>
                    <a:pt x="4478" y="983"/>
                  </a:cubicBezTo>
                  <a:lnTo>
                    <a:pt x="4501" y="960"/>
                  </a:lnTo>
                  <a:lnTo>
                    <a:pt x="4478" y="912"/>
                  </a:lnTo>
                  <a:cubicBezTo>
                    <a:pt x="3858" y="305"/>
                    <a:pt x="3055" y="1"/>
                    <a:pt x="22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7" name="Google Shape;2407;p58"/>
            <p:cNvSpPr/>
            <p:nvPr/>
          </p:nvSpPr>
          <p:spPr>
            <a:xfrm>
              <a:off x="6074063" y="2314130"/>
              <a:ext cx="22401" cy="247589"/>
            </a:xfrm>
            <a:custGeom>
              <a:avLst/>
              <a:gdLst/>
              <a:ahLst/>
              <a:cxnLst/>
              <a:rect l="l" t="t" r="r" b="b"/>
              <a:pathLst>
                <a:path w="668" h="7383" extrusionOk="0">
                  <a:moveTo>
                    <a:pt x="1" y="0"/>
                  </a:moveTo>
                  <a:lnTo>
                    <a:pt x="1" y="7383"/>
                  </a:lnTo>
                  <a:lnTo>
                    <a:pt x="668" y="7383"/>
                  </a:lnTo>
                  <a:lnTo>
                    <a:pt x="66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8" name="Google Shape;2408;p58"/>
            <p:cNvSpPr/>
            <p:nvPr/>
          </p:nvSpPr>
          <p:spPr>
            <a:xfrm>
              <a:off x="6395899" y="2389986"/>
              <a:ext cx="21597" cy="171733"/>
            </a:xfrm>
            <a:custGeom>
              <a:avLst/>
              <a:gdLst/>
              <a:ahLst/>
              <a:cxnLst/>
              <a:rect l="l" t="t" r="r" b="b"/>
              <a:pathLst>
                <a:path w="644" h="5121" extrusionOk="0">
                  <a:moveTo>
                    <a:pt x="1" y="1"/>
                  </a:moveTo>
                  <a:lnTo>
                    <a:pt x="1" y="5121"/>
                  </a:lnTo>
                  <a:lnTo>
                    <a:pt x="644" y="5121"/>
                  </a:lnTo>
                  <a:lnTo>
                    <a:pt x="6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9" name="Google Shape;2409;p58"/>
            <p:cNvSpPr/>
            <p:nvPr/>
          </p:nvSpPr>
          <p:spPr>
            <a:xfrm>
              <a:off x="6270545" y="2246222"/>
              <a:ext cx="124616" cy="124650"/>
            </a:xfrm>
            <a:custGeom>
              <a:avLst/>
              <a:gdLst/>
              <a:ahLst/>
              <a:cxnLst/>
              <a:rect l="l" t="t" r="r" b="b"/>
              <a:pathLst>
                <a:path w="3716" h="3717" extrusionOk="0">
                  <a:moveTo>
                    <a:pt x="1858" y="1"/>
                  </a:moveTo>
                  <a:cubicBezTo>
                    <a:pt x="834" y="1"/>
                    <a:pt x="0" y="834"/>
                    <a:pt x="0" y="1858"/>
                  </a:cubicBezTo>
                  <a:cubicBezTo>
                    <a:pt x="0" y="2883"/>
                    <a:pt x="834" y="3716"/>
                    <a:pt x="1858" y="3716"/>
                  </a:cubicBezTo>
                  <a:cubicBezTo>
                    <a:pt x="2882" y="3716"/>
                    <a:pt x="3715" y="2883"/>
                    <a:pt x="3715" y="1858"/>
                  </a:cubicBezTo>
                  <a:cubicBezTo>
                    <a:pt x="3715" y="834"/>
                    <a:pt x="2882" y="1"/>
                    <a:pt x="18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0" name="Google Shape;2410;p58"/>
            <p:cNvSpPr/>
            <p:nvPr/>
          </p:nvSpPr>
          <p:spPr>
            <a:xfrm>
              <a:off x="6359178" y="2218287"/>
              <a:ext cx="56741" cy="53555"/>
            </a:xfrm>
            <a:custGeom>
              <a:avLst/>
              <a:gdLst/>
              <a:ahLst/>
              <a:cxnLst/>
              <a:rect l="l" t="t" r="r" b="b"/>
              <a:pathLst>
                <a:path w="1692" h="1597" extrusionOk="0">
                  <a:moveTo>
                    <a:pt x="664" y="0"/>
                  </a:moveTo>
                  <a:cubicBezTo>
                    <a:pt x="429" y="0"/>
                    <a:pt x="191" y="96"/>
                    <a:pt x="0" y="286"/>
                  </a:cubicBezTo>
                  <a:lnTo>
                    <a:pt x="1310" y="1596"/>
                  </a:lnTo>
                  <a:cubicBezTo>
                    <a:pt x="1691" y="1215"/>
                    <a:pt x="1691" y="643"/>
                    <a:pt x="1310" y="286"/>
                  </a:cubicBezTo>
                  <a:cubicBezTo>
                    <a:pt x="1132" y="96"/>
                    <a:pt x="899" y="0"/>
                    <a:pt x="6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1" name="Google Shape;2411;p58"/>
            <p:cNvSpPr/>
            <p:nvPr/>
          </p:nvSpPr>
          <p:spPr>
            <a:xfrm>
              <a:off x="6248982" y="2218287"/>
              <a:ext cx="56708" cy="53555"/>
            </a:xfrm>
            <a:custGeom>
              <a:avLst/>
              <a:gdLst/>
              <a:ahLst/>
              <a:cxnLst/>
              <a:rect l="l" t="t" r="r" b="b"/>
              <a:pathLst>
                <a:path w="1691" h="1597" extrusionOk="0">
                  <a:moveTo>
                    <a:pt x="1036" y="0"/>
                  </a:moveTo>
                  <a:cubicBezTo>
                    <a:pt x="798" y="0"/>
                    <a:pt x="560" y="96"/>
                    <a:pt x="381" y="286"/>
                  </a:cubicBezTo>
                  <a:cubicBezTo>
                    <a:pt x="0" y="643"/>
                    <a:pt x="0" y="1215"/>
                    <a:pt x="381" y="1596"/>
                  </a:cubicBezTo>
                  <a:lnTo>
                    <a:pt x="1691" y="286"/>
                  </a:lnTo>
                  <a:cubicBezTo>
                    <a:pt x="1512" y="96"/>
                    <a:pt x="1274" y="0"/>
                    <a:pt x="10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2" name="Google Shape;2412;p58"/>
            <p:cNvSpPr/>
            <p:nvPr/>
          </p:nvSpPr>
          <p:spPr>
            <a:xfrm>
              <a:off x="6069268" y="2309335"/>
              <a:ext cx="31992" cy="257985"/>
            </a:xfrm>
            <a:custGeom>
              <a:avLst/>
              <a:gdLst/>
              <a:ahLst/>
              <a:cxnLst/>
              <a:rect l="l" t="t" r="r" b="b"/>
              <a:pathLst>
                <a:path w="954" h="7693" extrusionOk="0">
                  <a:moveTo>
                    <a:pt x="144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7526"/>
                  </a:lnTo>
                  <a:cubicBezTo>
                    <a:pt x="1" y="7621"/>
                    <a:pt x="72" y="7692"/>
                    <a:pt x="144" y="7692"/>
                  </a:cubicBezTo>
                  <a:lnTo>
                    <a:pt x="811" y="7692"/>
                  </a:lnTo>
                  <a:cubicBezTo>
                    <a:pt x="882" y="7692"/>
                    <a:pt x="953" y="7621"/>
                    <a:pt x="953" y="7526"/>
                  </a:cubicBezTo>
                  <a:lnTo>
                    <a:pt x="953" y="1667"/>
                  </a:lnTo>
                  <a:cubicBezTo>
                    <a:pt x="953" y="1572"/>
                    <a:pt x="882" y="1501"/>
                    <a:pt x="811" y="1501"/>
                  </a:cubicBezTo>
                  <a:cubicBezTo>
                    <a:pt x="715" y="1501"/>
                    <a:pt x="644" y="1572"/>
                    <a:pt x="644" y="1667"/>
                  </a:cubicBezTo>
                  <a:lnTo>
                    <a:pt x="644" y="7383"/>
                  </a:lnTo>
                  <a:lnTo>
                    <a:pt x="310" y="7383"/>
                  </a:lnTo>
                  <a:lnTo>
                    <a:pt x="310" y="310"/>
                  </a:lnTo>
                  <a:lnTo>
                    <a:pt x="644" y="310"/>
                  </a:lnTo>
                  <a:lnTo>
                    <a:pt x="644" y="1143"/>
                  </a:lnTo>
                  <a:cubicBezTo>
                    <a:pt x="644" y="1239"/>
                    <a:pt x="715" y="1310"/>
                    <a:pt x="811" y="1310"/>
                  </a:cubicBezTo>
                  <a:cubicBezTo>
                    <a:pt x="882" y="1310"/>
                    <a:pt x="953" y="1239"/>
                    <a:pt x="953" y="1143"/>
                  </a:cubicBezTo>
                  <a:lnTo>
                    <a:pt x="953" y="167"/>
                  </a:lnTo>
                  <a:cubicBezTo>
                    <a:pt x="953" y="72"/>
                    <a:pt x="882" y="0"/>
                    <a:pt x="8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3" name="Google Shape;2413;p58"/>
            <p:cNvSpPr/>
            <p:nvPr/>
          </p:nvSpPr>
          <p:spPr>
            <a:xfrm>
              <a:off x="6390332" y="2384386"/>
              <a:ext cx="32764" cy="182933"/>
            </a:xfrm>
            <a:custGeom>
              <a:avLst/>
              <a:gdLst/>
              <a:ahLst/>
              <a:cxnLst/>
              <a:rect l="l" t="t" r="r" b="b"/>
              <a:pathLst>
                <a:path w="977" h="5455" extrusionOk="0">
                  <a:moveTo>
                    <a:pt x="667" y="334"/>
                  </a:moveTo>
                  <a:lnTo>
                    <a:pt x="667" y="5121"/>
                  </a:lnTo>
                  <a:lnTo>
                    <a:pt x="334" y="5121"/>
                  </a:lnTo>
                  <a:lnTo>
                    <a:pt x="334" y="334"/>
                  </a:lnTo>
                  <a:close/>
                  <a:moveTo>
                    <a:pt x="167" y="1"/>
                  </a:moveTo>
                  <a:cubicBezTo>
                    <a:pt x="72" y="1"/>
                    <a:pt x="0" y="96"/>
                    <a:pt x="0" y="168"/>
                  </a:cubicBezTo>
                  <a:lnTo>
                    <a:pt x="0" y="5288"/>
                  </a:lnTo>
                  <a:cubicBezTo>
                    <a:pt x="0" y="5383"/>
                    <a:pt x="72" y="5454"/>
                    <a:pt x="167" y="5454"/>
                  </a:cubicBezTo>
                  <a:lnTo>
                    <a:pt x="810" y="5454"/>
                  </a:lnTo>
                  <a:cubicBezTo>
                    <a:pt x="905" y="5454"/>
                    <a:pt x="977" y="5383"/>
                    <a:pt x="977" y="5288"/>
                  </a:cubicBezTo>
                  <a:lnTo>
                    <a:pt x="977" y="168"/>
                  </a:lnTo>
                  <a:cubicBezTo>
                    <a:pt x="977" y="72"/>
                    <a:pt x="905" y="1"/>
                    <a:pt x="8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4" name="Google Shape;2414;p58"/>
            <p:cNvSpPr/>
            <p:nvPr/>
          </p:nvSpPr>
          <p:spPr>
            <a:xfrm>
              <a:off x="6106022" y="2421140"/>
              <a:ext cx="279548" cy="11201"/>
            </a:xfrm>
            <a:custGeom>
              <a:avLst/>
              <a:gdLst/>
              <a:ahLst/>
              <a:cxnLst/>
              <a:rect l="l" t="t" r="r" b="b"/>
              <a:pathLst>
                <a:path w="8336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8192" y="334"/>
                  </a:lnTo>
                  <a:cubicBezTo>
                    <a:pt x="8264" y="334"/>
                    <a:pt x="8335" y="262"/>
                    <a:pt x="8335" y="167"/>
                  </a:cubicBezTo>
                  <a:cubicBezTo>
                    <a:pt x="8335" y="72"/>
                    <a:pt x="8264" y="0"/>
                    <a:pt x="81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5" name="Google Shape;2415;p58"/>
            <p:cNvSpPr/>
            <p:nvPr/>
          </p:nvSpPr>
          <p:spPr>
            <a:xfrm>
              <a:off x="6106022" y="2530532"/>
              <a:ext cx="279548" cy="10429"/>
            </a:xfrm>
            <a:custGeom>
              <a:avLst/>
              <a:gdLst/>
              <a:ahLst/>
              <a:cxnLst/>
              <a:rect l="l" t="t" r="r" b="b"/>
              <a:pathLst>
                <a:path w="8336" h="311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39"/>
                    <a:pt x="72" y="310"/>
                    <a:pt x="167" y="310"/>
                  </a:cubicBezTo>
                  <a:lnTo>
                    <a:pt x="8192" y="310"/>
                  </a:lnTo>
                  <a:cubicBezTo>
                    <a:pt x="8264" y="310"/>
                    <a:pt x="8335" y="239"/>
                    <a:pt x="8335" y="168"/>
                  </a:cubicBezTo>
                  <a:cubicBezTo>
                    <a:pt x="8335" y="72"/>
                    <a:pt x="8264" y="1"/>
                    <a:pt x="81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6" name="Google Shape;2416;p58"/>
            <p:cNvSpPr/>
            <p:nvPr/>
          </p:nvSpPr>
          <p:spPr>
            <a:xfrm>
              <a:off x="6104412" y="2361247"/>
              <a:ext cx="160566" cy="55165"/>
            </a:xfrm>
            <a:custGeom>
              <a:avLst/>
              <a:gdLst/>
              <a:ahLst/>
              <a:cxnLst/>
              <a:rect l="l" t="t" r="r" b="b"/>
              <a:pathLst>
                <a:path w="4788" h="1645" extrusionOk="0">
                  <a:moveTo>
                    <a:pt x="2382" y="0"/>
                  </a:moveTo>
                  <a:cubicBezTo>
                    <a:pt x="1501" y="0"/>
                    <a:pt x="691" y="357"/>
                    <a:pt x="72" y="977"/>
                  </a:cubicBezTo>
                  <a:lnTo>
                    <a:pt x="48" y="1000"/>
                  </a:lnTo>
                  <a:cubicBezTo>
                    <a:pt x="1" y="1024"/>
                    <a:pt x="1" y="1072"/>
                    <a:pt x="1" y="1120"/>
                  </a:cubicBezTo>
                  <a:cubicBezTo>
                    <a:pt x="1" y="1143"/>
                    <a:pt x="1" y="1191"/>
                    <a:pt x="24" y="1215"/>
                  </a:cubicBezTo>
                  <a:lnTo>
                    <a:pt x="72" y="1239"/>
                  </a:lnTo>
                  <a:cubicBezTo>
                    <a:pt x="215" y="1381"/>
                    <a:pt x="358" y="1501"/>
                    <a:pt x="525" y="1620"/>
                  </a:cubicBezTo>
                  <a:cubicBezTo>
                    <a:pt x="550" y="1636"/>
                    <a:pt x="578" y="1644"/>
                    <a:pt x="606" y="1644"/>
                  </a:cubicBezTo>
                  <a:cubicBezTo>
                    <a:pt x="658" y="1644"/>
                    <a:pt x="708" y="1618"/>
                    <a:pt x="739" y="1572"/>
                  </a:cubicBezTo>
                  <a:cubicBezTo>
                    <a:pt x="787" y="1501"/>
                    <a:pt x="763" y="1405"/>
                    <a:pt x="691" y="1358"/>
                  </a:cubicBezTo>
                  <a:cubicBezTo>
                    <a:pt x="596" y="1286"/>
                    <a:pt x="477" y="1191"/>
                    <a:pt x="382" y="1120"/>
                  </a:cubicBezTo>
                  <a:cubicBezTo>
                    <a:pt x="929" y="596"/>
                    <a:pt x="1644" y="310"/>
                    <a:pt x="2406" y="310"/>
                  </a:cubicBezTo>
                  <a:cubicBezTo>
                    <a:pt x="3144" y="310"/>
                    <a:pt x="3859" y="596"/>
                    <a:pt x="4406" y="1120"/>
                  </a:cubicBezTo>
                  <a:cubicBezTo>
                    <a:pt x="4311" y="1191"/>
                    <a:pt x="4216" y="1286"/>
                    <a:pt x="4097" y="1358"/>
                  </a:cubicBezTo>
                  <a:cubicBezTo>
                    <a:pt x="4025" y="1405"/>
                    <a:pt x="4001" y="1501"/>
                    <a:pt x="4049" y="1572"/>
                  </a:cubicBezTo>
                  <a:cubicBezTo>
                    <a:pt x="4097" y="1620"/>
                    <a:pt x="4144" y="1643"/>
                    <a:pt x="4192" y="1643"/>
                  </a:cubicBezTo>
                  <a:cubicBezTo>
                    <a:pt x="4216" y="1643"/>
                    <a:pt x="4240" y="1643"/>
                    <a:pt x="4287" y="1620"/>
                  </a:cubicBezTo>
                  <a:cubicBezTo>
                    <a:pt x="4430" y="1524"/>
                    <a:pt x="4573" y="1381"/>
                    <a:pt x="4716" y="1239"/>
                  </a:cubicBezTo>
                  <a:lnTo>
                    <a:pt x="4740" y="1215"/>
                  </a:lnTo>
                  <a:cubicBezTo>
                    <a:pt x="4787" y="1191"/>
                    <a:pt x="4787" y="1143"/>
                    <a:pt x="4787" y="1120"/>
                  </a:cubicBezTo>
                  <a:cubicBezTo>
                    <a:pt x="4787" y="1072"/>
                    <a:pt x="4787" y="1024"/>
                    <a:pt x="4740" y="1000"/>
                  </a:cubicBezTo>
                  <a:lnTo>
                    <a:pt x="4716" y="977"/>
                  </a:lnTo>
                  <a:cubicBezTo>
                    <a:pt x="4097" y="357"/>
                    <a:pt x="3263" y="0"/>
                    <a:pt x="2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7" name="Google Shape;2417;p58"/>
            <p:cNvSpPr/>
            <p:nvPr/>
          </p:nvSpPr>
          <p:spPr>
            <a:xfrm>
              <a:off x="6327219" y="2485829"/>
              <a:ext cx="58351" cy="10396"/>
            </a:xfrm>
            <a:custGeom>
              <a:avLst/>
              <a:gdLst/>
              <a:ahLst/>
              <a:cxnLst/>
              <a:rect l="l" t="t" r="r" b="b"/>
              <a:pathLst>
                <a:path w="1740" h="310" extrusionOk="0">
                  <a:moveTo>
                    <a:pt x="144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38"/>
                    <a:pt x="72" y="310"/>
                    <a:pt x="144" y="310"/>
                  </a:cubicBezTo>
                  <a:lnTo>
                    <a:pt x="1596" y="310"/>
                  </a:lnTo>
                  <a:cubicBezTo>
                    <a:pt x="1668" y="310"/>
                    <a:pt x="1739" y="238"/>
                    <a:pt x="1739" y="167"/>
                  </a:cubicBezTo>
                  <a:cubicBezTo>
                    <a:pt x="1739" y="72"/>
                    <a:pt x="1668" y="0"/>
                    <a:pt x="15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8" name="Google Shape;2418;p58"/>
            <p:cNvSpPr/>
            <p:nvPr/>
          </p:nvSpPr>
          <p:spPr>
            <a:xfrm>
              <a:off x="6106022" y="2485829"/>
              <a:ext cx="214054" cy="10396"/>
            </a:xfrm>
            <a:custGeom>
              <a:avLst/>
              <a:gdLst/>
              <a:ahLst/>
              <a:cxnLst/>
              <a:rect l="l" t="t" r="r" b="b"/>
              <a:pathLst>
                <a:path w="6383" h="310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38"/>
                    <a:pt x="72" y="310"/>
                    <a:pt x="167" y="310"/>
                  </a:cubicBezTo>
                  <a:lnTo>
                    <a:pt x="6216" y="310"/>
                  </a:lnTo>
                  <a:cubicBezTo>
                    <a:pt x="6311" y="310"/>
                    <a:pt x="6383" y="238"/>
                    <a:pt x="6383" y="167"/>
                  </a:cubicBezTo>
                  <a:cubicBezTo>
                    <a:pt x="6383" y="72"/>
                    <a:pt x="6311" y="0"/>
                    <a:pt x="62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9" name="Google Shape;2419;p58"/>
            <p:cNvSpPr/>
            <p:nvPr/>
          </p:nvSpPr>
          <p:spPr>
            <a:xfrm>
              <a:off x="6353577" y="2213492"/>
              <a:ext cx="67908" cy="63113"/>
            </a:xfrm>
            <a:custGeom>
              <a:avLst/>
              <a:gdLst/>
              <a:ahLst/>
              <a:cxnLst/>
              <a:rect l="l" t="t" r="r" b="b"/>
              <a:pathLst>
                <a:path w="2025" h="1882" extrusionOk="0">
                  <a:moveTo>
                    <a:pt x="834" y="310"/>
                  </a:moveTo>
                  <a:cubicBezTo>
                    <a:pt x="1049" y="310"/>
                    <a:pt x="1239" y="382"/>
                    <a:pt x="1382" y="525"/>
                  </a:cubicBezTo>
                  <a:cubicBezTo>
                    <a:pt x="1644" y="786"/>
                    <a:pt x="1668" y="1191"/>
                    <a:pt x="1477" y="1501"/>
                  </a:cubicBezTo>
                  <a:lnTo>
                    <a:pt x="406" y="429"/>
                  </a:lnTo>
                  <a:cubicBezTo>
                    <a:pt x="525" y="358"/>
                    <a:pt x="691" y="310"/>
                    <a:pt x="834" y="310"/>
                  </a:cubicBezTo>
                  <a:close/>
                  <a:moveTo>
                    <a:pt x="834" y="1"/>
                  </a:moveTo>
                  <a:cubicBezTo>
                    <a:pt x="549" y="1"/>
                    <a:pt x="263" y="120"/>
                    <a:pt x="72" y="310"/>
                  </a:cubicBezTo>
                  <a:cubicBezTo>
                    <a:pt x="1" y="382"/>
                    <a:pt x="1" y="477"/>
                    <a:pt x="72" y="525"/>
                  </a:cubicBezTo>
                  <a:lnTo>
                    <a:pt x="1382" y="1834"/>
                  </a:lnTo>
                  <a:cubicBezTo>
                    <a:pt x="1406" y="1882"/>
                    <a:pt x="1453" y="1882"/>
                    <a:pt x="1477" y="1882"/>
                  </a:cubicBezTo>
                  <a:cubicBezTo>
                    <a:pt x="1525" y="1882"/>
                    <a:pt x="1573" y="1882"/>
                    <a:pt x="1596" y="1834"/>
                  </a:cubicBezTo>
                  <a:cubicBezTo>
                    <a:pt x="1977" y="1453"/>
                    <a:pt x="2025" y="858"/>
                    <a:pt x="1692" y="429"/>
                  </a:cubicBezTo>
                  <a:lnTo>
                    <a:pt x="1763" y="358"/>
                  </a:lnTo>
                  <a:cubicBezTo>
                    <a:pt x="1834" y="286"/>
                    <a:pt x="1834" y="191"/>
                    <a:pt x="1763" y="143"/>
                  </a:cubicBezTo>
                  <a:cubicBezTo>
                    <a:pt x="1739" y="108"/>
                    <a:pt x="1704" y="90"/>
                    <a:pt x="1665" y="90"/>
                  </a:cubicBezTo>
                  <a:cubicBezTo>
                    <a:pt x="1626" y="90"/>
                    <a:pt x="1584" y="108"/>
                    <a:pt x="1549" y="143"/>
                  </a:cubicBezTo>
                  <a:lnTo>
                    <a:pt x="1477" y="215"/>
                  </a:lnTo>
                  <a:cubicBezTo>
                    <a:pt x="1287" y="72"/>
                    <a:pt x="1072" y="1"/>
                    <a:pt x="8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0" name="Google Shape;2420;p58"/>
            <p:cNvSpPr/>
            <p:nvPr/>
          </p:nvSpPr>
          <p:spPr>
            <a:xfrm>
              <a:off x="6244186" y="2213492"/>
              <a:ext cx="66299" cy="63113"/>
            </a:xfrm>
            <a:custGeom>
              <a:avLst/>
              <a:gdLst/>
              <a:ahLst/>
              <a:cxnLst/>
              <a:rect l="l" t="t" r="r" b="b"/>
              <a:pathLst>
                <a:path w="1977" h="1882" extrusionOk="0">
                  <a:moveTo>
                    <a:pt x="1167" y="310"/>
                  </a:moveTo>
                  <a:cubicBezTo>
                    <a:pt x="1334" y="310"/>
                    <a:pt x="1477" y="358"/>
                    <a:pt x="1596" y="429"/>
                  </a:cubicBezTo>
                  <a:lnTo>
                    <a:pt x="524" y="1501"/>
                  </a:lnTo>
                  <a:cubicBezTo>
                    <a:pt x="334" y="1191"/>
                    <a:pt x="357" y="786"/>
                    <a:pt x="619" y="525"/>
                  </a:cubicBezTo>
                  <a:cubicBezTo>
                    <a:pt x="786" y="382"/>
                    <a:pt x="977" y="310"/>
                    <a:pt x="1167" y="310"/>
                  </a:cubicBezTo>
                  <a:close/>
                  <a:moveTo>
                    <a:pt x="1167" y="1"/>
                  </a:moveTo>
                  <a:cubicBezTo>
                    <a:pt x="929" y="1"/>
                    <a:pt x="715" y="72"/>
                    <a:pt x="524" y="215"/>
                  </a:cubicBezTo>
                  <a:lnTo>
                    <a:pt x="453" y="143"/>
                  </a:lnTo>
                  <a:cubicBezTo>
                    <a:pt x="417" y="108"/>
                    <a:pt x="375" y="90"/>
                    <a:pt x="337" y="90"/>
                  </a:cubicBezTo>
                  <a:cubicBezTo>
                    <a:pt x="298" y="90"/>
                    <a:pt x="262" y="108"/>
                    <a:pt x="238" y="143"/>
                  </a:cubicBezTo>
                  <a:cubicBezTo>
                    <a:pt x="167" y="191"/>
                    <a:pt x="167" y="310"/>
                    <a:pt x="238" y="358"/>
                  </a:cubicBezTo>
                  <a:lnTo>
                    <a:pt x="310" y="429"/>
                  </a:lnTo>
                  <a:cubicBezTo>
                    <a:pt x="0" y="858"/>
                    <a:pt x="24" y="1453"/>
                    <a:pt x="405" y="1834"/>
                  </a:cubicBezTo>
                  <a:cubicBezTo>
                    <a:pt x="429" y="1882"/>
                    <a:pt x="476" y="1882"/>
                    <a:pt x="524" y="1882"/>
                  </a:cubicBezTo>
                  <a:cubicBezTo>
                    <a:pt x="548" y="1882"/>
                    <a:pt x="596" y="1882"/>
                    <a:pt x="619" y="1834"/>
                  </a:cubicBezTo>
                  <a:lnTo>
                    <a:pt x="1929" y="525"/>
                  </a:lnTo>
                  <a:cubicBezTo>
                    <a:pt x="1977" y="501"/>
                    <a:pt x="1977" y="477"/>
                    <a:pt x="1977" y="429"/>
                  </a:cubicBezTo>
                  <a:cubicBezTo>
                    <a:pt x="1977" y="382"/>
                    <a:pt x="1977" y="334"/>
                    <a:pt x="1929" y="310"/>
                  </a:cubicBezTo>
                  <a:cubicBezTo>
                    <a:pt x="1739" y="120"/>
                    <a:pt x="1453" y="1"/>
                    <a:pt x="1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1" name="Google Shape;2421;p58"/>
            <p:cNvSpPr/>
            <p:nvPr/>
          </p:nvSpPr>
          <p:spPr>
            <a:xfrm>
              <a:off x="6259344" y="2241460"/>
              <a:ext cx="147789" cy="134174"/>
            </a:xfrm>
            <a:custGeom>
              <a:avLst/>
              <a:gdLst/>
              <a:ahLst/>
              <a:cxnLst/>
              <a:rect l="l" t="t" r="r" b="b"/>
              <a:pathLst>
                <a:path w="4407" h="4001" extrusionOk="0">
                  <a:moveTo>
                    <a:pt x="2192" y="310"/>
                  </a:moveTo>
                  <a:cubicBezTo>
                    <a:pt x="2620" y="310"/>
                    <a:pt x="3073" y="476"/>
                    <a:pt x="3382" y="810"/>
                  </a:cubicBezTo>
                  <a:cubicBezTo>
                    <a:pt x="4049" y="1453"/>
                    <a:pt x="4049" y="2524"/>
                    <a:pt x="3382" y="3191"/>
                  </a:cubicBezTo>
                  <a:cubicBezTo>
                    <a:pt x="3061" y="3525"/>
                    <a:pt x="2632" y="3691"/>
                    <a:pt x="2201" y="3691"/>
                  </a:cubicBezTo>
                  <a:cubicBezTo>
                    <a:pt x="1769" y="3691"/>
                    <a:pt x="1334" y="3525"/>
                    <a:pt x="1001" y="3191"/>
                  </a:cubicBezTo>
                  <a:cubicBezTo>
                    <a:pt x="334" y="2524"/>
                    <a:pt x="334" y="1453"/>
                    <a:pt x="1001" y="810"/>
                  </a:cubicBezTo>
                  <a:cubicBezTo>
                    <a:pt x="1334" y="476"/>
                    <a:pt x="1763" y="310"/>
                    <a:pt x="2192" y="310"/>
                  </a:cubicBezTo>
                  <a:close/>
                  <a:moveTo>
                    <a:pt x="2192" y="0"/>
                  </a:moveTo>
                  <a:cubicBezTo>
                    <a:pt x="1674" y="0"/>
                    <a:pt x="1156" y="191"/>
                    <a:pt x="763" y="572"/>
                  </a:cubicBezTo>
                  <a:cubicBezTo>
                    <a:pt x="24" y="1334"/>
                    <a:pt x="1" y="2524"/>
                    <a:pt x="667" y="3310"/>
                  </a:cubicBezTo>
                  <a:lnTo>
                    <a:pt x="334" y="3620"/>
                  </a:lnTo>
                  <a:cubicBezTo>
                    <a:pt x="286" y="3691"/>
                    <a:pt x="286" y="3787"/>
                    <a:pt x="334" y="3834"/>
                  </a:cubicBezTo>
                  <a:cubicBezTo>
                    <a:pt x="382" y="3882"/>
                    <a:pt x="406" y="3882"/>
                    <a:pt x="453" y="3882"/>
                  </a:cubicBezTo>
                  <a:cubicBezTo>
                    <a:pt x="501" y="3882"/>
                    <a:pt x="525" y="3882"/>
                    <a:pt x="572" y="3834"/>
                  </a:cubicBezTo>
                  <a:lnTo>
                    <a:pt x="882" y="3525"/>
                  </a:lnTo>
                  <a:cubicBezTo>
                    <a:pt x="1263" y="3858"/>
                    <a:pt x="1715" y="4001"/>
                    <a:pt x="2192" y="4001"/>
                  </a:cubicBezTo>
                  <a:cubicBezTo>
                    <a:pt x="2644" y="4001"/>
                    <a:pt x="3120" y="3858"/>
                    <a:pt x="3501" y="3525"/>
                  </a:cubicBezTo>
                  <a:lnTo>
                    <a:pt x="3811" y="3834"/>
                  </a:lnTo>
                  <a:cubicBezTo>
                    <a:pt x="3835" y="3882"/>
                    <a:pt x="3882" y="3882"/>
                    <a:pt x="3930" y="3882"/>
                  </a:cubicBezTo>
                  <a:cubicBezTo>
                    <a:pt x="3978" y="3882"/>
                    <a:pt x="4002" y="3882"/>
                    <a:pt x="4049" y="3834"/>
                  </a:cubicBezTo>
                  <a:cubicBezTo>
                    <a:pt x="4097" y="3787"/>
                    <a:pt x="4097" y="3691"/>
                    <a:pt x="4049" y="3620"/>
                  </a:cubicBezTo>
                  <a:lnTo>
                    <a:pt x="3716" y="3310"/>
                  </a:lnTo>
                  <a:cubicBezTo>
                    <a:pt x="4406" y="2524"/>
                    <a:pt x="4359" y="1334"/>
                    <a:pt x="3620" y="572"/>
                  </a:cubicBezTo>
                  <a:cubicBezTo>
                    <a:pt x="3228" y="191"/>
                    <a:pt x="2710" y="0"/>
                    <a:pt x="21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2" name="Google Shape;2422;p58"/>
            <p:cNvSpPr/>
            <p:nvPr/>
          </p:nvSpPr>
          <p:spPr>
            <a:xfrm>
              <a:off x="6300894" y="2264599"/>
              <a:ext cx="37559" cy="75923"/>
            </a:xfrm>
            <a:custGeom>
              <a:avLst/>
              <a:gdLst/>
              <a:ahLst/>
              <a:cxnLst/>
              <a:rect l="l" t="t" r="r" b="b"/>
              <a:pathLst>
                <a:path w="1120" h="2264" extrusionOk="0">
                  <a:moveTo>
                    <a:pt x="953" y="1"/>
                  </a:moveTo>
                  <a:cubicBezTo>
                    <a:pt x="881" y="1"/>
                    <a:pt x="810" y="72"/>
                    <a:pt x="810" y="144"/>
                  </a:cubicBezTo>
                  <a:lnTo>
                    <a:pt x="810" y="1239"/>
                  </a:lnTo>
                  <a:lnTo>
                    <a:pt x="333" y="1715"/>
                  </a:lnTo>
                  <a:cubicBezTo>
                    <a:pt x="333" y="1620"/>
                    <a:pt x="262" y="1549"/>
                    <a:pt x="167" y="1549"/>
                  </a:cubicBezTo>
                  <a:cubicBezTo>
                    <a:pt x="71" y="1549"/>
                    <a:pt x="0" y="1620"/>
                    <a:pt x="0" y="1715"/>
                  </a:cubicBezTo>
                  <a:lnTo>
                    <a:pt x="0" y="2096"/>
                  </a:lnTo>
                  <a:cubicBezTo>
                    <a:pt x="0" y="2192"/>
                    <a:pt x="71" y="2263"/>
                    <a:pt x="167" y="2263"/>
                  </a:cubicBezTo>
                  <a:lnTo>
                    <a:pt x="572" y="2263"/>
                  </a:lnTo>
                  <a:cubicBezTo>
                    <a:pt x="643" y="2263"/>
                    <a:pt x="714" y="2192"/>
                    <a:pt x="714" y="2096"/>
                  </a:cubicBezTo>
                  <a:cubicBezTo>
                    <a:pt x="714" y="2001"/>
                    <a:pt x="643" y="1930"/>
                    <a:pt x="572" y="1930"/>
                  </a:cubicBezTo>
                  <a:lnTo>
                    <a:pt x="548" y="1930"/>
                  </a:lnTo>
                  <a:lnTo>
                    <a:pt x="1072" y="1430"/>
                  </a:lnTo>
                  <a:cubicBezTo>
                    <a:pt x="1095" y="1382"/>
                    <a:pt x="1119" y="1358"/>
                    <a:pt x="1119" y="1310"/>
                  </a:cubicBezTo>
                  <a:lnTo>
                    <a:pt x="1119" y="144"/>
                  </a:lnTo>
                  <a:cubicBezTo>
                    <a:pt x="1119" y="72"/>
                    <a:pt x="1048" y="1"/>
                    <a:pt x="9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23" name="Google Shape;2423;p58"/>
          <p:cNvGrpSpPr/>
          <p:nvPr/>
        </p:nvGrpSpPr>
        <p:grpSpPr>
          <a:xfrm>
            <a:off x="7273202" y="1561457"/>
            <a:ext cx="544008" cy="539927"/>
            <a:chOff x="6069268" y="1616938"/>
            <a:chExt cx="353827" cy="348227"/>
          </a:xfrm>
        </p:grpSpPr>
        <p:sp>
          <p:nvSpPr>
            <p:cNvPr id="2424" name="Google Shape;2424;p58"/>
            <p:cNvSpPr/>
            <p:nvPr/>
          </p:nvSpPr>
          <p:spPr>
            <a:xfrm>
              <a:off x="6192274" y="1622504"/>
              <a:ext cx="19182" cy="273176"/>
            </a:xfrm>
            <a:custGeom>
              <a:avLst/>
              <a:gdLst/>
              <a:ahLst/>
              <a:cxnLst/>
              <a:rect l="l" t="t" r="r" b="b"/>
              <a:pathLst>
                <a:path w="572" h="8146" extrusionOk="0">
                  <a:moveTo>
                    <a:pt x="0" y="1"/>
                  </a:moveTo>
                  <a:lnTo>
                    <a:pt x="0" y="8145"/>
                  </a:lnTo>
                  <a:lnTo>
                    <a:pt x="572" y="8145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5" name="Google Shape;2425;p58"/>
            <p:cNvSpPr/>
            <p:nvPr/>
          </p:nvSpPr>
          <p:spPr>
            <a:xfrm>
              <a:off x="6189055" y="1683203"/>
              <a:ext cx="156575" cy="222874"/>
            </a:xfrm>
            <a:custGeom>
              <a:avLst/>
              <a:gdLst/>
              <a:ahLst/>
              <a:cxnLst/>
              <a:rect l="l" t="t" r="r" b="b"/>
              <a:pathLst>
                <a:path w="4669" h="6646" extrusionOk="0">
                  <a:moveTo>
                    <a:pt x="3597" y="953"/>
                  </a:moveTo>
                  <a:cubicBezTo>
                    <a:pt x="3668" y="953"/>
                    <a:pt x="3716" y="1001"/>
                    <a:pt x="3716" y="1072"/>
                  </a:cubicBezTo>
                  <a:lnTo>
                    <a:pt x="3716" y="2454"/>
                  </a:lnTo>
                  <a:cubicBezTo>
                    <a:pt x="3335" y="2144"/>
                    <a:pt x="2859" y="1977"/>
                    <a:pt x="2335" y="1977"/>
                  </a:cubicBezTo>
                  <a:cubicBezTo>
                    <a:pt x="1811" y="1977"/>
                    <a:pt x="1311" y="2144"/>
                    <a:pt x="930" y="2454"/>
                  </a:cubicBezTo>
                  <a:lnTo>
                    <a:pt x="930" y="1072"/>
                  </a:lnTo>
                  <a:cubicBezTo>
                    <a:pt x="930" y="1001"/>
                    <a:pt x="977" y="953"/>
                    <a:pt x="1049" y="953"/>
                  </a:cubicBezTo>
                  <a:close/>
                  <a:moveTo>
                    <a:pt x="1049" y="1"/>
                  </a:moveTo>
                  <a:cubicBezTo>
                    <a:pt x="477" y="1"/>
                    <a:pt x="1" y="477"/>
                    <a:pt x="1" y="1072"/>
                  </a:cubicBezTo>
                  <a:lnTo>
                    <a:pt x="1" y="4311"/>
                  </a:lnTo>
                  <a:cubicBezTo>
                    <a:pt x="1" y="5597"/>
                    <a:pt x="1025" y="6645"/>
                    <a:pt x="2335" y="6645"/>
                  </a:cubicBezTo>
                  <a:cubicBezTo>
                    <a:pt x="3621" y="6645"/>
                    <a:pt x="4669" y="5597"/>
                    <a:pt x="4669" y="4311"/>
                  </a:cubicBezTo>
                  <a:lnTo>
                    <a:pt x="4669" y="1072"/>
                  </a:lnTo>
                  <a:cubicBezTo>
                    <a:pt x="4669" y="477"/>
                    <a:pt x="4169" y="1"/>
                    <a:pt x="359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6" name="Google Shape;2426;p58"/>
            <p:cNvSpPr/>
            <p:nvPr/>
          </p:nvSpPr>
          <p:spPr>
            <a:xfrm>
              <a:off x="6378360" y="1622504"/>
              <a:ext cx="19182" cy="273176"/>
            </a:xfrm>
            <a:custGeom>
              <a:avLst/>
              <a:gdLst/>
              <a:ahLst/>
              <a:cxnLst/>
              <a:rect l="l" t="t" r="r" b="b"/>
              <a:pathLst>
                <a:path w="572" h="8146" extrusionOk="0">
                  <a:moveTo>
                    <a:pt x="0" y="1"/>
                  </a:moveTo>
                  <a:lnTo>
                    <a:pt x="0" y="8145"/>
                  </a:lnTo>
                  <a:lnTo>
                    <a:pt x="572" y="8145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7" name="Google Shape;2427;p58"/>
            <p:cNvSpPr/>
            <p:nvPr/>
          </p:nvSpPr>
          <p:spPr>
            <a:xfrm>
              <a:off x="6074063" y="1751882"/>
              <a:ext cx="208487" cy="207682"/>
            </a:xfrm>
            <a:custGeom>
              <a:avLst/>
              <a:gdLst/>
              <a:ahLst/>
              <a:cxnLst/>
              <a:rect l="l" t="t" r="r" b="b"/>
              <a:pathLst>
                <a:path w="6217" h="6193" extrusionOk="0">
                  <a:moveTo>
                    <a:pt x="3120" y="2549"/>
                  </a:moveTo>
                  <a:cubicBezTo>
                    <a:pt x="3406" y="2549"/>
                    <a:pt x="3668" y="2787"/>
                    <a:pt x="3668" y="3097"/>
                  </a:cubicBezTo>
                  <a:cubicBezTo>
                    <a:pt x="3644" y="3406"/>
                    <a:pt x="3406" y="3644"/>
                    <a:pt x="3120" y="3644"/>
                  </a:cubicBezTo>
                  <a:cubicBezTo>
                    <a:pt x="2811" y="3644"/>
                    <a:pt x="2573" y="3406"/>
                    <a:pt x="2573" y="3097"/>
                  </a:cubicBezTo>
                  <a:cubicBezTo>
                    <a:pt x="2573" y="2787"/>
                    <a:pt x="2811" y="2549"/>
                    <a:pt x="3120" y="2549"/>
                  </a:cubicBezTo>
                  <a:close/>
                  <a:moveTo>
                    <a:pt x="3120" y="1"/>
                  </a:moveTo>
                  <a:cubicBezTo>
                    <a:pt x="1406" y="1"/>
                    <a:pt x="1" y="1382"/>
                    <a:pt x="1" y="3097"/>
                  </a:cubicBezTo>
                  <a:cubicBezTo>
                    <a:pt x="1" y="4811"/>
                    <a:pt x="1406" y="6193"/>
                    <a:pt x="3120" y="6193"/>
                  </a:cubicBezTo>
                  <a:cubicBezTo>
                    <a:pt x="4835" y="6193"/>
                    <a:pt x="6216" y="4811"/>
                    <a:pt x="6216" y="3097"/>
                  </a:cubicBezTo>
                  <a:cubicBezTo>
                    <a:pt x="6216" y="1382"/>
                    <a:pt x="4835" y="1"/>
                    <a:pt x="31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8" name="Google Shape;2428;p58"/>
            <p:cNvSpPr/>
            <p:nvPr/>
          </p:nvSpPr>
          <p:spPr>
            <a:xfrm>
              <a:off x="6183488" y="1872474"/>
              <a:ext cx="234007" cy="87090"/>
            </a:xfrm>
            <a:custGeom>
              <a:avLst/>
              <a:gdLst/>
              <a:ahLst/>
              <a:cxnLst/>
              <a:rect l="l" t="t" r="r" b="b"/>
              <a:pathLst>
                <a:path w="6978" h="2597" extrusionOk="0">
                  <a:moveTo>
                    <a:pt x="1310" y="1"/>
                  </a:moveTo>
                  <a:cubicBezTo>
                    <a:pt x="596" y="1"/>
                    <a:pt x="0" y="596"/>
                    <a:pt x="0" y="1311"/>
                  </a:cubicBezTo>
                  <a:cubicBezTo>
                    <a:pt x="0" y="2025"/>
                    <a:pt x="596" y="2597"/>
                    <a:pt x="1310" y="2597"/>
                  </a:cubicBezTo>
                  <a:cubicBezTo>
                    <a:pt x="1858" y="2597"/>
                    <a:pt x="2334" y="2263"/>
                    <a:pt x="2525" y="1763"/>
                  </a:cubicBezTo>
                  <a:cubicBezTo>
                    <a:pt x="2763" y="1906"/>
                    <a:pt x="3120" y="2001"/>
                    <a:pt x="3501" y="2001"/>
                  </a:cubicBezTo>
                  <a:cubicBezTo>
                    <a:pt x="3882" y="2001"/>
                    <a:pt x="4239" y="1906"/>
                    <a:pt x="4454" y="1763"/>
                  </a:cubicBezTo>
                  <a:cubicBezTo>
                    <a:pt x="4644" y="2263"/>
                    <a:pt x="5120" y="2597"/>
                    <a:pt x="5692" y="2597"/>
                  </a:cubicBezTo>
                  <a:cubicBezTo>
                    <a:pt x="6406" y="2597"/>
                    <a:pt x="6978" y="2025"/>
                    <a:pt x="6978" y="1311"/>
                  </a:cubicBezTo>
                  <a:cubicBezTo>
                    <a:pt x="6978" y="596"/>
                    <a:pt x="6406" y="1"/>
                    <a:pt x="5692" y="1"/>
                  </a:cubicBezTo>
                  <a:cubicBezTo>
                    <a:pt x="5120" y="1"/>
                    <a:pt x="4644" y="358"/>
                    <a:pt x="4454" y="858"/>
                  </a:cubicBezTo>
                  <a:cubicBezTo>
                    <a:pt x="4239" y="715"/>
                    <a:pt x="3882" y="620"/>
                    <a:pt x="3501" y="620"/>
                  </a:cubicBezTo>
                  <a:cubicBezTo>
                    <a:pt x="3120" y="620"/>
                    <a:pt x="2763" y="715"/>
                    <a:pt x="2525" y="858"/>
                  </a:cubicBezTo>
                  <a:cubicBezTo>
                    <a:pt x="2334" y="358"/>
                    <a:pt x="1858" y="1"/>
                    <a:pt x="13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9" name="Google Shape;2429;p58"/>
            <p:cNvSpPr/>
            <p:nvPr/>
          </p:nvSpPr>
          <p:spPr>
            <a:xfrm>
              <a:off x="6187479" y="1616938"/>
              <a:ext cx="215664" cy="250003"/>
            </a:xfrm>
            <a:custGeom>
              <a:avLst/>
              <a:gdLst/>
              <a:ahLst/>
              <a:cxnLst/>
              <a:rect l="l" t="t" r="r" b="b"/>
              <a:pathLst>
                <a:path w="6431" h="7455" extrusionOk="0">
                  <a:moveTo>
                    <a:pt x="143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1834"/>
                  </a:lnTo>
                  <a:cubicBezTo>
                    <a:pt x="0" y="1929"/>
                    <a:pt x="48" y="2001"/>
                    <a:pt x="143" y="2001"/>
                  </a:cubicBezTo>
                  <a:cubicBezTo>
                    <a:pt x="239" y="2001"/>
                    <a:pt x="310" y="1929"/>
                    <a:pt x="310" y="1834"/>
                  </a:cubicBezTo>
                  <a:lnTo>
                    <a:pt x="310" y="310"/>
                  </a:lnTo>
                  <a:lnTo>
                    <a:pt x="548" y="310"/>
                  </a:lnTo>
                  <a:lnTo>
                    <a:pt x="548" y="1572"/>
                  </a:lnTo>
                  <a:cubicBezTo>
                    <a:pt x="548" y="1667"/>
                    <a:pt x="620" y="1739"/>
                    <a:pt x="715" y="1739"/>
                  </a:cubicBezTo>
                  <a:cubicBezTo>
                    <a:pt x="810" y="1739"/>
                    <a:pt x="882" y="1667"/>
                    <a:pt x="882" y="1572"/>
                  </a:cubicBezTo>
                  <a:lnTo>
                    <a:pt x="882" y="929"/>
                  </a:lnTo>
                  <a:lnTo>
                    <a:pt x="5549" y="929"/>
                  </a:lnTo>
                  <a:lnTo>
                    <a:pt x="5549" y="7168"/>
                  </a:lnTo>
                  <a:cubicBezTo>
                    <a:pt x="5549" y="7264"/>
                    <a:pt x="5621" y="7335"/>
                    <a:pt x="5716" y="7335"/>
                  </a:cubicBezTo>
                  <a:cubicBezTo>
                    <a:pt x="5787" y="7335"/>
                    <a:pt x="5859" y="7264"/>
                    <a:pt x="5859" y="7168"/>
                  </a:cubicBezTo>
                  <a:lnTo>
                    <a:pt x="5859" y="310"/>
                  </a:lnTo>
                  <a:lnTo>
                    <a:pt x="6121" y="310"/>
                  </a:lnTo>
                  <a:lnTo>
                    <a:pt x="6121" y="7287"/>
                  </a:lnTo>
                  <a:cubicBezTo>
                    <a:pt x="6121" y="7383"/>
                    <a:pt x="6192" y="7454"/>
                    <a:pt x="6264" y="7454"/>
                  </a:cubicBezTo>
                  <a:cubicBezTo>
                    <a:pt x="6359" y="7454"/>
                    <a:pt x="6430" y="7383"/>
                    <a:pt x="6430" y="7287"/>
                  </a:cubicBezTo>
                  <a:lnTo>
                    <a:pt x="6430" y="167"/>
                  </a:lnTo>
                  <a:cubicBezTo>
                    <a:pt x="6430" y="72"/>
                    <a:pt x="6359" y="0"/>
                    <a:pt x="6264" y="0"/>
                  </a:cubicBezTo>
                  <a:lnTo>
                    <a:pt x="5716" y="0"/>
                  </a:lnTo>
                  <a:cubicBezTo>
                    <a:pt x="5621" y="0"/>
                    <a:pt x="5549" y="72"/>
                    <a:pt x="5549" y="167"/>
                  </a:cubicBezTo>
                  <a:lnTo>
                    <a:pt x="5549" y="619"/>
                  </a:lnTo>
                  <a:lnTo>
                    <a:pt x="882" y="619"/>
                  </a:lnTo>
                  <a:lnTo>
                    <a:pt x="882" y="167"/>
                  </a:lnTo>
                  <a:cubicBezTo>
                    <a:pt x="882" y="72"/>
                    <a:pt x="810" y="0"/>
                    <a:pt x="7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0" name="Google Shape;2430;p58"/>
            <p:cNvSpPr/>
            <p:nvPr/>
          </p:nvSpPr>
          <p:spPr>
            <a:xfrm>
              <a:off x="6319238" y="1736725"/>
              <a:ext cx="31188" cy="148560"/>
            </a:xfrm>
            <a:custGeom>
              <a:avLst/>
              <a:gdLst/>
              <a:ahLst/>
              <a:cxnLst/>
              <a:rect l="l" t="t" r="r" b="b"/>
              <a:pathLst>
                <a:path w="930" h="4430" extrusionOk="0">
                  <a:moveTo>
                    <a:pt x="787" y="0"/>
                  </a:moveTo>
                  <a:cubicBezTo>
                    <a:pt x="691" y="0"/>
                    <a:pt x="620" y="72"/>
                    <a:pt x="620" y="167"/>
                  </a:cubicBezTo>
                  <a:lnTo>
                    <a:pt x="620" y="2715"/>
                  </a:lnTo>
                  <a:cubicBezTo>
                    <a:pt x="620" y="3263"/>
                    <a:pt x="429" y="3787"/>
                    <a:pt x="72" y="4168"/>
                  </a:cubicBezTo>
                  <a:cubicBezTo>
                    <a:pt x="1" y="4239"/>
                    <a:pt x="1" y="4335"/>
                    <a:pt x="72" y="4406"/>
                  </a:cubicBezTo>
                  <a:cubicBezTo>
                    <a:pt x="96" y="4430"/>
                    <a:pt x="144" y="4430"/>
                    <a:pt x="167" y="4430"/>
                  </a:cubicBezTo>
                  <a:cubicBezTo>
                    <a:pt x="215" y="4430"/>
                    <a:pt x="263" y="4430"/>
                    <a:pt x="287" y="4382"/>
                  </a:cubicBezTo>
                  <a:cubicBezTo>
                    <a:pt x="691" y="3930"/>
                    <a:pt x="930" y="3334"/>
                    <a:pt x="930" y="2715"/>
                  </a:cubicBezTo>
                  <a:lnTo>
                    <a:pt x="930" y="167"/>
                  </a:lnTo>
                  <a:cubicBezTo>
                    <a:pt x="930" y="72"/>
                    <a:pt x="858" y="0"/>
                    <a:pt x="7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1" name="Google Shape;2431;p58"/>
            <p:cNvSpPr/>
            <p:nvPr/>
          </p:nvSpPr>
          <p:spPr>
            <a:xfrm>
              <a:off x="6183488" y="1678407"/>
              <a:ext cx="166937" cy="63951"/>
            </a:xfrm>
            <a:custGeom>
              <a:avLst/>
              <a:gdLst/>
              <a:ahLst/>
              <a:cxnLst/>
              <a:rect l="l" t="t" r="r" b="b"/>
              <a:pathLst>
                <a:path w="4978" h="1907" extrusionOk="0">
                  <a:moveTo>
                    <a:pt x="1239" y="1"/>
                  </a:moveTo>
                  <a:cubicBezTo>
                    <a:pt x="548" y="1"/>
                    <a:pt x="0" y="549"/>
                    <a:pt x="0" y="1215"/>
                  </a:cubicBezTo>
                  <a:lnTo>
                    <a:pt x="0" y="1763"/>
                  </a:lnTo>
                  <a:cubicBezTo>
                    <a:pt x="0" y="1835"/>
                    <a:pt x="72" y="1906"/>
                    <a:pt x="143" y="1906"/>
                  </a:cubicBezTo>
                  <a:cubicBezTo>
                    <a:pt x="238" y="1906"/>
                    <a:pt x="310" y="1835"/>
                    <a:pt x="310" y="1763"/>
                  </a:cubicBezTo>
                  <a:lnTo>
                    <a:pt x="310" y="1215"/>
                  </a:lnTo>
                  <a:cubicBezTo>
                    <a:pt x="310" y="715"/>
                    <a:pt x="715" y="311"/>
                    <a:pt x="1215" y="311"/>
                  </a:cubicBezTo>
                  <a:lnTo>
                    <a:pt x="3763" y="311"/>
                  </a:lnTo>
                  <a:cubicBezTo>
                    <a:pt x="4263" y="311"/>
                    <a:pt x="4668" y="715"/>
                    <a:pt x="4668" y="1215"/>
                  </a:cubicBezTo>
                  <a:lnTo>
                    <a:pt x="4668" y="1382"/>
                  </a:lnTo>
                  <a:cubicBezTo>
                    <a:pt x="4668" y="1477"/>
                    <a:pt x="4739" y="1549"/>
                    <a:pt x="4835" y="1549"/>
                  </a:cubicBezTo>
                  <a:cubicBezTo>
                    <a:pt x="4906" y="1549"/>
                    <a:pt x="4978" y="1477"/>
                    <a:pt x="4978" y="1382"/>
                  </a:cubicBezTo>
                  <a:lnTo>
                    <a:pt x="4978" y="1215"/>
                  </a:lnTo>
                  <a:cubicBezTo>
                    <a:pt x="4978" y="549"/>
                    <a:pt x="4430" y="1"/>
                    <a:pt x="37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2" name="Google Shape;2432;p58"/>
            <p:cNvSpPr/>
            <p:nvPr/>
          </p:nvSpPr>
          <p:spPr>
            <a:xfrm>
              <a:off x="6214642" y="1709561"/>
              <a:ext cx="104629" cy="60732"/>
            </a:xfrm>
            <a:custGeom>
              <a:avLst/>
              <a:gdLst/>
              <a:ahLst/>
              <a:cxnLst/>
              <a:rect l="l" t="t" r="r" b="b"/>
              <a:pathLst>
                <a:path w="3120" h="1811" extrusionOk="0">
                  <a:moveTo>
                    <a:pt x="286" y="1"/>
                  </a:moveTo>
                  <a:cubicBezTo>
                    <a:pt x="143" y="1"/>
                    <a:pt x="0" y="120"/>
                    <a:pt x="0" y="286"/>
                  </a:cubicBezTo>
                  <a:lnTo>
                    <a:pt x="0" y="1049"/>
                  </a:lnTo>
                  <a:cubicBezTo>
                    <a:pt x="0" y="1144"/>
                    <a:pt x="72" y="1215"/>
                    <a:pt x="167" y="1215"/>
                  </a:cubicBezTo>
                  <a:cubicBezTo>
                    <a:pt x="262" y="1215"/>
                    <a:pt x="333" y="1144"/>
                    <a:pt x="333" y="1049"/>
                  </a:cubicBezTo>
                  <a:lnTo>
                    <a:pt x="333" y="310"/>
                  </a:lnTo>
                  <a:lnTo>
                    <a:pt x="2810" y="310"/>
                  </a:lnTo>
                  <a:lnTo>
                    <a:pt x="2810" y="1358"/>
                  </a:lnTo>
                  <a:cubicBezTo>
                    <a:pt x="2429" y="1144"/>
                    <a:pt x="2000" y="1049"/>
                    <a:pt x="1572" y="1049"/>
                  </a:cubicBezTo>
                  <a:cubicBezTo>
                    <a:pt x="1238" y="1049"/>
                    <a:pt x="929" y="1096"/>
                    <a:pt x="643" y="1215"/>
                  </a:cubicBezTo>
                  <a:cubicBezTo>
                    <a:pt x="548" y="1239"/>
                    <a:pt x="524" y="1334"/>
                    <a:pt x="548" y="1430"/>
                  </a:cubicBezTo>
                  <a:cubicBezTo>
                    <a:pt x="565" y="1481"/>
                    <a:pt x="619" y="1520"/>
                    <a:pt x="684" y="1520"/>
                  </a:cubicBezTo>
                  <a:cubicBezTo>
                    <a:pt x="709" y="1520"/>
                    <a:pt x="736" y="1514"/>
                    <a:pt x="762" y="1501"/>
                  </a:cubicBezTo>
                  <a:cubicBezTo>
                    <a:pt x="1000" y="1406"/>
                    <a:pt x="1286" y="1358"/>
                    <a:pt x="1572" y="1358"/>
                  </a:cubicBezTo>
                  <a:cubicBezTo>
                    <a:pt x="2024" y="1358"/>
                    <a:pt x="2477" y="1501"/>
                    <a:pt x="2858" y="1787"/>
                  </a:cubicBezTo>
                  <a:cubicBezTo>
                    <a:pt x="2882" y="1811"/>
                    <a:pt x="2929" y="1811"/>
                    <a:pt x="2953" y="1811"/>
                  </a:cubicBezTo>
                  <a:cubicBezTo>
                    <a:pt x="2977" y="1811"/>
                    <a:pt x="3001" y="1811"/>
                    <a:pt x="3025" y="1787"/>
                  </a:cubicBezTo>
                  <a:cubicBezTo>
                    <a:pt x="3072" y="1763"/>
                    <a:pt x="3120" y="1715"/>
                    <a:pt x="3120" y="1644"/>
                  </a:cubicBezTo>
                  <a:lnTo>
                    <a:pt x="3120" y="286"/>
                  </a:lnTo>
                  <a:cubicBezTo>
                    <a:pt x="3120" y="120"/>
                    <a:pt x="2977" y="1"/>
                    <a:pt x="28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3" name="Google Shape;2433;p58"/>
            <p:cNvSpPr/>
            <p:nvPr/>
          </p:nvSpPr>
          <p:spPr>
            <a:xfrm>
              <a:off x="6069268" y="1746316"/>
              <a:ext cx="218078" cy="218849"/>
            </a:xfrm>
            <a:custGeom>
              <a:avLst/>
              <a:gdLst/>
              <a:ahLst/>
              <a:cxnLst/>
              <a:rect l="l" t="t" r="r" b="b"/>
              <a:pathLst>
                <a:path w="6503" h="6526" extrusionOk="0">
                  <a:moveTo>
                    <a:pt x="3240" y="0"/>
                  </a:moveTo>
                  <a:cubicBezTo>
                    <a:pt x="1454" y="0"/>
                    <a:pt x="1" y="1477"/>
                    <a:pt x="1" y="3263"/>
                  </a:cubicBezTo>
                  <a:cubicBezTo>
                    <a:pt x="1" y="5073"/>
                    <a:pt x="1454" y="6525"/>
                    <a:pt x="3240" y="6525"/>
                  </a:cubicBezTo>
                  <a:lnTo>
                    <a:pt x="3502" y="6525"/>
                  </a:lnTo>
                  <a:cubicBezTo>
                    <a:pt x="3597" y="6502"/>
                    <a:pt x="3668" y="6430"/>
                    <a:pt x="3644" y="6359"/>
                  </a:cubicBezTo>
                  <a:cubicBezTo>
                    <a:pt x="3644" y="6263"/>
                    <a:pt x="3573" y="6192"/>
                    <a:pt x="3478" y="6192"/>
                  </a:cubicBezTo>
                  <a:cubicBezTo>
                    <a:pt x="3406" y="6216"/>
                    <a:pt x="3335" y="6216"/>
                    <a:pt x="3263" y="6216"/>
                  </a:cubicBezTo>
                  <a:cubicBezTo>
                    <a:pt x="1620" y="6216"/>
                    <a:pt x="310" y="4882"/>
                    <a:pt x="310" y="3263"/>
                  </a:cubicBezTo>
                  <a:cubicBezTo>
                    <a:pt x="310" y="1643"/>
                    <a:pt x="1644" y="334"/>
                    <a:pt x="3263" y="334"/>
                  </a:cubicBezTo>
                  <a:cubicBezTo>
                    <a:pt x="4883" y="334"/>
                    <a:pt x="6193" y="1643"/>
                    <a:pt x="6193" y="3263"/>
                  </a:cubicBezTo>
                  <a:cubicBezTo>
                    <a:pt x="6193" y="3477"/>
                    <a:pt x="6169" y="3691"/>
                    <a:pt x="6121" y="3906"/>
                  </a:cubicBezTo>
                  <a:cubicBezTo>
                    <a:pt x="6121" y="4001"/>
                    <a:pt x="6169" y="4072"/>
                    <a:pt x="6240" y="4096"/>
                  </a:cubicBezTo>
                  <a:cubicBezTo>
                    <a:pt x="6257" y="4100"/>
                    <a:pt x="6272" y="4102"/>
                    <a:pt x="6287" y="4102"/>
                  </a:cubicBezTo>
                  <a:cubicBezTo>
                    <a:pt x="6359" y="4102"/>
                    <a:pt x="6411" y="4056"/>
                    <a:pt x="6431" y="3977"/>
                  </a:cubicBezTo>
                  <a:cubicBezTo>
                    <a:pt x="6478" y="3739"/>
                    <a:pt x="6502" y="3501"/>
                    <a:pt x="6502" y="3263"/>
                  </a:cubicBezTo>
                  <a:cubicBezTo>
                    <a:pt x="6502" y="1477"/>
                    <a:pt x="5049" y="0"/>
                    <a:pt x="3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4" name="Google Shape;2434;p58"/>
            <p:cNvSpPr/>
            <p:nvPr/>
          </p:nvSpPr>
          <p:spPr>
            <a:xfrm>
              <a:off x="6096431" y="1827571"/>
              <a:ext cx="79880" cy="109626"/>
            </a:xfrm>
            <a:custGeom>
              <a:avLst/>
              <a:gdLst/>
              <a:ahLst/>
              <a:cxnLst/>
              <a:rect l="l" t="t" r="r" b="b"/>
              <a:pathLst>
                <a:path w="2382" h="3269" extrusionOk="0">
                  <a:moveTo>
                    <a:pt x="272" y="0"/>
                  </a:moveTo>
                  <a:cubicBezTo>
                    <a:pt x="208" y="0"/>
                    <a:pt x="139" y="46"/>
                    <a:pt x="120" y="125"/>
                  </a:cubicBezTo>
                  <a:cubicBezTo>
                    <a:pt x="48" y="363"/>
                    <a:pt x="1" y="602"/>
                    <a:pt x="1" y="840"/>
                  </a:cubicBezTo>
                  <a:cubicBezTo>
                    <a:pt x="1" y="1459"/>
                    <a:pt x="239" y="2030"/>
                    <a:pt x="644" y="2483"/>
                  </a:cubicBezTo>
                  <a:cubicBezTo>
                    <a:pt x="1048" y="2935"/>
                    <a:pt x="1596" y="3197"/>
                    <a:pt x="2191" y="3269"/>
                  </a:cubicBezTo>
                  <a:lnTo>
                    <a:pt x="2215" y="3269"/>
                  </a:lnTo>
                  <a:cubicBezTo>
                    <a:pt x="2287" y="3269"/>
                    <a:pt x="2358" y="3197"/>
                    <a:pt x="2358" y="3126"/>
                  </a:cubicBezTo>
                  <a:cubicBezTo>
                    <a:pt x="2382" y="3031"/>
                    <a:pt x="2311" y="2959"/>
                    <a:pt x="2215" y="2959"/>
                  </a:cubicBezTo>
                  <a:cubicBezTo>
                    <a:pt x="1691" y="2888"/>
                    <a:pt x="1215" y="2650"/>
                    <a:pt x="882" y="2269"/>
                  </a:cubicBezTo>
                  <a:cubicBezTo>
                    <a:pt x="524" y="1888"/>
                    <a:pt x="310" y="1364"/>
                    <a:pt x="310" y="840"/>
                  </a:cubicBezTo>
                  <a:cubicBezTo>
                    <a:pt x="310" y="625"/>
                    <a:pt x="358" y="411"/>
                    <a:pt x="405" y="221"/>
                  </a:cubicBezTo>
                  <a:cubicBezTo>
                    <a:pt x="453" y="125"/>
                    <a:pt x="405" y="54"/>
                    <a:pt x="310" y="6"/>
                  </a:cubicBezTo>
                  <a:cubicBezTo>
                    <a:pt x="298" y="2"/>
                    <a:pt x="285" y="0"/>
                    <a:pt x="2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5" name="Google Shape;2435;p58"/>
            <p:cNvSpPr/>
            <p:nvPr/>
          </p:nvSpPr>
          <p:spPr>
            <a:xfrm>
              <a:off x="6105217" y="1774250"/>
              <a:ext cx="154965" cy="91081"/>
            </a:xfrm>
            <a:custGeom>
              <a:avLst/>
              <a:gdLst/>
              <a:ahLst/>
              <a:cxnLst/>
              <a:rect l="l" t="t" r="r" b="b"/>
              <a:pathLst>
                <a:path w="4621" h="2716" extrusionOk="0">
                  <a:moveTo>
                    <a:pt x="2191" y="1"/>
                  </a:moveTo>
                  <a:cubicBezTo>
                    <a:pt x="1286" y="1"/>
                    <a:pt x="477" y="477"/>
                    <a:pt x="48" y="1263"/>
                  </a:cubicBezTo>
                  <a:cubicBezTo>
                    <a:pt x="0" y="1334"/>
                    <a:pt x="24" y="1430"/>
                    <a:pt x="120" y="1477"/>
                  </a:cubicBezTo>
                  <a:cubicBezTo>
                    <a:pt x="143" y="1493"/>
                    <a:pt x="170" y="1501"/>
                    <a:pt x="195" y="1501"/>
                  </a:cubicBezTo>
                  <a:cubicBezTo>
                    <a:pt x="247" y="1501"/>
                    <a:pt x="294" y="1469"/>
                    <a:pt x="310" y="1406"/>
                  </a:cubicBezTo>
                  <a:cubicBezTo>
                    <a:pt x="691" y="739"/>
                    <a:pt x="1406" y="310"/>
                    <a:pt x="2191" y="310"/>
                  </a:cubicBezTo>
                  <a:cubicBezTo>
                    <a:pt x="3358" y="310"/>
                    <a:pt x="4311" y="1263"/>
                    <a:pt x="4311" y="2430"/>
                  </a:cubicBezTo>
                  <a:cubicBezTo>
                    <a:pt x="4311" y="2477"/>
                    <a:pt x="4311" y="2501"/>
                    <a:pt x="4311" y="2549"/>
                  </a:cubicBezTo>
                  <a:cubicBezTo>
                    <a:pt x="4287" y="2620"/>
                    <a:pt x="4359" y="2692"/>
                    <a:pt x="4454" y="2716"/>
                  </a:cubicBezTo>
                  <a:cubicBezTo>
                    <a:pt x="4549" y="2716"/>
                    <a:pt x="4620" y="2644"/>
                    <a:pt x="4620" y="2549"/>
                  </a:cubicBezTo>
                  <a:cubicBezTo>
                    <a:pt x="4620" y="2525"/>
                    <a:pt x="4620" y="2477"/>
                    <a:pt x="4620" y="2430"/>
                  </a:cubicBezTo>
                  <a:cubicBezTo>
                    <a:pt x="4620" y="1096"/>
                    <a:pt x="3525" y="1"/>
                    <a:pt x="21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6" name="Google Shape;2436;p58"/>
            <p:cNvSpPr/>
            <p:nvPr/>
          </p:nvSpPr>
          <p:spPr>
            <a:xfrm>
              <a:off x="6178692" y="1867679"/>
              <a:ext cx="244403" cy="97486"/>
            </a:xfrm>
            <a:custGeom>
              <a:avLst/>
              <a:gdLst/>
              <a:ahLst/>
              <a:cxnLst/>
              <a:rect l="l" t="t" r="r" b="b"/>
              <a:pathLst>
                <a:path w="7288" h="2907" extrusionOk="0">
                  <a:moveTo>
                    <a:pt x="1453" y="1"/>
                  </a:moveTo>
                  <a:cubicBezTo>
                    <a:pt x="643" y="1"/>
                    <a:pt x="0" y="644"/>
                    <a:pt x="0" y="1454"/>
                  </a:cubicBezTo>
                  <a:cubicBezTo>
                    <a:pt x="0" y="2240"/>
                    <a:pt x="643" y="2906"/>
                    <a:pt x="1453" y="2906"/>
                  </a:cubicBezTo>
                  <a:cubicBezTo>
                    <a:pt x="2001" y="2906"/>
                    <a:pt x="2501" y="2597"/>
                    <a:pt x="2739" y="2120"/>
                  </a:cubicBezTo>
                  <a:cubicBezTo>
                    <a:pt x="3001" y="2240"/>
                    <a:pt x="3311" y="2287"/>
                    <a:pt x="3644" y="2287"/>
                  </a:cubicBezTo>
                  <a:cubicBezTo>
                    <a:pt x="3977" y="2287"/>
                    <a:pt x="4287" y="2240"/>
                    <a:pt x="4525" y="2120"/>
                  </a:cubicBezTo>
                  <a:cubicBezTo>
                    <a:pt x="4787" y="2597"/>
                    <a:pt x="5287" y="2906"/>
                    <a:pt x="5835" y="2906"/>
                  </a:cubicBezTo>
                  <a:cubicBezTo>
                    <a:pt x="6002" y="2906"/>
                    <a:pt x="6168" y="2883"/>
                    <a:pt x="6311" y="2811"/>
                  </a:cubicBezTo>
                  <a:cubicBezTo>
                    <a:pt x="6407" y="2787"/>
                    <a:pt x="6430" y="2692"/>
                    <a:pt x="6407" y="2621"/>
                  </a:cubicBezTo>
                  <a:cubicBezTo>
                    <a:pt x="6388" y="2548"/>
                    <a:pt x="6328" y="2517"/>
                    <a:pt x="6269" y="2517"/>
                  </a:cubicBezTo>
                  <a:cubicBezTo>
                    <a:pt x="6251" y="2517"/>
                    <a:pt x="6233" y="2520"/>
                    <a:pt x="6216" y="2525"/>
                  </a:cubicBezTo>
                  <a:cubicBezTo>
                    <a:pt x="6097" y="2573"/>
                    <a:pt x="5954" y="2597"/>
                    <a:pt x="5835" y="2597"/>
                  </a:cubicBezTo>
                  <a:cubicBezTo>
                    <a:pt x="5359" y="2597"/>
                    <a:pt x="4930" y="2287"/>
                    <a:pt x="4763" y="1858"/>
                  </a:cubicBezTo>
                  <a:cubicBezTo>
                    <a:pt x="4739" y="1811"/>
                    <a:pt x="4716" y="1763"/>
                    <a:pt x="4668" y="1763"/>
                  </a:cubicBezTo>
                  <a:cubicBezTo>
                    <a:pt x="4644" y="1751"/>
                    <a:pt x="4620" y="1745"/>
                    <a:pt x="4597" y="1745"/>
                  </a:cubicBezTo>
                  <a:cubicBezTo>
                    <a:pt x="4573" y="1745"/>
                    <a:pt x="4549" y="1751"/>
                    <a:pt x="4525" y="1763"/>
                  </a:cubicBezTo>
                  <a:cubicBezTo>
                    <a:pt x="4311" y="1906"/>
                    <a:pt x="3977" y="1978"/>
                    <a:pt x="3644" y="1978"/>
                  </a:cubicBezTo>
                  <a:cubicBezTo>
                    <a:pt x="3311" y="1978"/>
                    <a:pt x="2977" y="1906"/>
                    <a:pt x="2763" y="1763"/>
                  </a:cubicBezTo>
                  <a:cubicBezTo>
                    <a:pt x="2739" y="1751"/>
                    <a:pt x="2715" y="1745"/>
                    <a:pt x="2691" y="1745"/>
                  </a:cubicBezTo>
                  <a:cubicBezTo>
                    <a:pt x="2668" y="1745"/>
                    <a:pt x="2644" y="1751"/>
                    <a:pt x="2620" y="1763"/>
                  </a:cubicBezTo>
                  <a:cubicBezTo>
                    <a:pt x="2572" y="1763"/>
                    <a:pt x="2549" y="1811"/>
                    <a:pt x="2525" y="1858"/>
                  </a:cubicBezTo>
                  <a:cubicBezTo>
                    <a:pt x="2358" y="2287"/>
                    <a:pt x="1929" y="2597"/>
                    <a:pt x="1453" y="2597"/>
                  </a:cubicBezTo>
                  <a:cubicBezTo>
                    <a:pt x="834" y="2597"/>
                    <a:pt x="310" y="2073"/>
                    <a:pt x="310" y="1454"/>
                  </a:cubicBezTo>
                  <a:cubicBezTo>
                    <a:pt x="310" y="811"/>
                    <a:pt x="834" y="311"/>
                    <a:pt x="1453" y="311"/>
                  </a:cubicBezTo>
                  <a:cubicBezTo>
                    <a:pt x="1929" y="311"/>
                    <a:pt x="2358" y="596"/>
                    <a:pt x="2525" y="1049"/>
                  </a:cubicBezTo>
                  <a:cubicBezTo>
                    <a:pt x="2549" y="1096"/>
                    <a:pt x="2572" y="1120"/>
                    <a:pt x="2620" y="1144"/>
                  </a:cubicBezTo>
                  <a:cubicBezTo>
                    <a:pt x="2668" y="1144"/>
                    <a:pt x="2715" y="1144"/>
                    <a:pt x="2763" y="1120"/>
                  </a:cubicBezTo>
                  <a:cubicBezTo>
                    <a:pt x="2977" y="1001"/>
                    <a:pt x="3311" y="930"/>
                    <a:pt x="3644" y="930"/>
                  </a:cubicBezTo>
                  <a:cubicBezTo>
                    <a:pt x="3977" y="930"/>
                    <a:pt x="4311" y="1001"/>
                    <a:pt x="4525" y="1120"/>
                  </a:cubicBezTo>
                  <a:cubicBezTo>
                    <a:pt x="4573" y="1144"/>
                    <a:pt x="4620" y="1144"/>
                    <a:pt x="4668" y="1144"/>
                  </a:cubicBezTo>
                  <a:cubicBezTo>
                    <a:pt x="4716" y="1120"/>
                    <a:pt x="4739" y="1096"/>
                    <a:pt x="4763" y="1049"/>
                  </a:cubicBezTo>
                  <a:cubicBezTo>
                    <a:pt x="4930" y="596"/>
                    <a:pt x="5359" y="311"/>
                    <a:pt x="5835" y="311"/>
                  </a:cubicBezTo>
                  <a:cubicBezTo>
                    <a:pt x="6454" y="311"/>
                    <a:pt x="6978" y="811"/>
                    <a:pt x="6978" y="1454"/>
                  </a:cubicBezTo>
                  <a:cubicBezTo>
                    <a:pt x="6978" y="1787"/>
                    <a:pt x="6811" y="2120"/>
                    <a:pt x="6549" y="2335"/>
                  </a:cubicBezTo>
                  <a:cubicBezTo>
                    <a:pt x="6478" y="2382"/>
                    <a:pt x="6478" y="2478"/>
                    <a:pt x="6526" y="2549"/>
                  </a:cubicBezTo>
                  <a:cubicBezTo>
                    <a:pt x="6552" y="2588"/>
                    <a:pt x="6592" y="2606"/>
                    <a:pt x="6636" y="2606"/>
                  </a:cubicBezTo>
                  <a:cubicBezTo>
                    <a:pt x="6671" y="2606"/>
                    <a:pt x="6708" y="2594"/>
                    <a:pt x="6740" y="2573"/>
                  </a:cubicBezTo>
                  <a:cubicBezTo>
                    <a:pt x="7097" y="2311"/>
                    <a:pt x="7288" y="1882"/>
                    <a:pt x="7288" y="1454"/>
                  </a:cubicBezTo>
                  <a:cubicBezTo>
                    <a:pt x="7288" y="644"/>
                    <a:pt x="6621" y="1"/>
                    <a:pt x="5835" y="1"/>
                  </a:cubicBezTo>
                  <a:cubicBezTo>
                    <a:pt x="5287" y="1"/>
                    <a:pt x="4787" y="311"/>
                    <a:pt x="4525" y="787"/>
                  </a:cubicBezTo>
                  <a:cubicBezTo>
                    <a:pt x="4287" y="668"/>
                    <a:pt x="3977" y="620"/>
                    <a:pt x="3644" y="620"/>
                  </a:cubicBezTo>
                  <a:cubicBezTo>
                    <a:pt x="3311" y="620"/>
                    <a:pt x="3001" y="668"/>
                    <a:pt x="2739" y="787"/>
                  </a:cubicBezTo>
                  <a:cubicBezTo>
                    <a:pt x="2501" y="311"/>
                    <a:pt x="2001" y="1"/>
                    <a:pt x="14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7" name="Google Shape;2437;p58"/>
            <p:cNvSpPr/>
            <p:nvPr/>
          </p:nvSpPr>
          <p:spPr>
            <a:xfrm>
              <a:off x="6154715" y="1832568"/>
              <a:ext cx="47184" cy="46345"/>
            </a:xfrm>
            <a:custGeom>
              <a:avLst/>
              <a:gdLst/>
              <a:ahLst/>
              <a:cxnLst/>
              <a:rect l="l" t="t" r="r" b="b"/>
              <a:pathLst>
                <a:path w="1407" h="1382" extrusionOk="0">
                  <a:moveTo>
                    <a:pt x="715" y="310"/>
                  </a:moveTo>
                  <a:cubicBezTo>
                    <a:pt x="930" y="310"/>
                    <a:pt x="1096" y="476"/>
                    <a:pt x="1096" y="691"/>
                  </a:cubicBezTo>
                  <a:cubicBezTo>
                    <a:pt x="1096" y="905"/>
                    <a:pt x="930" y="1072"/>
                    <a:pt x="715" y="1072"/>
                  </a:cubicBezTo>
                  <a:cubicBezTo>
                    <a:pt x="501" y="1072"/>
                    <a:pt x="311" y="905"/>
                    <a:pt x="311" y="691"/>
                  </a:cubicBezTo>
                  <a:cubicBezTo>
                    <a:pt x="311" y="476"/>
                    <a:pt x="501" y="310"/>
                    <a:pt x="715" y="310"/>
                  </a:cubicBezTo>
                  <a:close/>
                  <a:moveTo>
                    <a:pt x="715" y="0"/>
                  </a:moveTo>
                  <a:cubicBezTo>
                    <a:pt x="311" y="0"/>
                    <a:pt x="1" y="310"/>
                    <a:pt x="1" y="691"/>
                  </a:cubicBezTo>
                  <a:cubicBezTo>
                    <a:pt x="1" y="1072"/>
                    <a:pt x="311" y="1381"/>
                    <a:pt x="715" y="1381"/>
                  </a:cubicBezTo>
                  <a:cubicBezTo>
                    <a:pt x="1096" y="1381"/>
                    <a:pt x="1406" y="1072"/>
                    <a:pt x="1406" y="691"/>
                  </a:cubicBezTo>
                  <a:cubicBezTo>
                    <a:pt x="1406" y="310"/>
                    <a:pt x="1096" y="0"/>
                    <a:pt x="7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38" name="Google Shape;2438;p58"/>
          <p:cNvGrpSpPr/>
          <p:nvPr/>
        </p:nvGrpSpPr>
        <p:grpSpPr>
          <a:xfrm>
            <a:off x="5546161" y="1621512"/>
            <a:ext cx="548645" cy="548645"/>
            <a:chOff x="8059436" y="2213492"/>
            <a:chExt cx="353828" cy="353828"/>
          </a:xfrm>
        </p:grpSpPr>
        <p:sp>
          <p:nvSpPr>
            <p:cNvPr id="2439" name="Google Shape;2439;p58"/>
            <p:cNvSpPr/>
            <p:nvPr/>
          </p:nvSpPr>
          <p:spPr>
            <a:xfrm>
              <a:off x="8065036" y="2218287"/>
              <a:ext cx="342627" cy="343432"/>
            </a:xfrm>
            <a:custGeom>
              <a:avLst/>
              <a:gdLst/>
              <a:ahLst/>
              <a:cxnLst/>
              <a:rect l="l" t="t" r="r" b="b"/>
              <a:pathLst>
                <a:path w="10217" h="10241" extrusionOk="0">
                  <a:moveTo>
                    <a:pt x="1310" y="0"/>
                  </a:moveTo>
                  <a:cubicBezTo>
                    <a:pt x="572" y="0"/>
                    <a:pt x="0" y="596"/>
                    <a:pt x="0" y="1310"/>
                  </a:cubicBezTo>
                  <a:lnTo>
                    <a:pt x="0" y="8931"/>
                  </a:lnTo>
                  <a:cubicBezTo>
                    <a:pt x="0" y="9645"/>
                    <a:pt x="572" y="10241"/>
                    <a:pt x="1310" y="10241"/>
                  </a:cubicBezTo>
                  <a:lnTo>
                    <a:pt x="8907" y="10241"/>
                  </a:lnTo>
                  <a:cubicBezTo>
                    <a:pt x="9645" y="10241"/>
                    <a:pt x="10217" y="9645"/>
                    <a:pt x="10217" y="8931"/>
                  </a:cubicBezTo>
                  <a:lnTo>
                    <a:pt x="10217" y="1310"/>
                  </a:lnTo>
                  <a:cubicBezTo>
                    <a:pt x="10217" y="596"/>
                    <a:pt x="9645" y="0"/>
                    <a:pt x="890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0" name="Google Shape;2440;p58"/>
            <p:cNvSpPr/>
            <p:nvPr/>
          </p:nvSpPr>
          <p:spPr>
            <a:xfrm>
              <a:off x="8089785" y="2243841"/>
              <a:ext cx="293129" cy="293129"/>
            </a:xfrm>
            <a:custGeom>
              <a:avLst/>
              <a:gdLst/>
              <a:ahLst/>
              <a:cxnLst/>
              <a:rect l="l" t="t" r="r" b="b"/>
              <a:pathLst>
                <a:path w="8741" h="8741" extrusionOk="0">
                  <a:moveTo>
                    <a:pt x="572" y="1"/>
                  </a:moveTo>
                  <a:cubicBezTo>
                    <a:pt x="262" y="1"/>
                    <a:pt x="0" y="239"/>
                    <a:pt x="0" y="548"/>
                  </a:cubicBezTo>
                  <a:lnTo>
                    <a:pt x="0" y="8169"/>
                  </a:lnTo>
                  <a:cubicBezTo>
                    <a:pt x="0" y="8478"/>
                    <a:pt x="262" y="8740"/>
                    <a:pt x="572" y="8740"/>
                  </a:cubicBezTo>
                  <a:lnTo>
                    <a:pt x="8169" y="8740"/>
                  </a:lnTo>
                  <a:cubicBezTo>
                    <a:pt x="8478" y="8740"/>
                    <a:pt x="8740" y="8478"/>
                    <a:pt x="8740" y="8169"/>
                  </a:cubicBezTo>
                  <a:lnTo>
                    <a:pt x="8740" y="548"/>
                  </a:lnTo>
                  <a:cubicBezTo>
                    <a:pt x="8740" y="239"/>
                    <a:pt x="8478" y="1"/>
                    <a:pt x="81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1" name="Google Shape;2441;p58"/>
            <p:cNvSpPr/>
            <p:nvPr/>
          </p:nvSpPr>
          <p:spPr>
            <a:xfrm>
              <a:off x="8167251" y="2266611"/>
              <a:ext cx="138198" cy="78036"/>
            </a:xfrm>
            <a:custGeom>
              <a:avLst/>
              <a:gdLst/>
              <a:ahLst/>
              <a:cxnLst/>
              <a:rect l="l" t="t" r="r" b="b"/>
              <a:pathLst>
                <a:path w="4121" h="2327" extrusionOk="0">
                  <a:moveTo>
                    <a:pt x="2060" y="0"/>
                  </a:moveTo>
                  <a:cubicBezTo>
                    <a:pt x="1435" y="0"/>
                    <a:pt x="810" y="131"/>
                    <a:pt x="239" y="393"/>
                  </a:cubicBezTo>
                  <a:cubicBezTo>
                    <a:pt x="72" y="465"/>
                    <a:pt x="0" y="655"/>
                    <a:pt x="96" y="822"/>
                  </a:cubicBezTo>
                  <a:lnTo>
                    <a:pt x="834" y="2179"/>
                  </a:lnTo>
                  <a:cubicBezTo>
                    <a:pt x="886" y="2266"/>
                    <a:pt x="988" y="2327"/>
                    <a:pt x="1094" y="2327"/>
                  </a:cubicBezTo>
                  <a:cubicBezTo>
                    <a:pt x="1135" y="2327"/>
                    <a:pt x="1176" y="2318"/>
                    <a:pt x="1215" y="2298"/>
                  </a:cubicBezTo>
                  <a:cubicBezTo>
                    <a:pt x="1489" y="2191"/>
                    <a:pt x="1775" y="2138"/>
                    <a:pt x="2060" y="2138"/>
                  </a:cubicBezTo>
                  <a:cubicBezTo>
                    <a:pt x="2346" y="2138"/>
                    <a:pt x="2632" y="2191"/>
                    <a:pt x="2906" y="2298"/>
                  </a:cubicBezTo>
                  <a:cubicBezTo>
                    <a:pt x="2945" y="2318"/>
                    <a:pt x="2986" y="2327"/>
                    <a:pt x="3027" y="2327"/>
                  </a:cubicBezTo>
                  <a:cubicBezTo>
                    <a:pt x="3133" y="2327"/>
                    <a:pt x="3235" y="2266"/>
                    <a:pt x="3287" y="2179"/>
                  </a:cubicBezTo>
                  <a:lnTo>
                    <a:pt x="4025" y="822"/>
                  </a:lnTo>
                  <a:cubicBezTo>
                    <a:pt x="4120" y="655"/>
                    <a:pt x="4049" y="465"/>
                    <a:pt x="3882" y="393"/>
                  </a:cubicBezTo>
                  <a:cubicBezTo>
                    <a:pt x="3311" y="131"/>
                    <a:pt x="2686" y="0"/>
                    <a:pt x="20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2" name="Google Shape;2442;p58"/>
            <p:cNvSpPr/>
            <p:nvPr/>
          </p:nvSpPr>
          <p:spPr>
            <a:xfrm>
              <a:off x="8059436" y="2213492"/>
              <a:ext cx="353828" cy="353828"/>
            </a:xfrm>
            <a:custGeom>
              <a:avLst/>
              <a:gdLst/>
              <a:ahLst/>
              <a:cxnLst/>
              <a:rect l="l" t="t" r="r" b="b"/>
              <a:pathLst>
                <a:path w="10551" h="10551" extrusionOk="0">
                  <a:moveTo>
                    <a:pt x="1477" y="1"/>
                  </a:moveTo>
                  <a:cubicBezTo>
                    <a:pt x="667" y="1"/>
                    <a:pt x="1" y="644"/>
                    <a:pt x="1" y="1453"/>
                  </a:cubicBezTo>
                  <a:lnTo>
                    <a:pt x="1" y="3049"/>
                  </a:lnTo>
                  <a:cubicBezTo>
                    <a:pt x="1" y="3144"/>
                    <a:pt x="72" y="3216"/>
                    <a:pt x="167" y="3216"/>
                  </a:cubicBezTo>
                  <a:cubicBezTo>
                    <a:pt x="239" y="3216"/>
                    <a:pt x="310" y="3144"/>
                    <a:pt x="310" y="3049"/>
                  </a:cubicBezTo>
                  <a:lnTo>
                    <a:pt x="310" y="1453"/>
                  </a:lnTo>
                  <a:cubicBezTo>
                    <a:pt x="310" y="834"/>
                    <a:pt x="834" y="310"/>
                    <a:pt x="1477" y="310"/>
                  </a:cubicBezTo>
                  <a:lnTo>
                    <a:pt x="9074" y="310"/>
                  </a:lnTo>
                  <a:cubicBezTo>
                    <a:pt x="9717" y="310"/>
                    <a:pt x="10241" y="834"/>
                    <a:pt x="10241" y="1453"/>
                  </a:cubicBezTo>
                  <a:lnTo>
                    <a:pt x="10241" y="9074"/>
                  </a:lnTo>
                  <a:cubicBezTo>
                    <a:pt x="10241" y="9717"/>
                    <a:pt x="9717" y="10217"/>
                    <a:pt x="9074" y="10217"/>
                  </a:cubicBezTo>
                  <a:lnTo>
                    <a:pt x="1477" y="10217"/>
                  </a:lnTo>
                  <a:cubicBezTo>
                    <a:pt x="834" y="10217"/>
                    <a:pt x="310" y="9717"/>
                    <a:pt x="310" y="9074"/>
                  </a:cubicBezTo>
                  <a:lnTo>
                    <a:pt x="310" y="3573"/>
                  </a:lnTo>
                  <a:cubicBezTo>
                    <a:pt x="310" y="3477"/>
                    <a:pt x="239" y="3406"/>
                    <a:pt x="167" y="3406"/>
                  </a:cubicBezTo>
                  <a:cubicBezTo>
                    <a:pt x="72" y="3406"/>
                    <a:pt x="1" y="3477"/>
                    <a:pt x="1" y="3573"/>
                  </a:cubicBezTo>
                  <a:lnTo>
                    <a:pt x="1" y="9074"/>
                  </a:lnTo>
                  <a:cubicBezTo>
                    <a:pt x="1" y="9884"/>
                    <a:pt x="667" y="10550"/>
                    <a:pt x="1477" y="10550"/>
                  </a:cubicBezTo>
                  <a:lnTo>
                    <a:pt x="9074" y="10550"/>
                  </a:lnTo>
                  <a:cubicBezTo>
                    <a:pt x="9884" y="10550"/>
                    <a:pt x="10550" y="9884"/>
                    <a:pt x="10550" y="9074"/>
                  </a:cubicBezTo>
                  <a:lnTo>
                    <a:pt x="10550" y="1453"/>
                  </a:lnTo>
                  <a:cubicBezTo>
                    <a:pt x="10550" y="644"/>
                    <a:pt x="9884" y="1"/>
                    <a:pt x="90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3" name="Google Shape;2443;p58"/>
            <p:cNvSpPr/>
            <p:nvPr/>
          </p:nvSpPr>
          <p:spPr>
            <a:xfrm>
              <a:off x="8084989" y="2238240"/>
              <a:ext cx="302720" cy="303525"/>
            </a:xfrm>
            <a:custGeom>
              <a:avLst/>
              <a:gdLst/>
              <a:ahLst/>
              <a:cxnLst/>
              <a:rect l="l" t="t" r="r" b="b"/>
              <a:pathLst>
                <a:path w="9027" h="9051" extrusionOk="0">
                  <a:moveTo>
                    <a:pt x="715" y="1"/>
                  </a:moveTo>
                  <a:cubicBezTo>
                    <a:pt x="310" y="1"/>
                    <a:pt x="1" y="334"/>
                    <a:pt x="1" y="715"/>
                  </a:cubicBezTo>
                  <a:lnTo>
                    <a:pt x="1" y="8336"/>
                  </a:lnTo>
                  <a:cubicBezTo>
                    <a:pt x="1" y="8717"/>
                    <a:pt x="310" y="9050"/>
                    <a:pt x="715" y="9050"/>
                  </a:cubicBezTo>
                  <a:lnTo>
                    <a:pt x="8312" y="9050"/>
                  </a:lnTo>
                  <a:cubicBezTo>
                    <a:pt x="8717" y="9050"/>
                    <a:pt x="9026" y="8717"/>
                    <a:pt x="9026" y="8336"/>
                  </a:cubicBezTo>
                  <a:lnTo>
                    <a:pt x="9026" y="7217"/>
                  </a:lnTo>
                  <a:cubicBezTo>
                    <a:pt x="9026" y="7121"/>
                    <a:pt x="8955" y="7050"/>
                    <a:pt x="8883" y="7050"/>
                  </a:cubicBezTo>
                  <a:cubicBezTo>
                    <a:pt x="8788" y="7050"/>
                    <a:pt x="8717" y="7121"/>
                    <a:pt x="8717" y="7217"/>
                  </a:cubicBezTo>
                  <a:lnTo>
                    <a:pt x="8717" y="8336"/>
                  </a:lnTo>
                  <a:cubicBezTo>
                    <a:pt x="8717" y="8550"/>
                    <a:pt x="8550" y="8741"/>
                    <a:pt x="8312" y="8741"/>
                  </a:cubicBezTo>
                  <a:lnTo>
                    <a:pt x="715" y="8741"/>
                  </a:lnTo>
                  <a:cubicBezTo>
                    <a:pt x="477" y="8741"/>
                    <a:pt x="310" y="8550"/>
                    <a:pt x="310" y="8336"/>
                  </a:cubicBezTo>
                  <a:lnTo>
                    <a:pt x="310" y="715"/>
                  </a:lnTo>
                  <a:cubicBezTo>
                    <a:pt x="310" y="501"/>
                    <a:pt x="477" y="310"/>
                    <a:pt x="715" y="310"/>
                  </a:cubicBezTo>
                  <a:lnTo>
                    <a:pt x="8312" y="310"/>
                  </a:lnTo>
                  <a:cubicBezTo>
                    <a:pt x="8550" y="310"/>
                    <a:pt x="8717" y="501"/>
                    <a:pt x="8717" y="715"/>
                  </a:cubicBezTo>
                  <a:lnTo>
                    <a:pt x="8717" y="6693"/>
                  </a:lnTo>
                  <a:cubicBezTo>
                    <a:pt x="8717" y="6788"/>
                    <a:pt x="8788" y="6859"/>
                    <a:pt x="8883" y="6859"/>
                  </a:cubicBezTo>
                  <a:cubicBezTo>
                    <a:pt x="8955" y="6859"/>
                    <a:pt x="9026" y="6788"/>
                    <a:pt x="9026" y="6693"/>
                  </a:cubicBezTo>
                  <a:lnTo>
                    <a:pt x="9026" y="715"/>
                  </a:lnTo>
                  <a:cubicBezTo>
                    <a:pt x="9026" y="334"/>
                    <a:pt x="8717" y="1"/>
                    <a:pt x="83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4" name="Google Shape;2444;p58"/>
            <p:cNvSpPr/>
            <p:nvPr/>
          </p:nvSpPr>
          <p:spPr>
            <a:xfrm>
              <a:off x="8163260" y="2261212"/>
              <a:ext cx="146179" cy="88868"/>
            </a:xfrm>
            <a:custGeom>
              <a:avLst/>
              <a:gdLst/>
              <a:ahLst/>
              <a:cxnLst/>
              <a:rect l="l" t="t" r="r" b="b"/>
              <a:pathLst>
                <a:path w="4359" h="2650" extrusionOk="0">
                  <a:moveTo>
                    <a:pt x="2168" y="322"/>
                  </a:moveTo>
                  <a:cubicBezTo>
                    <a:pt x="2769" y="322"/>
                    <a:pt x="3370" y="447"/>
                    <a:pt x="3930" y="697"/>
                  </a:cubicBezTo>
                  <a:cubicBezTo>
                    <a:pt x="3977" y="721"/>
                    <a:pt x="4001" y="745"/>
                    <a:pt x="4025" y="792"/>
                  </a:cubicBezTo>
                  <a:cubicBezTo>
                    <a:pt x="4025" y="816"/>
                    <a:pt x="4025" y="864"/>
                    <a:pt x="4001" y="911"/>
                  </a:cubicBezTo>
                  <a:lnTo>
                    <a:pt x="3263" y="2245"/>
                  </a:lnTo>
                  <a:cubicBezTo>
                    <a:pt x="3245" y="2299"/>
                    <a:pt x="3187" y="2325"/>
                    <a:pt x="3129" y="2325"/>
                  </a:cubicBezTo>
                  <a:cubicBezTo>
                    <a:pt x="3110" y="2325"/>
                    <a:pt x="3090" y="2322"/>
                    <a:pt x="3072" y="2316"/>
                  </a:cubicBezTo>
                  <a:cubicBezTo>
                    <a:pt x="2834" y="2221"/>
                    <a:pt x="2596" y="2150"/>
                    <a:pt x="2334" y="2150"/>
                  </a:cubicBezTo>
                  <a:lnTo>
                    <a:pt x="2334" y="1269"/>
                  </a:lnTo>
                  <a:cubicBezTo>
                    <a:pt x="2334" y="1173"/>
                    <a:pt x="2263" y="1102"/>
                    <a:pt x="2168" y="1102"/>
                  </a:cubicBezTo>
                  <a:cubicBezTo>
                    <a:pt x="2096" y="1102"/>
                    <a:pt x="2025" y="1173"/>
                    <a:pt x="2025" y="1269"/>
                  </a:cubicBezTo>
                  <a:lnTo>
                    <a:pt x="2025" y="2150"/>
                  </a:lnTo>
                  <a:cubicBezTo>
                    <a:pt x="1763" y="2174"/>
                    <a:pt x="1501" y="2221"/>
                    <a:pt x="1263" y="2316"/>
                  </a:cubicBezTo>
                  <a:cubicBezTo>
                    <a:pt x="1245" y="2322"/>
                    <a:pt x="1227" y="2325"/>
                    <a:pt x="1209" y="2325"/>
                  </a:cubicBezTo>
                  <a:cubicBezTo>
                    <a:pt x="1157" y="2325"/>
                    <a:pt x="1108" y="2299"/>
                    <a:pt x="1072" y="2245"/>
                  </a:cubicBezTo>
                  <a:lnTo>
                    <a:pt x="334" y="911"/>
                  </a:lnTo>
                  <a:cubicBezTo>
                    <a:pt x="310" y="864"/>
                    <a:pt x="310" y="816"/>
                    <a:pt x="334" y="792"/>
                  </a:cubicBezTo>
                  <a:cubicBezTo>
                    <a:pt x="334" y="745"/>
                    <a:pt x="358" y="721"/>
                    <a:pt x="405" y="697"/>
                  </a:cubicBezTo>
                  <a:cubicBezTo>
                    <a:pt x="965" y="447"/>
                    <a:pt x="1566" y="322"/>
                    <a:pt x="2168" y="322"/>
                  </a:cubicBezTo>
                  <a:close/>
                  <a:moveTo>
                    <a:pt x="2188" y="0"/>
                  </a:moveTo>
                  <a:cubicBezTo>
                    <a:pt x="1542" y="0"/>
                    <a:pt x="893" y="137"/>
                    <a:pt x="286" y="411"/>
                  </a:cubicBezTo>
                  <a:cubicBezTo>
                    <a:pt x="167" y="459"/>
                    <a:pt x="72" y="578"/>
                    <a:pt x="48" y="697"/>
                  </a:cubicBezTo>
                  <a:cubicBezTo>
                    <a:pt x="0" y="816"/>
                    <a:pt x="0" y="935"/>
                    <a:pt x="72" y="1054"/>
                  </a:cubicBezTo>
                  <a:lnTo>
                    <a:pt x="810" y="2412"/>
                  </a:lnTo>
                  <a:cubicBezTo>
                    <a:pt x="897" y="2551"/>
                    <a:pt x="1048" y="2640"/>
                    <a:pt x="1207" y="2640"/>
                  </a:cubicBezTo>
                  <a:cubicBezTo>
                    <a:pt x="1265" y="2640"/>
                    <a:pt x="1324" y="2628"/>
                    <a:pt x="1382" y="2602"/>
                  </a:cubicBezTo>
                  <a:cubicBezTo>
                    <a:pt x="1632" y="2507"/>
                    <a:pt x="1906" y="2459"/>
                    <a:pt x="2179" y="2459"/>
                  </a:cubicBezTo>
                  <a:cubicBezTo>
                    <a:pt x="2453" y="2459"/>
                    <a:pt x="2727" y="2507"/>
                    <a:pt x="2977" y="2602"/>
                  </a:cubicBezTo>
                  <a:cubicBezTo>
                    <a:pt x="3025" y="2626"/>
                    <a:pt x="3096" y="2650"/>
                    <a:pt x="3144" y="2650"/>
                  </a:cubicBezTo>
                  <a:cubicBezTo>
                    <a:pt x="3311" y="2650"/>
                    <a:pt x="3477" y="2555"/>
                    <a:pt x="3549" y="2412"/>
                  </a:cubicBezTo>
                  <a:lnTo>
                    <a:pt x="4287" y="1054"/>
                  </a:lnTo>
                  <a:cubicBezTo>
                    <a:pt x="4358" y="935"/>
                    <a:pt x="4358" y="816"/>
                    <a:pt x="4335" y="697"/>
                  </a:cubicBezTo>
                  <a:cubicBezTo>
                    <a:pt x="4287" y="578"/>
                    <a:pt x="4192" y="459"/>
                    <a:pt x="4073" y="411"/>
                  </a:cubicBezTo>
                  <a:cubicBezTo>
                    <a:pt x="3477" y="137"/>
                    <a:pt x="2834" y="0"/>
                    <a:pt x="21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5" name="Google Shape;2445;p58"/>
            <p:cNvSpPr/>
            <p:nvPr/>
          </p:nvSpPr>
          <p:spPr>
            <a:xfrm>
              <a:off x="8185963" y="2288577"/>
              <a:ext cx="12475" cy="10329"/>
            </a:xfrm>
            <a:custGeom>
              <a:avLst/>
              <a:gdLst/>
              <a:ahLst/>
              <a:cxnLst/>
              <a:rect l="l" t="t" r="r" b="b"/>
              <a:pathLst>
                <a:path w="372" h="308" extrusionOk="0">
                  <a:moveTo>
                    <a:pt x="181" y="0"/>
                  </a:moveTo>
                  <a:cubicBezTo>
                    <a:pt x="109" y="0"/>
                    <a:pt x="62" y="48"/>
                    <a:pt x="38" y="119"/>
                  </a:cubicBezTo>
                  <a:cubicBezTo>
                    <a:pt x="0" y="213"/>
                    <a:pt x="96" y="307"/>
                    <a:pt x="197" y="307"/>
                  </a:cubicBezTo>
                  <a:cubicBezTo>
                    <a:pt x="224" y="307"/>
                    <a:pt x="251" y="301"/>
                    <a:pt x="276" y="286"/>
                  </a:cubicBezTo>
                  <a:cubicBezTo>
                    <a:pt x="347" y="262"/>
                    <a:pt x="371" y="167"/>
                    <a:pt x="324" y="95"/>
                  </a:cubicBezTo>
                  <a:cubicBezTo>
                    <a:pt x="300" y="48"/>
                    <a:pt x="252" y="0"/>
                    <a:pt x="1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6" name="Google Shape;2446;p58"/>
            <p:cNvSpPr/>
            <p:nvPr/>
          </p:nvSpPr>
          <p:spPr>
            <a:xfrm>
              <a:off x="8231135" y="2280562"/>
              <a:ext cx="10429" cy="11234"/>
            </a:xfrm>
            <a:custGeom>
              <a:avLst/>
              <a:gdLst/>
              <a:ahLst/>
              <a:cxnLst/>
              <a:rect l="l" t="t" r="r" b="b"/>
              <a:pathLst>
                <a:path w="311" h="335" extrusionOk="0">
                  <a:moveTo>
                    <a:pt x="144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63"/>
                    <a:pt x="72" y="334"/>
                    <a:pt x="144" y="334"/>
                  </a:cubicBezTo>
                  <a:cubicBezTo>
                    <a:pt x="239" y="334"/>
                    <a:pt x="310" y="263"/>
                    <a:pt x="310" y="168"/>
                  </a:cubicBezTo>
                  <a:cubicBezTo>
                    <a:pt x="310" y="72"/>
                    <a:pt x="239" y="1"/>
                    <a:pt x="1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7" name="Google Shape;2447;p58"/>
            <p:cNvSpPr/>
            <p:nvPr/>
          </p:nvSpPr>
          <p:spPr>
            <a:xfrm>
              <a:off x="8207996" y="2282808"/>
              <a:ext cx="12006" cy="10597"/>
            </a:xfrm>
            <a:custGeom>
              <a:avLst/>
              <a:gdLst/>
              <a:ahLst/>
              <a:cxnLst/>
              <a:rect l="l" t="t" r="r" b="b"/>
              <a:pathLst>
                <a:path w="358" h="316" extrusionOk="0">
                  <a:moveTo>
                    <a:pt x="180" y="1"/>
                  </a:moveTo>
                  <a:cubicBezTo>
                    <a:pt x="168" y="1"/>
                    <a:pt x="156" y="2"/>
                    <a:pt x="143" y="5"/>
                  </a:cubicBezTo>
                  <a:cubicBezTo>
                    <a:pt x="71" y="29"/>
                    <a:pt x="0" y="101"/>
                    <a:pt x="24" y="196"/>
                  </a:cubicBezTo>
                  <a:cubicBezTo>
                    <a:pt x="48" y="267"/>
                    <a:pt x="95" y="315"/>
                    <a:pt x="167" y="315"/>
                  </a:cubicBezTo>
                  <a:lnTo>
                    <a:pt x="214" y="315"/>
                  </a:lnTo>
                  <a:cubicBezTo>
                    <a:pt x="286" y="291"/>
                    <a:pt x="357" y="220"/>
                    <a:pt x="333" y="125"/>
                  </a:cubicBezTo>
                  <a:cubicBezTo>
                    <a:pt x="313" y="63"/>
                    <a:pt x="256" y="1"/>
                    <a:pt x="1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8" name="Google Shape;2448;p58"/>
            <p:cNvSpPr/>
            <p:nvPr/>
          </p:nvSpPr>
          <p:spPr>
            <a:xfrm>
              <a:off x="8252698" y="2282808"/>
              <a:ext cx="11234" cy="10597"/>
            </a:xfrm>
            <a:custGeom>
              <a:avLst/>
              <a:gdLst/>
              <a:ahLst/>
              <a:cxnLst/>
              <a:rect l="l" t="t" r="r" b="b"/>
              <a:pathLst>
                <a:path w="335" h="316" extrusionOk="0">
                  <a:moveTo>
                    <a:pt x="161" y="1"/>
                  </a:moveTo>
                  <a:cubicBezTo>
                    <a:pt x="96" y="1"/>
                    <a:pt x="24" y="63"/>
                    <a:pt x="24" y="125"/>
                  </a:cubicBezTo>
                  <a:cubicBezTo>
                    <a:pt x="1" y="220"/>
                    <a:pt x="72" y="291"/>
                    <a:pt x="144" y="315"/>
                  </a:cubicBezTo>
                  <a:lnTo>
                    <a:pt x="167" y="315"/>
                  </a:lnTo>
                  <a:cubicBezTo>
                    <a:pt x="239" y="315"/>
                    <a:pt x="310" y="267"/>
                    <a:pt x="334" y="196"/>
                  </a:cubicBezTo>
                  <a:cubicBezTo>
                    <a:pt x="334" y="101"/>
                    <a:pt x="286" y="29"/>
                    <a:pt x="191" y="5"/>
                  </a:cubicBezTo>
                  <a:cubicBezTo>
                    <a:pt x="182" y="2"/>
                    <a:pt x="172" y="1"/>
                    <a:pt x="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9" name="Google Shape;2449;p58"/>
            <p:cNvSpPr/>
            <p:nvPr/>
          </p:nvSpPr>
          <p:spPr>
            <a:xfrm>
              <a:off x="8274261" y="2288476"/>
              <a:ext cx="12006" cy="10496"/>
            </a:xfrm>
            <a:custGeom>
              <a:avLst/>
              <a:gdLst/>
              <a:ahLst/>
              <a:cxnLst/>
              <a:rect l="l" t="t" r="r" b="b"/>
              <a:pathLst>
                <a:path w="358" h="313" extrusionOk="0">
                  <a:moveTo>
                    <a:pt x="166" y="1"/>
                  </a:moveTo>
                  <a:cubicBezTo>
                    <a:pt x="139" y="1"/>
                    <a:pt x="114" y="9"/>
                    <a:pt x="96" y="27"/>
                  </a:cubicBezTo>
                  <a:cubicBezTo>
                    <a:pt x="24" y="75"/>
                    <a:pt x="1" y="146"/>
                    <a:pt x="24" y="217"/>
                  </a:cubicBezTo>
                  <a:cubicBezTo>
                    <a:pt x="48" y="289"/>
                    <a:pt x="120" y="313"/>
                    <a:pt x="191" y="313"/>
                  </a:cubicBezTo>
                  <a:cubicBezTo>
                    <a:pt x="239" y="313"/>
                    <a:pt x="310" y="265"/>
                    <a:pt x="334" y="217"/>
                  </a:cubicBezTo>
                  <a:cubicBezTo>
                    <a:pt x="358" y="146"/>
                    <a:pt x="334" y="75"/>
                    <a:pt x="286" y="51"/>
                  </a:cubicBezTo>
                  <a:cubicBezTo>
                    <a:pt x="257" y="21"/>
                    <a:pt x="209" y="1"/>
                    <a:pt x="1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0" name="Google Shape;2450;p58"/>
            <p:cNvSpPr/>
            <p:nvPr/>
          </p:nvSpPr>
          <p:spPr>
            <a:xfrm>
              <a:off x="8127311" y="2370838"/>
              <a:ext cx="79914" cy="10396"/>
            </a:xfrm>
            <a:custGeom>
              <a:avLst/>
              <a:gdLst/>
              <a:ahLst/>
              <a:cxnLst/>
              <a:rect l="l" t="t" r="r" b="b"/>
              <a:pathLst>
                <a:path w="2383" h="310" extrusionOk="0">
                  <a:moveTo>
                    <a:pt x="144" y="0"/>
                  </a:moveTo>
                  <a:cubicBezTo>
                    <a:pt x="72" y="0"/>
                    <a:pt x="1" y="71"/>
                    <a:pt x="1" y="167"/>
                  </a:cubicBezTo>
                  <a:cubicBezTo>
                    <a:pt x="1" y="238"/>
                    <a:pt x="72" y="310"/>
                    <a:pt x="144" y="310"/>
                  </a:cubicBezTo>
                  <a:lnTo>
                    <a:pt x="2215" y="310"/>
                  </a:lnTo>
                  <a:cubicBezTo>
                    <a:pt x="2311" y="310"/>
                    <a:pt x="2382" y="238"/>
                    <a:pt x="2382" y="167"/>
                  </a:cubicBezTo>
                  <a:cubicBezTo>
                    <a:pt x="2382" y="71"/>
                    <a:pt x="2311" y="0"/>
                    <a:pt x="22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1" name="Google Shape;2451;p58"/>
            <p:cNvSpPr/>
            <p:nvPr/>
          </p:nvSpPr>
          <p:spPr>
            <a:xfrm>
              <a:off x="8127311" y="2397968"/>
              <a:ext cx="79914" cy="10429"/>
            </a:xfrm>
            <a:custGeom>
              <a:avLst/>
              <a:gdLst/>
              <a:ahLst/>
              <a:cxnLst/>
              <a:rect l="l" t="t" r="r" b="b"/>
              <a:pathLst>
                <a:path w="2383" h="311" extrusionOk="0">
                  <a:moveTo>
                    <a:pt x="144" y="1"/>
                  </a:moveTo>
                  <a:cubicBezTo>
                    <a:pt x="72" y="1"/>
                    <a:pt x="1" y="72"/>
                    <a:pt x="1" y="144"/>
                  </a:cubicBezTo>
                  <a:cubicBezTo>
                    <a:pt x="1" y="239"/>
                    <a:pt x="72" y="310"/>
                    <a:pt x="144" y="310"/>
                  </a:cubicBezTo>
                  <a:lnTo>
                    <a:pt x="2215" y="310"/>
                  </a:lnTo>
                  <a:cubicBezTo>
                    <a:pt x="2311" y="310"/>
                    <a:pt x="2382" y="239"/>
                    <a:pt x="2382" y="144"/>
                  </a:cubicBezTo>
                  <a:cubicBezTo>
                    <a:pt x="2382" y="72"/>
                    <a:pt x="2311" y="1"/>
                    <a:pt x="2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2" name="Google Shape;2452;p58"/>
            <p:cNvSpPr/>
            <p:nvPr/>
          </p:nvSpPr>
          <p:spPr>
            <a:xfrm>
              <a:off x="8127311" y="2424326"/>
              <a:ext cx="79914" cy="10429"/>
            </a:xfrm>
            <a:custGeom>
              <a:avLst/>
              <a:gdLst/>
              <a:ahLst/>
              <a:cxnLst/>
              <a:rect l="l" t="t" r="r" b="b"/>
              <a:pathLst>
                <a:path w="2383" h="311" extrusionOk="0">
                  <a:moveTo>
                    <a:pt x="144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39"/>
                    <a:pt x="72" y="310"/>
                    <a:pt x="144" y="310"/>
                  </a:cubicBezTo>
                  <a:lnTo>
                    <a:pt x="2215" y="310"/>
                  </a:lnTo>
                  <a:cubicBezTo>
                    <a:pt x="2311" y="310"/>
                    <a:pt x="2382" y="239"/>
                    <a:pt x="2382" y="167"/>
                  </a:cubicBezTo>
                  <a:cubicBezTo>
                    <a:pt x="2382" y="72"/>
                    <a:pt x="2311" y="1"/>
                    <a:pt x="2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3" name="Google Shape;2453;p58"/>
            <p:cNvSpPr/>
            <p:nvPr/>
          </p:nvSpPr>
          <p:spPr>
            <a:xfrm>
              <a:off x="8127311" y="2451490"/>
              <a:ext cx="79914" cy="10396"/>
            </a:xfrm>
            <a:custGeom>
              <a:avLst/>
              <a:gdLst/>
              <a:ahLst/>
              <a:cxnLst/>
              <a:rect l="l" t="t" r="r" b="b"/>
              <a:pathLst>
                <a:path w="2383" h="310" extrusionOk="0">
                  <a:moveTo>
                    <a:pt x="144" y="0"/>
                  </a:moveTo>
                  <a:cubicBezTo>
                    <a:pt x="72" y="0"/>
                    <a:pt x="1" y="72"/>
                    <a:pt x="1" y="143"/>
                  </a:cubicBezTo>
                  <a:cubicBezTo>
                    <a:pt x="1" y="238"/>
                    <a:pt x="72" y="310"/>
                    <a:pt x="144" y="310"/>
                  </a:cubicBezTo>
                  <a:lnTo>
                    <a:pt x="2215" y="310"/>
                  </a:lnTo>
                  <a:cubicBezTo>
                    <a:pt x="2311" y="310"/>
                    <a:pt x="2382" y="238"/>
                    <a:pt x="2382" y="143"/>
                  </a:cubicBezTo>
                  <a:cubicBezTo>
                    <a:pt x="2382" y="48"/>
                    <a:pt x="2311" y="0"/>
                    <a:pt x="22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4" name="Google Shape;2454;p58"/>
            <p:cNvSpPr/>
            <p:nvPr/>
          </p:nvSpPr>
          <p:spPr>
            <a:xfrm>
              <a:off x="8127311" y="2477848"/>
              <a:ext cx="79914" cy="10396"/>
            </a:xfrm>
            <a:custGeom>
              <a:avLst/>
              <a:gdLst/>
              <a:ahLst/>
              <a:cxnLst/>
              <a:rect l="l" t="t" r="r" b="b"/>
              <a:pathLst>
                <a:path w="2383" h="310" extrusionOk="0">
                  <a:moveTo>
                    <a:pt x="144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38"/>
                    <a:pt x="72" y="310"/>
                    <a:pt x="144" y="310"/>
                  </a:cubicBezTo>
                  <a:lnTo>
                    <a:pt x="2215" y="310"/>
                  </a:lnTo>
                  <a:cubicBezTo>
                    <a:pt x="2311" y="310"/>
                    <a:pt x="2382" y="238"/>
                    <a:pt x="2382" y="167"/>
                  </a:cubicBezTo>
                  <a:cubicBezTo>
                    <a:pt x="2382" y="72"/>
                    <a:pt x="2311" y="0"/>
                    <a:pt x="22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5" name="Google Shape;2455;p58"/>
            <p:cNvSpPr/>
            <p:nvPr/>
          </p:nvSpPr>
          <p:spPr>
            <a:xfrm>
              <a:off x="8265475" y="2370838"/>
              <a:ext cx="79914" cy="10396"/>
            </a:xfrm>
            <a:custGeom>
              <a:avLst/>
              <a:gdLst/>
              <a:ahLst/>
              <a:cxnLst/>
              <a:rect l="l" t="t" r="r" b="b"/>
              <a:pathLst>
                <a:path w="2383" h="310" extrusionOk="0">
                  <a:moveTo>
                    <a:pt x="167" y="0"/>
                  </a:moveTo>
                  <a:cubicBezTo>
                    <a:pt x="72" y="0"/>
                    <a:pt x="1" y="71"/>
                    <a:pt x="1" y="167"/>
                  </a:cubicBezTo>
                  <a:cubicBezTo>
                    <a:pt x="1" y="238"/>
                    <a:pt x="72" y="310"/>
                    <a:pt x="167" y="310"/>
                  </a:cubicBezTo>
                  <a:lnTo>
                    <a:pt x="2215" y="310"/>
                  </a:lnTo>
                  <a:cubicBezTo>
                    <a:pt x="2311" y="310"/>
                    <a:pt x="2382" y="238"/>
                    <a:pt x="2382" y="167"/>
                  </a:cubicBezTo>
                  <a:cubicBezTo>
                    <a:pt x="2382" y="71"/>
                    <a:pt x="2311" y="0"/>
                    <a:pt x="22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6" name="Google Shape;2456;p58"/>
            <p:cNvSpPr/>
            <p:nvPr/>
          </p:nvSpPr>
          <p:spPr>
            <a:xfrm>
              <a:off x="8265475" y="2397968"/>
              <a:ext cx="79914" cy="10429"/>
            </a:xfrm>
            <a:custGeom>
              <a:avLst/>
              <a:gdLst/>
              <a:ahLst/>
              <a:cxnLst/>
              <a:rect l="l" t="t" r="r" b="b"/>
              <a:pathLst>
                <a:path w="2383" h="311" extrusionOk="0">
                  <a:moveTo>
                    <a:pt x="167" y="1"/>
                  </a:moveTo>
                  <a:cubicBezTo>
                    <a:pt x="72" y="1"/>
                    <a:pt x="1" y="72"/>
                    <a:pt x="1" y="144"/>
                  </a:cubicBezTo>
                  <a:cubicBezTo>
                    <a:pt x="1" y="239"/>
                    <a:pt x="72" y="310"/>
                    <a:pt x="167" y="310"/>
                  </a:cubicBezTo>
                  <a:lnTo>
                    <a:pt x="2215" y="310"/>
                  </a:lnTo>
                  <a:cubicBezTo>
                    <a:pt x="2311" y="310"/>
                    <a:pt x="2382" y="239"/>
                    <a:pt x="2382" y="144"/>
                  </a:cubicBezTo>
                  <a:cubicBezTo>
                    <a:pt x="2382" y="72"/>
                    <a:pt x="2311" y="1"/>
                    <a:pt x="2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7" name="Google Shape;2457;p58"/>
            <p:cNvSpPr/>
            <p:nvPr/>
          </p:nvSpPr>
          <p:spPr>
            <a:xfrm>
              <a:off x="8265475" y="2424326"/>
              <a:ext cx="79914" cy="10429"/>
            </a:xfrm>
            <a:custGeom>
              <a:avLst/>
              <a:gdLst/>
              <a:ahLst/>
              <a:cxnLst/>
              <a:rect l="l" t="t" r="r" b="b"/>
              <a:pathLst>
                <a:path w="2383" h="311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39"/>
                    <a:pt x="72" y="310"/>
                    <a:pt x="167" y="310"/>
                  </a:cubicBezTo>
                  <a:lnTo>
                    <a:pt x="2215" y="310"/>
                  </a:lnTo>
                  <a:cubicBezTo>
                    <a:pt x="2311" y="310"/>
                    <a:pt x="2382" y="239"/>
                    <a:pt x="2382" y="167"/>
                  </a:cubicBezTo>
                  <a:cubicBezTo>
                    <a:pt x="2382" y="72"/>
                    <a:pt x="2311" y="1"/>
                    <a:pt x="2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8" name="Google Shape;2458;p58"/>
            <p:cNvSpPr/>
            <p:nvPr/>
          </p:nvSpPr>
          <p:spPr>
            <a:xfrm>
              <a:off x="8265475" y="2451490"/>
              <a:ext cx="79914" cy="10396"/>
            </a:xfrm>
            <a:custGeom>
              <a:avLst/>
              <a:gdLst/>
              <a:ahLst/>
              <a:cxnLst/>
              <a:rect l="l" t="t" r="r" b="b"/>
              <a:pathLst>
                <a:path w="2383" h="310" extrusionOk="0">
                  <a:moveTo>
                    <a:pt x="167" y="0"/>
                  </a:moveTo>
                  <a:cubicBezTo>
                    <a:pt x="72" y="0"/>
                    <a:pt x="1" y="72"/>
                    <a:pt x="1" y="143"/>
                  </a:cubicBezTo>
                  <a:cubicBezTo>
                    <a:pt x="1" y="238"/>
                    <a:pt x="72" y="310"/>
                    <a:pt x="167" y="310"/>
                  </a:cubicBezTo>
                  <a:lnTo>
                    <a:pt x="2215" y="310"/>
                  </a:lnTo>
                  <a:cubicBezTo>
                    <a:pt x="2311" y="310"/>
                    <a:pt x="2382" y="238"/>
                    <a:pt x="2382" y="143"/>
                  </a:cubicBezTo>
                  <a:cubicBezTo>
                    <a:pt x="2382" y="48"/>
                    <a:pt x="2311" y="0"/>
                    <a:pt x="22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9" name="Google Shape;2459;p58"/>
            <p:cNvSpPr/>
            <p:nvPr/>
          </p:nvSpPr>
          <p:spPr>
            <a:xfrm>
              <a:off x="8265475" y="2477848"/>
              <a:ext cx="79914" cy="10396"/>
            </a:xfrm>
            <a:custGeom>
              <a:avLst/>
              <a:gdLst/>
              <a:ahLst/>
              <a:cxnLst/>
              <a:rect l="l" t="t" r="r" b="b"/>
              <a:pathLst>
                <a:path w="2383" h="310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38"/>
                    <a:pt x="72" y="310"/>
                    <a:pt x="167" y="310"/>
                  </a:cubicBezTo>
                  <a:lnTo>
                    <a:pt x="2215" y="310"/>
                  </a:lnTo>
                  <a:cubicBezTo>
                    <a:pt x="2311" y="310"/>
                    <a:pt x="2382" y="238"/>
                    <a:pt x="2382" y="167"/>
                  </a:cubicBezTo>
                  <a:cubicBezTo>
                    <a:pt x="2382" y="72"/>
                    <a:pt x="2311" y="0"/>
                    <a:pt x="22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2460" name="Google Shape;2460;p58"/>
          <p:cNvCxnSpPr>
            <a:stCxn id="2368" idx="3"/>
            <a:endCxn id="2370" idx="1"/>
          </p:cNvCxnSpPr>
          <p:nvPr/>
        </p:nvCxnSpPr>
        <p:spPr>
          <a:xfrm>
            <a:off x="1315038" y="2583852"/>
            <a:ext cx="294000" cy="21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61" name="Google Shape;2461;p58"/>
          <p:cNvCxnSpPr>
            <a:stCxn id="2370" idx="3"/>
            <a:endCxn id="2374" idx="1"/>
          </p:cNvCxnSpPr>
          <p:nvPr/>
        </p:nvCxnSpPr>
        <p:spPr>
          <a:xfrm rot="10800000" flipH="1">
            <a:off x="2977989" y="2556533"/>
            <a:ext cx="342600" cy="33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62" name="Google Shape;2462;p58"/>
          <p:cNvCxnSpPr>
            <a:stCxn id="2374" idx="3"/>
            <a:endCxn id="2372" idx="1"/>
          </p:cNvCxnSpPr>
          <p:nvPr/>
        </p:nvCxnSpPr>
        <p:spPr>
          <a:xfrm rot="10800000" flipH="1">
            <a:off x="4600251" y="2517955"/>
            <a:ext cx="258000" cy="144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63" name="Google Shape;2463;p58"/>
          <p:cNvCxnSpPr>
            <a:stCxn id="2372" idx="3"/>
            <a:endCxn id="2376" idx="1"/>
          </p:cNvCxnSpPr>
          <p:nvPr/>
        </p:nvCxnSpPr>
        <p:spPr>
          <a:xfrm>
            <a:off x="6138079" y="2493512"/>
            <a:ext cx="220500" cy="93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464" name="Google Shape;2464;p58"/>
          <p:cNvSpPr txBox="1"/>
          <p:nvPr/>
        </p:nvSpPr>
        <p:spPr>
          <a:xfrm rot="-65266">
            <a:off x="7911836" y="1925498"/>
            <a:ext cx="1231282" cy="107323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</a:pPr>
            <a:r>
              <a:rPr lang="zh-TW"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reflection</a:t>
            </a:r>
            <a:r>
              <a:rPr lang="zh-TW" sz="25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/>
            </a:r>
            <a:br>
              <a:rPr lang="zh-TW" sz="25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</a:br>
            <a:r>
              <a:rPr lang="zh-TW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省思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5" name="Google Shape;2465;p58"/>
          <p:cNvSpPr txBox="1"/>
          <p:nvPr/>
        </p:nvSpPr>
        <p:spPr>
          <a:xfrm>
            <a:off x="7925452" y="2936707"/>
            <a:ext cx="14631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None/>
            </a:pPr>
            <a:r>
              <a:rPr lang="zh-TW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 6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66" name="Google Shape;2466;p58"/>
          <p:cNvCxnSpPr>
            <a:stCxn id="2376" idx="3"/>
            <a:endCxn id="2464" idx="1"/>
          </p:cNvCxnSpPr>
          <p:nvPr/>
        </p:nvCxnSpPr>
        <p:spPr>
          <a:xfrm rot="10800000" flipH="1">
            <a:off x="7721615" y="2473883"/>
            <a:ext cx="190200" cy="30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1" name="Google Shape;2471;p59"/>
          <p:cNvSpPr txBox="1">
            <a:spLocks noGrp="1"/>
          </p:cNvSpPr>
          <p:nvPr>
            <p:ph type="title"/>
          </p:nvPr>
        </p:nvSpPr>
        <p:spPr>
          <a:xfrm rot="-60073">
            <a:off x="365630" y="1658706"/>
            <a:ext cx="8246544" cy="18290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zh-TW" sz="5400">
                <a:latin typeface="Arial"/>
                <a:ea typeface="Arial"/>
                <a:cs typeface="Arial"/>
                <a:sym typeface="Arial"/>
              </a:rPr>
              <a:t>共備開始</a:t>
            </a:r>
            <a:br>
              <a:rPr lang="zh-TW" sz="5400">
                <a:latin typeface="Arial"/>
                <a:ea typeface="Arial"/>
                <a:cs typeface="Arial"/>
                <a:sym typeface="Arial"/>
              </a:rPr>
            </a:br>
            <a:r>
              <a:rPr lang="zh-TW" sz="5400">
                <a:latin typeface="Arial"/>
                <a:ea typeface="Arial"/>
                <a:cs typeface="Arial"/>
                <a:sym typeface="Arial"/>
              </a:rPr>
              <a:t>(step 1: Topic)</a:t>
            </a:r>
            <a:endParaRPr sz="540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72" name="Google Shape;2472;p59"/>
          <p:cNvGrpSpPr/>
          <p:nvPr/>
        </p:nvGrpSpPr>
        <p:grpSpPr>
          <a:xfrm>
            <a:off x="3550934" y="29438"/>
            <a:ext cx="1554452" cy="1554459"/>
            <a:chOff x="5781842" y="2652138"/>
            <a:chExt cx="598603" cy="597248"/>
          </a:xfrm>
        </p:grpSpPr>
        <p:sp>
          <p:nvSpPr>
            <p:cNvPr id="2473" name="Google Shape;2473;p59"/>
            <p:cNvSpPr/>
            <p:nvPr/>
          </p:nvSpPr>
          <p:spPr>
            <a:xfrm>
              <a:off x="5960850" y="2928829"/>
              <a:ext cx="23135" cy="23504"/>
            </a:xfrm>
            <a:custGeom>
              <a:avLst/>
              <a:gdLst/>
              <a:ahLst/>
              <a:cxnLst/>
              <a:rect l="l" t="t" r="r" b="b"/>
              <a:pathLst>
                <a:path w="751" h="763" extrusionOk="0">
                  <a:moveTo>
                    <a:pt x="393" y="119"/>
                  </a:moveTo>
                  <a:cubicBezTo>
                    <a:pt x="405" y="155"/>
                    <a:pt x="417" y="191"/>
                    <a:pt x="417" y="215"/>
                  </a:cubicBezTo>
                  <a:cubicBezTo>
                    <a:pt x="441" y="286"/>
                    <a:pt x="441" y="298"/>
                    <a:pt x="453" y="310"/>
                  </a:cubicBezTo>
                  <a:cubicBezTo>
                    <a:pt x="465" y="334"/>
                    <a:pt x="476" y="334"/>
                    <a:pt x="560" y="357"/>
                  </a:cubicBezTo>
                  <a:cubicBezTo>
                    <a:pt x="572" y="369"/>
                    <a:pt x="607" y="381"/>
                    <a:pt x="631" y="393"/>
                  </a:cubicBezTo>
                  <a:cubicBezTo>
                    <a:pt x="596" y="405"/>
                    <a:pt x="536" y="429"/>
                    <a:pt x="476" y="453"/>
                  </a:cubicBezTo>
                  <a:cubicBezTo>
                    <a:pt x="465" y="453"/>
                    <a:pt x="465" y="465"/>
                    <a:pt x="453" y="465"/>
                  </a:cubicBezTo>
                  <a:cubicBezTo>
                    <a:pt x="429" y="536"/>
                    <a:pt x="393" y="596"/>
                    <a:pt x="369" y="643"/>
                  </a:cubicBezTo>
                  <a:cubicBezTo>
                    <a:pt x="357" y="596"/>
                    <a:pt x="334" y="524"/>
                    <a:pt x="322" y="465"/>
                  </a:cubicBezTo>
                  <a:cubicBezTo>
                    <a:pt x="322" y="441"/>
                    <a:pt x="310" y="429"/>
                    <a:pt x="286" y="429"/>
                  </a:cubicBezTo>
                  <a:cubicBezTo>
                    <a:pt x="226" y="417"/>
                    <a:pt x="155" y="405"/>
                    <a:pt x="107" y="393"/>
                  </a:cubicBezTo>
                  <a:cubicBezTo>
                    <a:pt x="167" y="369"/>
                    <a:pt x="238" y="334"/>
                    <a:pt x="310" y="310"/>
                  </a:cubicBezTo>
                  <a:cubicBezTo>
                    <a:pt x="322" y="298"/>
                    <a:pt x="322" y="298"/>
                    <a:pt x="334" y="286"/>
                  </a:cubicBezTo>
                  <a:cubicBezTo>
                    <a:pt x="346" y="226"/>
                    <a:pt x="381" y="167"/>
                    <a:pt x="393" y="119"/>
                  </a:cubicBezTo>
                  <a:close/>
                  <a:moveTo>
                    <a:pt x="405" y="0"/>
                  </a:moveTo>
                  <a:cubicBezTo>
                    <a:pt x="381" y="0"/>
                    <a:pt x="357" y="0"/>
                    <a:pt x="262" y="238"/>
                  </a:cubicBezTo>
                  <a:cubicBezTo>
                    <a:pt x="12" y="334"/>
                    <a:pt x="0" y="369"/>
                    <a:pt x="0" y="381"/>
                  </a:cubicBezTo>
                  <a:cubicBezTo>
                    <a:pt x="0" y="393"/>
                    <a:pt x="0" y="417"/>
                    <a:pt x="12" y="429"/>
                  </a:cubicBezTo>
                  <a:cubicBezTo>
                    <a:pt x="12" y="441"/>
                    <a:pt x="36" y="465"/>
                    <a:pt x="250" y="500"/>
                  </a:cubicBezTo>
                  <a:cubicBezTo>
                    <a:pt x="322" y="762"/>
                    <a:pt x="334" y="762"/>
                    <a:pt x="369" y="762"/>
                  </a:cubicBezTo>
                  <a:cubicBezTo>
                    <a:pt x="393" y="762"/>
                    <a:pt x="417" y="750"/>
                    <a:pt x="524" y="512"/>
                  </a:cubicBezTo>
                  <a:cubicBezTo>
                    <a:pt x="596" y="488"/>
                    <a:pt x="715" y="441"/>
                    <a:pt x="738" y="417"/>
                  </a:cubicBezTo>
                  <a:cubicBezTo>
                    <a:pt x="750" y="417"/>
                    <a:pt x="750" y="393"/>
                    <a:pt x="750" y="381"/>
                  </a:cubicBezTo>
                  <a:cubicBezTo>
                    <a:pt x="738" y="346"/>
                    <a:pt x="715" y="334"/>
                    <a:pt x="584" y="286"/>
                  </a:cubicBezTo>
                  <a:cubicBezTo>
                    <a:pt x="560" y="274"/>
                    <a:pt x="524" y="262"/>
                    <a:pt x="512" y="262"/>
                  </a:cubicBezTo>
                  <a:cubicBezTo>
                    <a:pt x="512" y="250"/>
                    <a:pt x="500" y="215"/>
                    <a:pt x="500" y="191"/>
                  </a:cubicBezTo>
                  <a:cubicBezTo>
                    <a:pt x="476" y="84"/>
                    <a:pt x="453" y="36"/>
                    <a:pt x="441" y="24"/>
                  </a:cubicBezTo>
                  <a:cubicBezTo>
                    <a:pt x="441" y="12"/>
                    <a:pt x="417" y="0"/>
                    <a:pt x="40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4" name="Google Shape;2474;p59"/>
            <p:cNvSpPr/>
            <p:nvPr/>
          </p:nvSpPr>
          <p:spPr>
            <a:xfrm>
              <a:off x="6305989" y="2988590"/>
              <a:ext cx="23135" cy="23504"/>
            </a:xfrm>
            <a:custGeom>
              <a:avLst/>
              <a:gdLst/>
              <a:ahLst/>
              <a:cxnLst/>
              <a:rect l="l" t="t" r="r" b="b"/>
              <a:pathLst>
                <a:path w="751" h="763" extrusionOk="0">
                  <a:moveTo>
                    <a:pt x="393" y="132"/>
                  </a:moveTo>
                  <a:cubicBezTo>
                    <a:pt x="405" y="156"/>
                    <a:pt x="417" y="191"/>
                    <a:pt x="417" y="215"/>
                  </a:cubicBezTo>
                  <a:cubicBezTo>
                    <a:pt x="441" y="287"/>
                    <a:pt x="441" y="311"/>
                    <a:pt x="452" y="322"/>
                  </a:cubicBezTo>
                  <a:cubicBezTo>
                    <a:pt x="464" y="334"/>
                    <a:pt x="476" y="346"/>
                    <a:pt x="548" y="370"/>
                  </a:cubicBezTo>
                  <a:cubicBezTo>
                    <a:pt x="572" y="370"/>
                    <a:pt x="607" y="382"/>
                    <a:pt x="631" y="394"/>
                  </a:cubicBezTo>
                  <a:cubicBezTo>
                    <a:pt x="595" y="418"/>
                    <a:pt x="524" y="442"/>
                    <a:pt x="476" y="453"/>
                  </a:cubicBezTo>
                  <a:cubicBezTo>
                    <a:pt x="464" y="453"/>
                    <a:pt x="452" y="465"/>
                    <a:pt x="452" y="477"/>
                  </a:cubicBezTo>
                  <a:cubicBezTo>
                    <a:pt x="429" y="537"/>
                    <a:pt x="393" y="608"/>
                    <a:pt x="369" y="656"/>
                  </a:cubicBezTo>
                  <a:cubicBezTo>
                    <a:pt x="357" y="596"/>
                    <a:pt x="333" y="525"/>
                    <a:pt x="321" y="465"/>
                  </a:cubicBezTo>
                  <a:cubicBezTo>
                    <a:pt x="310" y="453"/>
                    <a:pt x="298" y="442"/>
                    <a:pt x="286" y="430"/>
                  </a:cubicBezTo>
                  <a:cubicBezTo>
                    <a:pt x="226" y="418"/>
                    <a:pt x="155" y="406"/>
                    <a:pt x="107" y="394"/>
                  </a:cubicBezTo>
                  <a:cubicBezTo>
                    <a:pt x="155" y="370"/>
                    <a:pt x="238" y="334"/>
                    <a:pt x="310" y="311"/>
                  </a:cubicBezTo>
                  <a:cubicBezTo>
                    <a:pt x="310" y="311"/>
                    <a:pt x="321" y="299"/>
                    <a:pt x="321" y="287"/>
                  </a:cubicBezTo>
                  <a:cubicBezTo>
                    <a:pt x="345" y="227"/>
                    <a:pt x="369" y="168"/>
                    <a:pt x="393" y="132"/>
                  </a:cubicBezTo>
                  <a:close/>
                  <a:moveTo>
                    <a:pt x="405" y="1"/>
                  </a:moveTo>
                  <a:cubicBezTo>
                    <a:pt x="381" y="1"/>
                    <a:pt x="345" y="1"/>
                    <a:pt x="262" y="239"/>
                  </a:cubicBezTo>
                  <a:cubicBezTo>
                    <a:pt x="12" y="346"/>
                    <a:pt x="0" y="370"/>
                    <a:pt x="0" y="394"/>
                  </a:cubicBezTo>
                  <a:cubicBezTo>
                    <a:pt x="0" y="406"/>
                    <a:pt x="0" y="418"/>
                    <a:pt x="0" y="430"/>
                  </a:cubicBezTo>
                  <a:cubicBezTo>
                    <a:pt x="12" y="442"/>
                    <a:pt x="36" y="465"/>
                    <a:pt x="250" y="513"/>
                  </a:cubicBezTo>
                  <a:cubicBezTo>
                    <a:pt x="310" y="763"/>
                    <a:pt x="333" y="763"/>
                    <a:pt x="369" y="763"/>
                  </a:cubicBezTo>
                  <a:cubicBezTo>
                    <a:pt x="393" y="763"/>
                    <a:pt x="417" y="763"/>
                    <a:pt x="524" y="525"/>
                  </a:cubicBezTo>
                  <a:cubicBezTo>
                    <a:pt x="595" y="489"/>
                    <a:pt x="702" y="453"/>
                    <a:pt x="738" y="430"/>
                  </a:cubicBezTo>
                  <a:cubicBezTo>
                    <a:pt x="738" y="418"/>
                    <a:pt x="750" y="406"/>
                    <a:pt x="750" y="382"/>
                  </a:cubicBezTo>
                  <a:cubicBezTo>
                    <a:pt x="738" y="358"/>
                    <a:pt x="702" y="334"/>
                    <a:pt x="572" y="287"/>
                  </a:cubicBezTo>
                  <a:cubicBezTo>
                    <a:pt x="560" y="287"/>
                    <a:pt x="524" y="275"/>
                    <a:pt x="512" y="263"/>
                  </a:cubicBezTo>
                  <a:cubicBezTo>
                    <a:pt x="512" y="251"/>
                    <a:pt x="500" y="215"/>
                    <a:pt x="488" y="191"/>
                  </a:cubicBezTo>
                  <a:cubicBezTo>
                    <a:pt x="464" y="96"/>
                    <a:pt x="452" y="49"/>
                    <a:pt x="441" y="25"/>
                  </a:cubicBezTo>
                  <a:cubicBezTo>
                    <a:pt x="429" y="13"/>
                    <a:pt x="417" y="1"/>
                    <a:pt x="40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5" name="Google Shape;2475;p59"/>
            <p:cNvSpPr/>
            <p:nvPr/>
          </p:nvSpPr>
          <p:spPr>
            <a:xfrm>
              <a:off x="6226019" y="2902768"/>
              <a:ext cx="23504" cy="23504"/>
            </a:xfrm>
            <a:custGeom>
              <a:avLst/>
              <a:gdLst/>
              <a:ahLst/>
              <a:cxnLst/>
              <a:rect l="l" t="t" r="r" b="b"/>
              <a:pathLst>
                <a:path w="763" h="763" extrusionOk="0">
                  <a:moveTo>
                    <a:pt x="405" y="120"/>
                  </a:moveTo>
                  <a:cubicBezTo>
                    <a:pt x="417" y="144"/>
                    <a:pt x="417" y="180"/>
                    <a:pt x="429" y="203"/>
                  </a:cubicBezTo>
                  <a:cubicBezTo>
                    <a:pt x="441" y="275"/>
                    <a:pt x="453" y="299"/>
                    <a:pt x="465" y="310"/>
                  </a:cubicBezTo>
                  <a:cubicBezTo>
                    <a:pt x="477" y="322"/>
                    <a:pt x="489" y="334"/>
                    <a:pt x="560" y="358"/>
                  </a:cubicBezTo>
                  <a:cubicBezTo>
                    <a:pt x="584" y="370"/>
                    <a:pt x="608" y="382"/>
                    <a:pt x="643" y="382"/>
                  </a:cubicBezTo>
                  <a:cubicBezTo>
                    <a:pt x="596" y="406"/>
                    <a:pt x="536" y="430"/>
                    <a:pt x="489" y="441"/>
                  </a:cubicBezTo>
                  <a:cubicBezTo>
                    <a:pt x="477" y="453"/>
                    <a:pt x="465" y="453"/>
                    <a:pt x="465" y="465"/>
                  </a:cubicBezTo>
                  <a:cubicBezTo>
                    <a:pt x="441" y="525"/>
                    <a:pt x="405" y="596"/>
                    <a:pt x="381" y="644"/>
                  </a:cubicBezTo>
                  <a:cubicBezTo>
                    <a:pt x="370" y="596"/>
                    <a:pt x="346" y="525"/>
                    <a:pt x="322" y="453"/>
                  </a:cubicBezTo>
                  <a:cubicBezTo>
                    <a:pt x="322" y="441"/>
                    <a:pt x="310" y="430"/>
                    <a:pt x="298" y="430"/>
                  </a:cubicBezTo>
                  <a:cubicBezTo>
                    <a:pt x="239" y="418"/>
                    <a:pt x="167" y="394"/>
                    <a:pt x="120" y="382"/>
                  </a:cubicBezTo>
                  <a:cubicBezTo>
                    <a:pt x="167" y="358"/>
                    <a:pt x="250" y="322"/>
                    <a:pt x="310" y="299"/>
                  </a:cubicBezTo>
                  <a:cubicBezTo>
                    <a:pt x="322" y="299"/>
                    <a:pt x="334" y="287"/>
                    <a:pt x="334" y="275"/>
                  </a:cubicBezTo>
                  <a:cubicBezTo>
                    <a:pt x="358" y="227"/>
                    <a:pt x="381" y="156"/>
                    <a:pt x="405" y="120"/>
                  </a:cubicBezTo>
                  <a:close/>
                  <a:moveTo>
                    <a:pt x="417" y="1"/>
                  </a:moveTo>
                  <a:cubicBezTo>
                    <a:pt x="393" y="1"/>
                    <a:pt x="358" y="1"/>
                    <a:pt x="274" y="239"/>
                  </a:cubicBezTo>
                  <a:cubicBezTo>
                    <a:pt x="24" y="334"/>
                    <a:pt x="12" y="370"/>
                    <a:pt x="0" y="382"/>
                  </a:cubicBezTo>
                  <a:cubicBezTo>
                    <a:pt x="0" y="394"/>
                    <a:pt x="0" y="418"/>
                    <a:pt x="12" y="418"/>
                  </a:cubicBezTo>
                  <a:cubicBezTo>
                    <a:pt x="24" y="430"/>
                    <a:pt x="36" y="453"/>
                    <a:pt x="250" y="501"/>
                  </a:cubicBezTo>
                  <a:cubicBezTo>
                    <a:pt x="322" y="763"/>
                    <a:pt x="346" y="763"/>
                    <a:pt x="370" y="763"/>
                  </a:cubicBezTo>
                  <a:cubicBezTo>
                    <a:pt x="370" y="763"/>
                    <a:pt x="370" y="763"/>
                    <a:pt x="370" y="751"/>
                  </a:cubicBezTo>
                  <a:cubicBezTo>
                    <a:pt x="393" y="751"/>
                    <a:pt x="417" y="751"/>
                    <a:pt x="524" y="513"/>
                  </a:cubicBezTo>
                  <a:cubicBezTo>
                    <a:pt x="608" y="489"/>
                    <a:pt x="715" y="441"/>
                    <a:pt x="739" y="418"/>
                  </a:cubicBezTo>
                  <a:cubicBezTo>
                    <a:pt x="751" y="406"/>
                    <a:pt x="762" y="394"/>
                    <a:pt x="751" y="382"/>
                  </a:cubicBezTo>
                  <a:cubicBezTo>
                    <a:pt x="751" y="346"/>
                    <a:pt x="715" y="322"/>
                    <a:pt x="584" y="287"/>
                  </a:cubicBezTo>
                  <a:cubicBezTo>
                    <a:pt x="560" y="275"/>
                    <a:pt x="536" y="263"/>
                    <a:pt x="524" y="263"/>
                  </a:cubicBezTo>
                  <a:cubicBezTo>
                    <a:pt x="512" y="239"/>
                    <a:pt x="512" y="215"/>
                    <a:pt x="501" y="180"/>
                  </a:cubicBezTo>
                  <a:cubicBezTo>
                    <a:pt x="477" y="84"/>
                    <a:pt x="465" y="37"/>
                    <a:pt x="453" y="13"/>
                  </a:cubicBezTo>
                  <a:cubicBezTo>
                    <a:pt x="441" y="1"/>
                    <a:pt x="429" y="1"/>
                    <a:pt x="41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6" name="Google Shape;2476;p59"/>
            <p:cNvSpPr/>
            <p:nvPr/>
          </p:nvSpPr>
          <p:spPr>
            <a:xfrm>
              <a:off x="5957554" y="2720864"/>
              <a:ext cx="17251" cy="17282"/>
            </a:xfrm>
            <a:custGeom>
              <a:avLst/>
              <a:gdLst/>
              <a:ahLst/>
              <a:cxnLst/>
              <a:rect l="l" t="t" r="r" b="b"/>
              <a:pathLst>
                <a:path w="560" h="561" extrusionOk="0">
                  <a:moveTo>
                    <a:pt x="286" y="72"/>
                  </a:moveTo>
                  <a:cubicBezTo>
                    <a:pt x="345" y="72"/>
                    <a:pt x="393" y="96"/>
                    <a:pt x="429" y="131"/>
                  </a:cubicBezTo>
                  <a:cubicBezTo>
                    <a:pt x="464" y="167"/>
                    <a:pt x="488" y="227"/>
                    <a:pt x="488" y="274"/>
                  </a:cubicBezTo>
                  <a:cubicBezTo>
                    <a:pt x="488" y="393"/>
                    <a:pt x="393" y="477"/>
                    <a:pt x="286" y="477"/>
                  </a:cubicBezTo>
                  <a:cubicBezTo>
                    <a:pt x="179" y="477"/>
                    <a:pt x="83" y="381"/>
                    <a:pt x="83" y="274"/>
                  </a:cubicBezTo>
                  <a:cubicBezTo>
                    <a:pt x="83" y="167"/>
                    <a:pt x="179" y="72"/>
                    <a:pt x="286" y="72"/>
                  </a:cubicBezTo>
                  <a:close/>
                  <a:moveTo>
                    <a:pt x="286" y="0"/>
                  </a:moveTo>
                  <a:cubicBezTo>
                    <a:pt x="131" y="0"/>
                    <a:pt x="0" y="119"/>
                    <a:pt x="0" y="274"/>
                  </a:cubicBezTo>
                  <a:cubicBezTo>
                    <a:pt x="0" y="429"/>
                    <a:pt x="131" y="560"/>
                    <a:pt x="286" y="560"/>
                  </a:cubicBezTo>
                  <a:cubicBezTo>
                    <a:pt x="441" y="560"/>
                    <a:pt x="560" y="429"/>
                    <a:pt x="560" y="274"/>
                  </a:cubicBezTo>
                  <a:cubicBezTo>
                    <a:pt x="560" y="203"/>
                    <a:pt x="536" y="131"/>
                    <a:pt x="476" y="84"/>
                  </a:cubicBezTo>
                  <a:cubicBezTo>
                    <a:pt x="429" y="24"/>
                    <a:pt x="357" y="0"/>
                    <a:pt x="28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7" name="Google Shape;2477;p59"/>
            <p:cNvSpPr/>
            <p:nvPr/>
          </p:nvSpPr>
          <p:spPr>
            <a:xfrm>
              <a:off x="5891169" y="3042530"/>
              <a:ext cx="17251" cy="17251"/>
            </a:xfrm>
            <a:custGeom>
              <a:avLst/>
              <a:gdLst/>
              <a:ahLst/>
              <a:cxnLst/>
              <a:rect l="l" t="t" r="r" b="b"/>
              <a:pathLst>
                <a:path w="560" h="560" extrusionOk="0">
                  <a:moveTo>
                    <a:pt x="286" y="84"/>
                  </a:moveTo>
                  <a:cubicBezTo>
                    <a:pt x="393" y="84"/>
                    <a:pt x="488" y="167"/>
                    <a:pt x="488" y="274"/>
                  </a:cubicBezTo>
                  <a:cubicBezTo>
                    <a:pt x="488" y="393"/>
                    <a:pt x="393" y="476"/>
                    <a:pt x="286" y="476"/>
                  </a:cubicBezTo>
                  <a:cubicBezTo>
                    <a:pt x="226" y="476"/>
                    <a:pt x="179" y="453"/>
                    <a:pt x="143" y="417"/>
                  </a:cubicBezTo>
                  <a:cubicBezTo>
                    <a:pt x="107" y="381"/>
                    <a:pt x="83" y="334"/>
                    <a:pt x="83" y="274"/>
                  </a:cubicBezTo>
                  <a:cubicBezTo>
                    <a:pt x="83" y="167"/>
                    <a:pt x="167" y="84"/>
                    <a:pt x="286" y="84"/>
                  </a:cubicBezTo>
                  <a:close/>
                  <a:moveTo>
                    <a:pt x="286" y="0"/>
                  </a:moveTo>
                  <a:cubicBezTo>
                    <a:pt x="131" y="0"/>
                    <a:pt x="0" y="119"/>
                    <a:pt x="0" y="274"/>
                  </a:cubicBezTo>
                  <a:cubicBezTo>
                    <a:pt x="0" y="345"/>
                    <a:pt x="36" y="417"/>
                    <a:pt x="83" y="476"/>
                  </a:cubicBezTo>
                  <a:cubicBezTo>
                    <a:pt x="131" y="524"/>
                    <a:pt x="202" y="560"/>
                    <a:pt x="286" y="560"/>
                  </a:cubicBezTo>
                  <a:cubicBezTo>
                    <a:pt x="441" y="560"/>
                    <a:pt x="560" y="429"/>
                    <a:pt x="560" y="274"/>
                  </a:cubicBezTo>
                  <a:cubicBezTo>
                    <a:pt x="560" y="119"/>
                    <a:pt x="441" y="0"/>
                    <a:pt x="28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8" name="Google Shape;2478;p59"/>
            <p:cNvSpPr/>
            <p:nvPr/>
          </p:nvSpPr>
          <p:spPr>
            <a:xfrm>
              <a:off x="6187883" y="3159897"/>
              <a:ext cx="17251" cy="17251"/>
            </a:xfrm>
            <a:custGeom>
              <a:avLst/>
              <a:gdLst/>
              <a:ahLst/>
              <a:cxnLst/>
              <a:rect l="l" t="t" r="r" b="b"/>
              <a:pathLst>
                <a:path w="560" h="560" extrusionOk="0">
                  <a:moveTo>
                    <a:pt x="274" y="72"/>
                  </a:moveTo>
                  <a:cubicBezTo>
                    <a:pt x="381" y="72"/>
                    <a:pt x="476" y="167"/>
                    <a:pt x="476" y="274"/>
                  </a:cubicBezTo>
                  <a:cubicBezTo>
                    <a:pt x="476" y="393"/>
                    <a:pt x="381" y="476"/>
                    <a:pt x="274" y="476"/>
                  </a:cubicBezTo>
                  <a:cubicBezTo>
                    <a:pt x="167" y="476"/>
                    <a:pt x="72" y="381"/>
                    <a:pt x="72" y="274"/>
                  </a:cubicBezTo>
                  <a:cubicBezTo>
                    <a:pt x="72" y="167"/>
                    <a:pt x="167" y="72"/>
                    <a:pt x="274" y="72"/>
                  </a:cubicBezTo>
                  <a:close/>
                  <a:moveTo>
                    <a:pt x="274" y="0"/>
                  </a:moveTo>
                  <a:cubicBezTo>
                    <a:pt x="119" y="0"/>
                    <a:pt x="0" y="119"/>
                    <a:pt x="0" y="274"/>
                  </a:cubicBezTo>
                  <a:cubicBezTo>
                    <a:pt x="0" y="429"/>
                    <a:pt x="119" y="560"/>
                    <a:pt x="274" y="560"/>
                  </a:cubicBezTo>
                  <a:cubicBezTo>
                    <a:pt x="429" y="560"/>
                    <a:pt x="560" y="429"/>
                    <a:pt x="560" y="274"/>
                  </a:cubicBezTo>
                  <a:cubicBezTo>
                    <a:pt x="560" y="119"/>
                    <a:pt x="429" y="0"/>
                    <a:pt x="27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9" name="Google Shape;2479;p59"/>
            <p:cNvSpPr/>
            <p:nvPr/>
          </p:nvSpPr>
          <p:spPr>
            <a:xfrm>
              <a:off x="6263047" y="2724160"/>
              <a:ext cx="17282" cy="17282"/>
            </a:xfrm>
            <a:custGeom>
              <a:avLst/>
              <a:gdLst/>
              <a:ahLst/>
              <a:cxnLst/>
              <a:rect l="l" t="t" r="r" b="b"/>
              <a:pathLst>
                <a:path w="561" h="561" extrusionOk="0">
                  <a:moveTo>
                    <a:pt x="275" y="72"/>
                  </a:moveTo>
                  <a:cubicBezTo>
                    <a:pt x="394" y="72"/>
                    <a:pt x="477" y="167"/>
                    <a:pt x="477" y="274"/>
                  </a:cubicBezTo>
                  <a:cubicBezTo>
                    <a:pt x="477" y="382"/>
                    <a:pt x="394" y="477"/>
                    <a:pt x="275" y="477"/>
                  </a:cubicBezTo>
                  <a:cubicBezTo>
                    <a:pt x="227" y="477"/>
                    <a:pt x="168" y="453"/>
                    <a:pt x="132" y="417"/>
                  </a:cubicBezTo>
                  <a:cubicBezTo>
                    <a:pt x="96" y="382"/>
                    <a:pt x="72" y="322"/>
                    <a:pt x="72" y="274"/>
                  </a:cubicBezTo>
                  <a:cubicBezTo>
                    <a:pt x="72" y="167"/>
                    <a:pt x="168" y="72"/>
                    <a:pt x="275" y="72"/>
                  </a:cubicBezTo>
                  <a:close/>
                  <a:moveTo>
                    <a:pt x="275" y="1"/>
                  </a:moveTo>
                  <a:cubicBezTo>
                    <a:pt x="132" y="1"/>
                    <a:pt x="1" y="120"/>
                    <a:pt x="1" y="274"/>
                  </a:cubicBezTo>
                  <a:cubicBezTo>
                    <a:pt x="1" y="346"/>
                    <a:pt x="25" y="417"/>
                    <a:pt x="84" y="477"/>
                  </a:cubicBezTo>
                  <a:cubicBezTo>
                    <a:pt x="132" y="524"/>
                    <a:pt x="203" y="560"/>
                    <a:pt x="275" y="560"/>
                  </a:cubicBezTo>
                  <a:cubicBezTo>
                    <a:pt x="430" y="560"/>
                    <a:pt x="561" y="429"/>
                    <a:pt x="561" y="274"/>
                  </a:cubicBezTo>
                  <a:cubicBezTo>
                    <a:pt x="561" y="120"/>
                    <a:pt x="430" y="1"/>
                    <a:pt x="27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0" name="Google Shape;2480;p59"/>
            <p:cNvSpPr/>
            <p:nvPr/>
          </p:nvSpPr>
          <p:spPr>
            <a:xfrm>
              <a:off x="6177964" y="2973558"/>
              <a:ext cx="17282" cy="17282"/>
            </a:xfrm>
            <a:custGeom>
              <a:avLst/>
              <a:gdLst/>
              <a:ahLst/>
              <a:cxnLst/>
              <a:rect l="l" t="t" r="r" b="b"/>
              <a:pathLst>
                <a:path w="561" h="561" extrusionOk="0">
                  <a:moveTo>
                    <a:pt x="286" y="72"/>
                  </a:moveTo>
                  <a:cubicBezTo>
                    <a:pt x="394" y="84"/>
                    <a:pt x="489" y="168"/>
                    <a:pt x="477" y="275"/>
                  </a:cubicBezTo>
                  <a:cubicBezTo>
                    <a:pt x="477" y="394"/>
                    <a:pt x="394" y="477"/>
                    <a:pt x="286" y="477"/>
                  </a:cubicBezTo>
                  <a:cubicBezTo>
                    <a:pt x="167" y="477"/>
                    <a:pt x="84" y="382"/>
                    <a:pt x="84" y="275"/>
                  </a:cubicBezTo>
                  <a:cubicBezTo>
                    <a:pt x="84" y="168"/>
                    <a:pt x="167" y="72"/>
                    <a:pt x="286" y="72"/>
                  </a:cubicBezTo>
                  <a:close/>
                  <a:moveTo>
                    <a:pt x="286" y="1"/>
                  </a:moveTo>
                  <a:cubicBezTo>
                    <a:pt x="132" y="1"/>
                    <a:pt x="1" y="120"/>
                    <a:pt x="1" y="275"/>
                  </a:cubicBezTo>
                  <a:cubicBezTo>
                    <a:pt x="1" y="429"/>
                    <a:pt x="132" y="560"/>
                    <a:pt x="286" y="560"/>
                  </a:cubicBezTo>
                  <a:cubicBezTo>
                    <a:pt x="441" y="560"/>
                    <a:pt x="560" y="429"/>
                    <a:pt x="560" y="275"/>
                  </a:cubicBezTo>
                  <a:cubicBezTo>
                    <a:pt x="560" y="120"/>
                    <a:pt x="441" y="1"/>
                    <a:pt x="28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1" name="Google Shape;2481;p59"/>
            <p:cNvSpPr/>
            <p:nvPr/>
          </p:nvSpPr>
          <p:spPr>
            <a:xfrm>
              <a:off x="5848350" y="3120220"/>
              <a:ext cx="91275" cy="51814"/>
            </a:xfrm>
            <a:custGeom>
              <a:avLst/>
              <a:gdLst/>
              <a:ahLst/>
              <a:cxnLst/>
              <a:rect l="l" t="t" r="r" b="b"/>
              <a:pathLst>
                <a:path w="2963" h="1682" extrusionOk="0">
                  <a:moveTo>
                    <a:pt x="1802" y="1"/>
                  </a:moveTo>
                  <a:cubicBezTo>
                    <a:pt x="1663" y="1"/>
                    <a:pt x="1541" y="78"/>
                    <a:pt x="1458" y="178"/>
                  </a:cubicBezTo>
                  <a:lnTo>
                    <a:pt x="1458" y="178"/>
                  </a:lnTo>
                  <a:cubicBezTo>
                    <a:pt x="1402" y="133"/>
                    <a:pt x="1329" y="93"/>
                    <a:pt x="1235" y="62"/>
                  </a:cubicBezTo>
                  <a:cubicBezTo>
                    <a:pt x="1152" y="32"/>
                    <a:pt x="1083" y="20"/>
                    <a:pt x="1025" y="20"/>
                  </a:cubicBezTo>
                  <a:cubicBezTo>
                    <a:pt x="686" y="20"/>
                    <a:pt x="747" y="455"/>
                    <a:pt x="747" y="455"/>
                  </a:cubicBezTo>
                  <a:cubicBezTo>
                    <a:pt x="710" y="432"/>
                    <a:pt x="670" y="422"/>
                    <a:pt x="630" y="422"/>
                  </a:cubicBezTo>
                  <a:cubicBezTo>
                    <a:pt x="334" y="422"/>
                    <a:pt x="1" y="981"/>
                    <a:pt x="378" y="1264"/>
                  </a:cubicBezTo>
                  <a:cubicBezTo>
                    <a:pt x="499" y="1353"/>
                    <a:pt x="615" y="1394"/>
                    <a:pt x="713" y="1400"/>
                  </a:cubicBezTo>
                  <a:lnTo>
                    <a:pt x="713" y="1400"/>
                  </a:lnTo>
                  <a:cubicBezTo>
                    <a:pt x="747" y="1548"/>
                    <a:pt x="854" y="1677"/>
                    <a:pt x="1080" y="1681"/>
                  </a:cubicBezTo>
                  <a:cubicBezTo>
                    <a:pt x="1094" y="1681"/>
                    <a:pt x="1107" y="1681"/>
                    <a:pt x="1120" y="1681"/>
                  </a:cubicBezTo>
                  <a:cubicBezTo>
                    <a:pt x="1418" y="1681"/>
                    <a:pt x="1620" y="1613"/>
                    <a:pt x="1734" y="1510"/>
                  </a:cubicBezTo>
                  <a:lnTo>
                    <a:pt x="1734" y="1510"/>
                  </a:lnTo>
                  <a:cubicBezTo>
                    <a:pt x="1759" y="1544"/>
                    <a:pt x="1791" y="1578"/>
                    <a:pt x="1831" y="1610"/>
                  </a:cubicBezTo>
                  <a:cubicBezTo>
                    <a:pt x="1882" y="1650"/>
                    <a:pt x="1944" y="1668"/>
                    <a:pt x="2012" y="1668"/>
                  </a:cubicBezTo>
                  <a:cubicBezTo>
                    <a:pt x="2399" y="1668"/>
                    <a:pt x="2963" y="1072"/>
                    <a:pt x="2628" y="717"/>
                  </a:cubicBezTo>
                  <a:cubicBezTo>
                    <a:pt x="2537" y="617"/>
                    <a:pt x="2439" y="579"/>
                    <a:pt x="2347" y="579"/>
                  </a:cubicBezTo>
                  <a:cubicBezTo>
                    <a:pt x="2338" y="579"/>
                    <a:pt x="2330" y="579"/>
                    <a:pt x="2322" y="580"/>
                  </a:cubicBezTo>
                  <a:lnTo>
                    <a:pt x="2322" y="580"/>
                  </a:lnTo>
                  <a:cubicBezTo>
                    <a:pt x="2327" y="407"/>
                    <a:pt x="2243" y="208"/>
                    <a:pt x="2033" y="74"/>
                  </a:cubicBezTo>
                  <a:cubicBezTo>
                    <a:pt x="1954" y="22"/>
                    <a:pt x="1875" y="1"/>
                    <a:pt x="18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2" name="Google Shape;2482;p59"/>
            <p:cNvSpPr/>
            <p:nvPr/>
          </p:nvSpPr>
          <p:spPr>
            <a:xfrm>
              <a:off x="5852262" y="3119173"/>
              <a:ext cx="82557" cy="54309"/>
            </a:xfrm>
            <a:custGeom>
              <a:avLst/>
              <a:gdLst/>
              <a:ahLst/>
              <a:cxnLst/>
              <a:rect l="l" t="t" r="r" b="b"/>
              <a:pathLst>
                <a:path w="2680" h="1763" extrusionOk="0">
                  <a:moveTo>
                    <a:pt x="1334" y="263"/>
                  </a:moveTo>
                  <a:cubicBezTo>
                    <a:pt x="1442" y="370"/>
                    <a:pt x="1465" y="489"/>
                    <a:pt x="1442" y="572"/>
                  </a:cubicBezTo>
                  <a:cubicBezTo>
                    <a:pt x="1419" y="610"/>
                    <a:pt x="1392" y="633"/>
                    <a:pt x="1359" y="633"/>
                  </a:cubicBezTo>
                  <a:cubicBezTo>
                    <a:pt x="1341" y="633"/>
                    <a:pt x="1321" y="625"/>
                    <a:pt x="1299" y="608"/>
                  </a:cubicBezTo>
                  <a:cubicBezTo>
                    <a:pt x="1227" y="548"/>
                    <a:pt x="1239" y="393"/>
                    <a:pt x="1334" y="263"/>
                  </a:cubicBezTo>
                  <a:close/>
                  <a:moveTo>
                    <a:pt x="2156" y="667"/>
                  </a:moveTo>
                  <a:lnTo>
                    <a:pt x="2156" y="667"/>
                  </a:lnTo>
                  <a:cubicBezTo>
                    <a:pt x="2132" y="810"/>
                    <a:pt x="2049" y="917"/>
                    <a:pt x="1930" y="929"/>
                  </a:cubicBezTo>
                  <a:lnTo>
                    <a:pt x="1906" y="929"/>
                  </a:lnTo>
                  <a:cubicBezTo>
                    <a:pt x="1870" y="929"/>
                    <a:pt x="1870" y="917"/>
                    <a:pt x="1870" y="917"/>
                  </a:cubicBezTo>
                  <a:cubicBezTo>
                    <a:pt x="1870" y="846"/>
                    <a:pt x="1989" y="703"/>
                    <a:pt x="2156" y="667"/>
                  </a:cubicBezTo>
                  <a:close/>
                  <a:moveTo>
                    <a:pt x="751" y="1025"/>
                  </a:moveTo>
                  <a:cubicBezTo>
                    <a:pt x="763" y="1025"/>
                    <a:pt x="787" y="1048"/>
                    <a:pt x="799" y="1060"/>
                  </a:cubicBezTo>
                  <a:cubicBezTo>
                    <a:pt x="858" y="1132"/>
                    <a:pt x="870" y="1215"/>
                    <a:pt x="834" y="1286"/>
                  </a:cubicBezTo>
                  <a:cubicBezTo>
                    <a:pt x="799" y="1358"/>
                    <a:pt x="715" y="1394"/>
                    <a:pt x="620" y="1406"/>
                  </a:cubicBezTo>
                  <a:cubicBezTo>
                    <a:pt x="596" y="1275"/>
                    <a:pt x="644" y="1132"/>
                    <a:pt x="692" y="1060"/>
                  </a:cubicBezTo>
                  <a:cubicBezTo>
                    <a:pt x="715" y="1036"/>
                    <a:pt x="727" y="1025"/>
                    <a:pt x="751" y="1025"/>
                  </a:cubicBezTo>
                  <a:close/>
                  <a:moveTo>
                    <a:pt x="1632" y="1144"/>
                  </a:moveTo>
                  <a:cubicBezTo>
                    <a:pt x="1644" y="1144"/>
                    <a:pt x="1656" y="1155"/>
                    <a:pt x="1668" y="1203"/>
                  </a:cubicBezTo>
                  <a:cubicBezTo>
                    <a:pt x="1704" y="1310"/>
                    <a:pt x="1680" y="1406"/>
                    <a:pt x="1608" y="1489"/>
                  </a:cubicBezTo>
                  <a:cubicBezTo>
                    <a:pt x="1549" y="1370"/>
                    <a:pt x="1561" y="1263"/>
                    <a:pt x="1596" y="1191"/>
                  </a:cubicBezTo>
                  <a:cubicBezTo>
                    <a:pt x="1608" y="1155"/>
                    <a:pt x="1620" y="1144"/>
                    <a:pt x="1632" y="1144"/>
                  </a:cubicBezTo>
                  <a:close/>
                  <a:moveTo>
                    <a:pt x="1679" y="69"/>
                  </a:moveTo>
                  <a:cubicBezTo>
                    <a:pt x="1747" y="69"/>
                    <a:pt x="1816" y="89"/>
                    <a:pt x="1882" y="132"/>
                  </a:cubicBezTo>
                  <a:cubicBezTo>
                    <a:pt x="2049" y="239"/>
                    <a:pt x="2144" y="405"/>
                    <a:pt x="2156" y="572"/>
                  </a:cubicBezTo>
                  <a:cubicBezTo>
                    <a:pt x="1954" y="608"/>
                    <a:pt x="1787" y="798"/>
                    <a:pt x="1799" y="905"/>
                  </a:cubicBezTo>
                  <a:cubicBezTo>
                    <a:pt x="1799" y="953"/>
                    <a:pt x="1823" y="1001"/>
                    <a:pt x="1906" y="1001"/>
                  </a:cubicBezTo>
                  <a:lnTo>
                    <a:pt x="1942" y="1001"/>
                  </a:lnTo>
                  <a:cubicBezTo>
                    <a:pt x="2096" y="977"/>
                    <a:pt x="2216" y="834"/>
                    <a:pt x="2227" y="644"/>
                  </a:cubicBezTo>
                  <a:cubicBezTo>
                    <a:pt x="2323" y="655"/>
                    <a:pt x="2406" y="691"/>
                    <a:pt x="2477" y="774"/>
                  </a:cubicBezTo>
                  <a:cubicBezTo>
                    <a:pt x="2608" y="905"/>
                    <a:pt x="2573" y="1060"/>
                    <a:pt x="2525" y="1179"/>
                  </a:cubicBezTo>
                  <a:cubicBezTo>
                    <a:pt x="2418" y="1429"/>
                    <a:pt x="2108" y="1656"/>
                    <a:pt x="1882" y="1656"/>
                  </a:cubicBezTo>
                  <a:cubicBezTo>
                    <a:pt x="1823" y="1656"/>
                    <a:pt x="1763" y="1644"/>
                    <a:pt x="1727" y="1608"/>
                  </a:cubicBezTo>
                  <a:cubicBezTo>
                    <a:pt x="1704" y="1584"/>
                    <a:pt x="1680" y="1572"/>
                    <a:pt x="1656" y="1548"/>
                  </a:cubicBezTo>
                  <a:cubicBezTo>
                    <a:pt x="1751" y="1441"/>
                    <a:pt x="1787" y="1310"/>
                    <a:pt x="1739" y="1179"/>
                  </a:cubicBezTo>
                  <a:cubicBezTo>
                    <a:pt x="1715" y="1072"/>
                    <a:pt x="1668" y="1060"/>
                    <a:pt x="1632" y="1060"/>
                  </a:cubicBezTo>
                  <a:cubicBezTo>
                    <a:pt x="1596" y="1060"/>
                    <a:pt x="1549" y="1096"/>
                    <a:pt x="1525" y="1144"/>
                  </a:cubicBezTo>
                  <a:cubicBezTo>
                    <a:pt x="1477" y="1239"/>
                    <a:pt x="1465" y="1394"/>
                    <a:pt x="1549" y="1536"/>
                  </a:cubicBezTo>
                  <a:cubicBezTo>
                    <a:pt x="1465" y="1608"/>
                    <a:pt x="1299" y="1679"/>
                    <a:pt x="989" y="1679"/>
                  </a:cubicBezTo>
                  <a:lnTo>
                    <a:pt x="953" y="1679"/>
                  </a:lnTo>
                  <a:cubicBezTo>
                    <a:pt x="763" y="1679"/>
                    <a:pt x="680" y="1572"/>
                    <a:pt x="644" y="1477"/>
                  </a:cubicBezTo>
                  <a:cubicBezTo>
                    <a:pt x="763" y="1465"/>
                    <a:pt x="858" y="1406"/>
                    <a:pt x="906" y="1310"/>
                  </a:cubicBezTo>
                  <a:cubicBezTo>
                    <a:pt x="953" y="1215"/>
                    <a:pt x="942" y="1108"/>
                    <a:pt x="858" y="1013"/>
                  </a:cubicBezTo>
                  <a:cubicBezTo>
                    <a:pt x="823" y="953"/>
                    <a:pt x="775" y="941"/>
                    <a:pt x="751" y="941"/>
                  </a:cubicBezTo>
                  <a:cubicBezTo>
                    <a:pt x="703" y="941"/>
                    <a:pt x="668" y="965"/>
                    <a:pt x="632" y="1013"/>
                  </a:cubicBezTo>
                  <a:cubicBezTo>
                    <a:pt x="572" y="1084"/>
                    <a:pt x="525" y="1227"/>
                    <a:pt x="537" y="1382"/>
                  </a:cubicBezTo>
                  <a:cubicBezTo>
                    <a:pt x="453" y="1370"/>
                    <a:pt x="370" y="1322"/>
                    <a:pt x="275" y="1263"/>
                  </a:cubicBezTo>
                  <a:cubicBezTo>
                    <a:pt x="72" y="1108"/>
                    <a:pt x="120" y="905"/>
                    <a:pt x="144" y="822"/>
                  </a:cubicBezTo>
                  <a:cubicBezTo>
                    <a:pt x="215" y="644"/>
                    <a:pt x="370" y="489"/>
                    <a:pt x="513" y="489"/>
                  </a:cubicBezTo>
                  <a:cubicBezTo>
                    <a:pt x="537" y="489"/>
                    <a:pt x="572" y="501"/>
                    <a:pt x="596" y="513"/>
                  </a:cubicBezTo>
                  <a:cubicBezTo>
                    <a:pt x="602" y="519"/>
                    <a:pt x="611" y="521"/>
                    <a:pt x="620" y="521"/>
                  </a:cubicBezTo>
                  <a:cubicBezTo>
                    <a:pt x="629" y="521"/>
                    <a:pt x="638" y="519"/>
                    <a:pt x="644" y="513"/>
                  </a:cubicBezTo>
                  <a:cubicBezTo>
                    <a:pt x="656" y="513"/>
                    <a:pt x="656" y="489"/>
                    <a:pt x="656" y="477"/>
                  </a:cubicBezTo>
                  <a:cubicBezTo>
                    <a:pt x="656" y="477"/>
                    <a:pt x="632" y="274"/>
                    <a:pt x="727" y="155"/>
                  </a:cubicBezTo>
                  <a:cubicBezTo>
                    <a:pt x="776" y="107"/>
                    <a:pt x="837" y="82"/>
                    <a:pt x="912" y="82"/>
                  </a:cubicBezTo>
                  <a:cubicBezTo>
                    <a:pt x="966" y="82"/>
                    <a:pt x="1027" y="95"/>
                    <a:pt x="1096" y="120"/>
                  </a:cubicBezTo>
                  <a:cubicBezTo>
                    <a:pt x="1168" y="143"/>
                    <a:pt x="1227" y="179"/>
                    <a:pt x="1275" y="215"/>
                  </a:cubicBezTo>
                  <a:cubicBezTo>
                    <a:pt x="1168" y="358"/>
                    <a:pt x="1132" y="560"/>
                    <a:pt x="1251" y="667"/>
                  </a:cubicBezTo>
                  <a:cubicBezTo>
                    <a:pt x="1287" y="691"/>
                    <a:pt x="1323" y="715"/>
                    <a:pt x="1370" y="715"/>
                  </a:cubicBezTo>
                  <a:cubicBezTo>
                    <a:pt x="1430" y="715"/>
                    <a:pt x="1489" y="667"/>
                    <a:pt x="1513" y="596"/>
                  </a:cubicBezTo>
                  <a:cubicBezTo>
                    <a:pt x="1549" y="489"/>
                    <a:pt x="1525" y="334"/>
                    <a:pt x="1394" y="203"/>
                  </a:cubicBezTo>
                  <a:cubicBezTo>
                    <a:pt x="1473" y="116"/>
                    <a:pt x="1574" y="69"/>
                    <a:pt x="1679" y="69"/>
                  </a:cubicBezTo>
                  <a:close/>
                  <a:moveTo>
                    <a:pt x="1668" y="1"/>
                  </a:moveTo>
                  <a:cubicBezTo>
                    <a:pt x="1549" y="1"/>
                    <a:pt x="1430" y="60"/>
                    <a:pt x="1323" y="155"/>
                  </a:cubicBezTo>
                  <a:cubicBezTo>
                    <a:pt x="1263" y="120"/>
                    <a:pt x="1204" y="84"/>
                    <a:pt x="1120" y="60"/>
                  </a:cubicBezTo>
                  <a:cubicBezTo>
                    <a:pt x="1040" y="32"/>
                    <a:pt x="968" y="19"/>
                    <a:pt x="904" y="19"/>
                  </a:cubicBezTo>
                  <a:cubicBezTo>
                    <a:pt x="805" y="19"/>
                    <a:pt x="725" y="50"/>
                    <a:pt x="668" y="108"/>
                  </a:cubicBezTo>
                  <a:cubicBezTo>
                    <a:pt x="584" y="203"/>
                    <a:pt x="572" y="346"/>
                    <a:pt x="572" y="429"/>
                  </a:cubicBezTo>
                  <a:cubicBezTo>
                    <a:pt x="549" y="417"/>
                    <a:pt x="525" y="417"/>
                    <a:pt x="501" y="417"/>
                  </a:cubicBezTo>
                  <a:cubicBezTo>
                    <a:pt x="334" y="417"/>
                    <a:pt x="144" y="584"/>
                    <a:pt x="72" y="798"/>
                  </a:cubicBezTo>
                  <a:cubicBezTo>
                    <a:pt x="1" y="1013"/>
                    <a:pt x="61" y="1203"/>
                    <a:pt x="227" y="1334"/>
                  </a:cubicBezTo>
                  <a:cubicBezTo>
                    <a:pt x="334" y="1417"/>
                    <a:pt x="442" y="1465"/>
                    <a:pt x="549" y="1477"/>
                  </a:cubicBezTo>
                  <a:cubicBezTo>
                    <a:pt x="608" y="1656"/>
                    <a:pt x="751" y="1763"/>
                    <a:pt x="953" y="1763"/>
                  </a:cubicBezTo>
                  <a:lnTo>
                    <a:pt x="989" y="1763"/>
                  </a:lnTo>
                  <a:cubicBezTo>
                    <a:pt x="1251" y="1763"/>
                    <a:pt x="1465" y="1703"/>
                    <a:pt x="1596" y="1608"/>
                  </a:cubicBezTo>
                  <a:cubicBezTo>
                    <a:pt x="1620" y="1632"/>
                    <a:pt x="1644" y="1656"/>
                    <a:pt x="1668" y="1679"/>
                  </a:cubicBezTo>
                  <a:cubicBezTo>
                    <a:pt x="1727" y="1727"/>
                    <a:pt x="1799" y="1739"/>
                    <a:pt x="1882" y="1739"/>
                  </a:cubicBezTo>
                  <a:cubicBezTo>
                    <a:pt x="2132" y="1739"/>
                    <a:pt x="2477" y="1501"/>
                    <a:pt x="2597" y="1215"/>
                  </a:cubicBezTo>
                  <a:cubicBezTo>
                    <a:pt x="2680" y="1025"/>
                    <a:pt x="2656" y="858"/>
                    <a:pt x="2537" y="727"/>
                  </a:cubicBezTo>
                  <a:cubicBezTo>
                    <a:pt x="2442" y="632"/>
                    <a:pt x="2347" y="584"/>
                    <a:pt x="2227" y="572"/>
                  </a:cubicBezTo>
                  <a:cubicBezTo>
                    <a:pt x="2227" y="382"/>
                    <a:pt x="2108" y="191"/>
                    <a:pt x="1918" y="72"/>
                  </a:cubicBezTo>
                  <a:cubicBezTo>
                    <a:pt x="1846" y="24"/>
                    <a:pt x="1763" y="1"/>
                    <a:pt x="166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3" name="Google Shape;2483;p59"/>
            <p:cNvSpPr/>
            <p:nvPr/>
          </p:nvSpPr>
          <p:spPr>
            <a:xfrm>
              <a:off x="6263940" y="3054944"/>
              <a:ext cx="91614" cy="51814"/>
            </a:xfrm>
            <a:custGeom>
              <a:avLst/>
              <a:gdLst/>
              <a:ahLst/>
              <a:cxnLst/>
              <a:rect l="l" t="t" r="r" b="b"/>
              <a:pathLst>
                <a:path w="2974" h="1682" extrusionOk="0">
                  <a:moveTo>
                    <a:pt x="1805" y="0"/>
                  </a:moveTo>
                  <a:cubicBezTo>
                    <a:pt x="1672" y="0"/>
                    <a:pt x="1552" y="73"/>
                    <a:pt x="1469" y="170"/>
                  </a:cubicBezTo>
                  <a:lnTo>
                    <a:pt x="1469" y="170"/>
                  </a:lnTo>
                  <a:cubicBezTo>
                    <a:pt x="1413" y="124"/>
                    <a:pt x="1340" y="82"/>
                    <a:pt x="1246" y="50"/>
                  </a:cubicBezTo>
                  <a:cubicBezTo>
                    <a:pt x="1167" y="23"/>
                    <a:pt x="1101" y="12"/>
                    <a:pt x="1044" y="12"/>
                  </a:cubicBezTo>
                  <a:cubicBezTo>
                    <a:pt x="693" y="12"/>
                    <a:pt x="746" y="454"/>
                    <a:pt x="746" y="454"/>
                  </a:cubicBezTo>
                  <a:cubicBezTo>
                    <a:pt x="710" y="432"/>
                    <a:pt x="672" y="421"/>
                    <a:pt x="632" y="421"/>
                  </a:cubicBezTo>
                  <a:cubicBezTo>
                    <a:pt x="342" y="421"/>
                    <a:pt x="1" y="981"/>
                    <a:pt x="389" y="1264"/>
                  </a:cubicBezTo>
                  <a:cubicBezTo>
                    <a:pt x="506" y="1352"/>
                    <a:pt x="619" y="1393"/>
                    <a:pt x="715" y="1400"/>
                  </a:cubicBezTo>
                  <a:lnTo>
                    <a:pt x="715" y="1400"/>
                  </a:lnTo>
                  <a:cubicBezTo>
                    <a:pt x="747" y="1548"/>
                    <a:pt x="853" y="1676"/>
                    <a:pt x="1079" y="1681"/>
                  </a:cubicBezTo>
                  <a:cubicBezTo>
                    <a:pt x="1093" y="1681"/>
                    <a:pt x="1106" y="1681"/>
                    <a:pt x="1119" y="1681"/>
                  </a:cubicBezTo>
                  <a:cubicBezTo>
                    <a:pt x="1420" y="1681"/>
                    <a:pt x="1623" y="1614"/>
                    <a:pt x="1739" y="1513"/>
                  </a:cubicBezTo>
                  <a:lnTo>
                    <a:pt x="1739" y="1513"/>
                  </a:lnTo>
                  <a:cubicBezTo>
                    <a:pt x="1763" y="1546"/>
                    <a:pt x="1792" y="1579"/>
                    <a:pt x="1829" y="1609"/>
                  </a:cubicBezTo>
                  <a:cubicBezTo>
                    <a:pt x="1881" y="1650"/>
                    <a:pt x="1943" y="1668"/>
                    <a:pt x="2011" y="1668"/>
                  </a:cubicBezTo>
                  <a:cubicBezTo>
                    <a:pt x="2401" y="1668"/>
                    <a:pt x="2974" y="1071"/>
                    <a:pt x="2639" y="716"/>
                  </a:cubicBezTo>
                  <a:cubicBezTo>
                    <a:pt x="2545" y="617"/>
                    <a:pt x="2445" y="579"/>
                    <a:pt x="2352" y="579"/>
                  </a:cubicBezTo>
                  <a:cubicBezTo>
                    <a:pt x="2345" y="579"/>
                    <a:pt x="2338" y="579"/>
                    <a:pt x="2331" y="580"/>
                  </a:cubicBezTo>
                  <a:lnTo>
                    <a:pt x="2331" y="580"/>
                  </a:lnTo>
                  <a:cubicBezTo>
                    <a:pt x="2334" y="407"/>
                    <a:pt x="2247" y="207"/>
                    <a:pt x="2032" y="73"/>
                  </a:cubicBezTo>
                  <a:cubicBezTo>
                    <a:pt x="1955" y="22"/>
                    <a:pt x="1878" y="0"/>
                    <a:pt x="18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4" name="Google Shape;2484;p59"/>
            <p:cNvSpPr/>
            <p:nvPr/>
          </p:nvSpPr>
          <p:spPr>
            <a:xfrm>
              <a:off x="6268191" y="3053527"/>
              <a:ext cx="82188" cy="54679"/>
            </a:xfrm>
            <a:custGeom>
              <a:avLst/>
              <a:gdLst/>
              <a:ahLst/>
              <a:cxnLst/>
              <a:rect l="l" t="t" r="r" b="b"/>
              <a:pathLst>
                <a:path w="2668" h="1775" extrusionOk="0">
                  <a:moveTo>
                    <a:pt x="1334" y="274"/>
                  </a:moveTo>
                  <a:cubicBezTo>
                    <a:pt x="1441" y="381"/>
                    <a:pt x="1465" y="500"/>
                    <a:pt x="1429" y="584"/>
                  </a:cubicBezTo>
                  <a:cubicBezTo>
                    <a:pt x="1414" y="621"/>
                    <a:pt x="1390" y="645"/>
                    <a:pt x="1359" y="645"/>
                  </a:cubicBezTo>
                  <a:cubicBezTo>
                    <a:pt x="1341" y="645"/>
                    <a:pt x="1320" y="637"/>
                    <a:pt x="1298" y="620"/>
                  </a:cubicBezTo>
                  <a:cubicBezTo>
                    <a:pt x="1227" y="560"/>
                    <a:pt x="1239" y="405"/>
                    <a:pt x="1334" y="274"/>
                  </a:cubicBezTo>
                  <a:close/>
                  <a:moveTo>
                    <a:pt x="2144" y="667"/>
                  </a:moveTo>
                  <a:cubicBezTo>
                    <a:pt x="2132" y="810"/>
                    <a:pt x="2037" y="917"/>
                    <a:pt x="1918" y="941"/>
                  </a:cubicBezTo>
                  <a:lnTo>
                    <a:pt x="1906" y="941"/>
                  </a:lnTo>
                  <a:cubicBezTo>
                    <a:pt x="1870" y="941"/>
                    <a:pt x="1870" y="929"/>
                    <a:pt x="1870" y="917"/>
                  </a:cubicBezTo>
                  <a:cubicBezTo>
                    <a:pt x="1870" y="858"/>
                    <a:pt x="1977" y="703"/>
                    <a:pt x="2144" y="667"/>
                  </a:cubicBezTo>
                  <a:close/>
                  <a:moveTo>
                    <a:pt x="739" y="1036"/>
                  </a:moveTo>
                  <a:cubicBezTo>
                    <a:pt x="763" y="1036"/>
                    <a:pt x="786" y="1060"/>
                    <a:pt x="798" y="1072"/>
                  </a:cubicBezTo>
                  <a:cubicBezTo>
                    <a:pt x="846" y="1143"/>
                    <a:pt x="870" y="1227"/>
                    <a:pt x="834" y="1286"/>
                  </a:cubicBezTo>
                  <a:cubicBezTo>
                    <a:pt x="798" y="1358"/>
                    <a:pt x="715" y="1405"/>
                    <a:pt x="620" y="1405"/>
                  </a:cubicBezTo>
                  <a:cubicBezTo>
                    <a:pt x="596" y="1274"/>
                    <a:pt x="632" y="1143"/>
                    <a:pt x="691" y="1072"/>
                  </a:cubicBezTo>
                  <a:cubicBezTo>
                    <a:pt x="703" y="1048"/>
                    <a:pt x="727" y="1036"/>
                    <a:pt x="739" y="1036"/>
                  </a:cubicBezTo>
                  <a:close/>
                  <a:moveTo>
                    <a:pt x="1632" y="1155"/>
                  </a:moveTo>
                  <a:cubicBezTo>
                    <a:pt x="1632" y="1155"/>
                    <a:pt x="1656" y="1167"/>
                    <a:pt x="1668" y="1215"/>
                  </a:cubicBezTo>
                  <a:cubicBezTo>
                    <a:pt x="1691" y="1322"/>
                    <a:pt x="1679" y="1417"/>
                    <a:pt x="1608" y="1501"/>
                  </a:cubicBezTo>
                  <a:cubicBezTo>
                    <a:pt x="1548" y="1382"/>
                    <a:pt x="1548" y="1262"/>
                    <a:pt x="1584" y="1203"/>
                  </a:cubicBezTo>
                  <a:cubicBezTo>
                    <a:pt x="1608" y="1167"/>
                    <a:pt x="1620" y="1155"/>
                    <a:pt x="1632" y="1155"/>
                  </a:cubicBezTo>
                  <a:close/>
                  <a:moveTo>
                    <a:pt x="1679" y="81"/>
                  </a:moveTo>
                  <a:cubicBezTo>
                    <a:pt x="1747" y="81"/>
                    <a:pt x="1816" y="101"/>
                    <a:pt x="1882" y="143"/>
                  </a:cubicBezTo>
                  <a:cubicBezTo>
                    <a:pt x="2049" y="250"/>
                    <a:pt x="2144" y="417"/>
                    <a:pt x="2156" y="584"/>
                  </a:cubicBezTo>
                  <a:cubicBezTo>
                    <a:pt x="1953" y="620"/>
                    <a:pt x="1787" y="810"/>
                    <a:pt x="1787" y="917"/>
                  </a:cubicBezTo>
                  <a:cubicBezTo>
                    <a:pt x="1797" y="961"/>
                    <a:pt x="1828" y="1014"/>
                    <a:pt x="1906" y="1014"/>
                  </a:cubicBezTo>
                  <a:cubicBezTo>
                    <a:pt x="1913" y="1014"/>
                    <a:pt x="1921" y="1013"/>
                    <a:pt x="1929" y="1012"/>
                  </a:cubicBezTo>
                  <a:cubicBezTo>
                    <a:pt x="2096" y="989"/>
                    <a:pt x="2215" y="846"/>
                    <a:pt x="2227" y="655"/>
                  </a:cubicBezTo>
                  <a:cubicBezTo>
                    <a:pt x="2322" y="667"/>
                    <a:pt x="2406" y="703"/>
                    <a:pt x="2477" y="786"/>
                  </a:cubicBezTo>
                  <a:cubicBezTo>
                    <a:pt x="2596" y="917"/>
                    <a:pt x="2572" y="1072"/>
                    <a:pt x="2525" y="1191"/>
                  </a:cubicBezTo>
                  <a:cubicBezTo>
                    <a:pt x="2418" y="1441"/>
                    <a:pt x="2108" y="1667"/>
                    <a:pt x="1882" y="1667"/>
                  </a:cubicBezTo>
                  <a:cubicBezTo>
                    <a:pt x="1822" y="1667"/>
                    <a:pt x="1763" y="1655"/>
                    <a:pt x="1727" y="1620"/>
                  </a:cubicBezTo>
                  <a:cubicBezTo>
                    <a:pt x="1703" y="1596"/>
                    <a:pt x="1679" y="1584"/>
                    <a:pt x="1656" y="1560"/>
                  </a:cubicBezTo>
                  <a:cubicBezTo>
                    <a:pt x="1751" y="1453"/>
                    <a:pt x="1787" y="1322"/>
                    <a:pt x="1739" y="1191"/>
                  </a:cubicBezTo>
                  <a:cubicBezTo>
                    <a:pt x="1715" y="1084"/>
                    <a:pt x="1656" y="1072"/>
                    <a:pt x="1632" y="1072"/>
                  </a:cubicBezTo>
                  <a:cubicBezTo>
                    <a:pt x="1584" y="1072"/>
                    <a:pt x="1548" y="1108"/>
                    <a:pt x="1525" y="1155"/>
                  </a:cubicBezTo>
                  <a:cubicBezTo>
                    <a:pt x="1465" y="1251"/>
                    <a:pt x="1465" y="1405"/>
                    <a:pt x="1548" y="1548"/>
                  </a:cubicBezTo>
                  <a:cubicBezTo>
                    <a:pt x="1465" y="1620"/>
                    <a:pt x="1287" y="1691"/>
                    <a:pt x="977" y="1691"/>
                  </a:cubicBezTo>
                  <a:lnTo>
                    <a:pt x="941" y="1691"/>
                  </a:lnTo>
                  <a:cubicBezTo>
                    <a:pt x="751" y="1691"/>
                    <a:pt x="667" y="1584"/>
                    <a:pt x="632" y="1489"/>
                  </a:cubicBezTo>
                  <a:cubicBezTo>
                    <a:pt x="751" y="1477"/>
                    <a:pt x="858" y="1417"/>
                    <a:pt x="906" y="1322"/>
                  </a:cubicBezTo>
                  <a:cubicBezTo>
                    <a:pt x="953" y="1227"/>
                    <a:pt x="929" y="1120"/>
                    <a:pt x="858" y="1024"/>
                  </a:cubicBezTo>
                  <a:cubicBezTo>
                    <a:pt x="822" y="965"/>
                    <a:pt x="775" y="953"/>
                    <a:pt x="751" y="953"/>
                  </a:cubicBezTo>
                  <a:cubicBezTo>
                    <a:pt x="703" y="953"/>
                    <a:pt x="667" y="977"/>
                    <a:pt x="632" y="1024"/>
                  </a:cubicBezTo>
                  <a:cubicBezTo>
                    <a:pt x="572" y="1096"/>
                    <a:pt x="525" y="1251"/>
                    <a:pt x="536" y="1393"/>
                  </a:cubicBezTo>
                  <a:cubicBezTo>
                    <a:pt x="453" y="1382"/>
                    <a:pt x="370" y="1346"/>
                    <a:pt x="275" y="1274"/>
                  </a:cubicBezTo>
                  <a:cubicBezTo>
                    <a:pt x="72" y="1120"/>
                    <a:pt x="120" y="917"/>
                    <a:pt x="144" y="834"/>
                  </a:cubicBezTo>
                  <a:cubicBezTo>
                    <a:pt x="203" y="655"/>
                    <a:pt x="370" y="500"/>
                    <a:pt x="501" y="500"/>
                  </a:cubicBezTo>
                  <a:cubicBezTo>
                    <a:pt x="536" y="500"/>
                    <a:pt x="572" y="512"/>
                    <a:pt x="596" y="536"/>
                  </a:cubicBezTo>
                  <a:lnTo>
                    <a:pt x="644" y="536"/>
                  </a:lnTo>
                  <a:cubicBezTo>
                    <a:pt x="656" y="524"/>
                    <a:pt x="656" y="512"/>
                    <a:pt x="656" y="489"/>
                  </a:cubicBezTo>
                  <a:cubicBezTo>
                    <a:pt x="656" y="489"/>
                    <a:pt x="632" y="286"/>
                    <a:pt x="727" y="167"/>
                  </a:cubicBezTo>
                  <a:cubicBezTo>
                    <a:pt x="769" y="118"/>
                    <a:pt x="831" y="94"/>
                    <a:pt x="908" y="94"/>
                  </a:cubicBezTo>
                  <a:cubicBezTo>
                    <a:pt x="963" y="94"/>
                    <a:pt x="1027" y="107"/>
                    <a:pt x="1096" y="131"/>
                  </a:cubicBezTo>
                  <a:cubicBezTo>
                    <a:pt x="1167" y="155"/>
                    <a:pt x="1227" y="191"/>
                    <a:pt x="1275" y="227"/>
                  </a:cubicBezTo>
                  <a:cubicBezTo>
                    <a:pt x="1167" y="369"/>
                    <a:pt x="1132" y="572"/>
                    <a:pt x="1251" y="679"/>
                  </a:cubicBezTo>
                  <a:cubicBezTo>
                    <a:pt x="1287" y="703"/>
                    <a:pt x="1322" y="727"/>
                    <a:pt x="1370" y="727"/>
                  </a:cubicBezTo>
                  <a:cubicBezTo>
                    <a:pt x="1429" y="727"/>
                    <a:pt x="1489" y="679"/>
                    <a:pt x="1513" y="608"/>
                  </a:cubicBezTo>
                  <a:cubicBezTo>
                    <a:pt x="1548" y="500"/>
                    <a:pt x="1525" y="346"/>
                    <a:pt x="1394" y="215"/>
                  </a:cubicBezTo>
                  <a:cubicBezTo>
                    <a:pt x="1473" y="128"/>
                    <a:pt x="1574" y="81"/>
                    <a:pt x="1679" y="81"/>
                  </a:cubicBezTo>
                  <a:close/>
                  <a:moveTo>
                    <a:pt x="1668" y="0"/>
                  </a:moveTo>
                  <a:cubicBezTo>
                    <a:pt x="1548" y="0"/>
                    <a:pt x="1418" y="60"/>
                    <a:pt x="1322" y="167"/>
                  </a:cubicBezTo>
                  <a:cubicBezTo>
                    <a:pt x="1263" y="131"/>
                    <a:pt x="1191" y="96"/>
                    <a:pt x="1120" y="60"/>
                  </a:cubicBezTo>
                  <a:cubicBezTo>
                    <a:pt x="1041" y="37"/>
                    <a:pt x="969" y="24"/>
                    <a:pt x="905" y="24"/>
                  </a:cubicBezTo>
                  <a:cubicBezTo>
                    <a:pt x="805" y="24"/>
                    <a:pt x="725" y="54"/>
                    <a:pt x="667" y="119"/>
                  </a:cubicBezTo>
                  <a:cubicBezTo>
                    <a:pt x="584" y="215"/>
                    <a:pt x="572" y="358"/>
                    <a:pt x="572" y="441"/>
                  </a:cubicBezTo>
                  <a:cubicBezTo>
                    <a:pt x="548" y="429"/>
                    <a:pt x="525" y="429"/>
                    <a:pt x="501" y="429"/>
                  </a:cubicBezTo>
                  <a:cubicBezTo>
                    <a:pt x="322" y="429"/>
                    <a:pt x="132" y="596"/>
                    <a:pt x="60" y="810"/>
                  </a:cubicBezTo>
                  <a:cubicBezTo>
                    <a:pt x="1" y="1024"/>
                    <a:pt x="48" y="1215"/>
                    <a:pt x="227" y="1346"/>
                  </a:cubicBezTo>
                  <a:cubicBezTo>
                    <a:pt x="334" y="1417"/>
                    <a:pt x="441" y="1477"/>
                    <a:pt x="548" y="1489"/>
                  </a:cubicBezTo>
                  <a:cubicBezTo>
                    <a:pt x="596" y="1667"/>
                    <a:pt x="739" y="1763"/>
                    <a:pt x="941" y="1774"/>
                  </a:cubicBezTo>
                  <a:lnTo>
                    <a:pt x="977" y="1774"/>
                  </a:lnTo>
                  <a:cubicBezTo>
                    <a:pt x="1251" y="1774"/>
                    <a:pt x="1465" y="1715"/>
                    <a:pt x="1596" y="1620"/>
                  </a:cubicBezTo>
                  <a:cubicBezTo>
                    <a:pt x="1620" y="1643"/>
                    <a:pt x="1644" y="1667"/>
                    <a:pt x="1668" y="1691"/>
                  </a:cubicBezTo>
                  <a:cubicBezTo>
                    <a:pt x="1727" y="1727"/>
                    <a:pt x="1799" y="1751"/>
                    <a:pt x="1870" y="1751"/>
                  </a:cubicBezTo>
                  <a:cubicBezTo>
                    <a:pt x="2132" y="1751"/>
                    <a:pt x="2465" y="1501"/>
                    <a:pt x="2596" y="1227"/>
                  </a:cubicBezTo>
                  <a:cubicBezTo>
                    <a:pt x="2668" y="1036"/>
                    <a:pt x="2644" y="870"/>
                    <a:pt x="2525" y="739"/>
                  </a:cubicBezTo>
                  <a:cubicBezTo>
                    <a:pt x="2441" y="643"/>
                    <a:pt x="2334" y="584"/>
                    <a:pt x="2227" y="584"/>
                  </a:cubicBezTo>
                  <a:cubicBezTo>
                    <a:pt x="2215" y="393"/>
                    <a:pt x="2108" y="203"/>
                    <a:pt x="1918" y="84"/>
                  </a:cubicBezTo>
                  <a:cubicBezTo>
                    <a:pt x="1834" y="36"/>
                    <a:pt x="1751" y="0"/>
                    <a:pt x="166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5" name="Google Shape;2485;p59"/>
            <p:cNvSpPr/>
            <p:nvPr/>
          </p:nvSpPr>
          <p:spPr>
            <a:xfrm>
              <a:off x="5997816" y="2683374"/>
              <a:ext cx="255836" cy="177714"/>
            </a:xfrm>
            <a:custGeom>
              <a:avLst/>
              <a:gdLst/>
              <a:ahLst/>
              <a:cxnLst/>
              <a:rect l="l" t="t" r="r" b="b"/>
              <a:pathLst>
                <a:path w="8305" h="5769" extrusionOk="0">
                  <a:moveTo>
                    <a:pt x="3500" y="1"/>
                  </a:moveTo>
                  <a:cubicBezTo>
                    <a:pt x="3458" y="1"/>
                    <a:pt x="3415" y="2"/>
                    <a:pt x="3372" y="3"/>
                  </a:cubicBezTo>
                  <a:cubicBezTo>
                    <a:pt x="134" y="122"/>
                    <a:pt x="431" y="3265"/>
                    <a:pt x="431" y="3265"/>
                  </a:cubicBezTo>
                  <a:cubicBezTo>
                    <a:pt x="1" y="4405"/>
                    <a:pt x="1945" y="5769"/>
                    <a:pt x="3969" y="5769"/>
                  </a:cubicBezTo>
                  <a:cubicBezTo>
                    <a:pt x="4629" y="5769"/>
                    <a:pt x="5299" y="5623"/>
                    <a:pt x="5896" y="5277"/>
                  </a:cubicBezTo>
                  <a:cubicBezTo>
                    <a:pt x="8305" y="3891"/>
                    <a:pt x="6656" y="1"/>
                    <a:pt x="350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6" name="Google Shape;2486;p59"/>
            <p:cNvSpPr/>
            <p:nvPr/>
          </p:nvSpPr>
          <p:spPr>
            <a:xfrm>
              <a:off x="6042637" y="2874181"/>
              <a:ext cx="79600" cy="84252"/>
            </a:xfrm>
            <a:custGeom>
              <a:avLst/>
              <a:gdLst/>
              <a:ahLst/>
              <a:cxnLst/>
              <a:rect l="l" t="t" r="r" b="b"/>
              <a:pathLst>
                <a:path w="2584" h="2735" extrusionOk="0">
                  <a:moveTo>
                    <a:pt x="881" y="0"/>
                  </a:moveTo>
                  <a:lnTo>
                    <a:pt x="905" y="1429"/>
                  </a:lnTo>
                  <a:lnTo>
                    <a:pt x="0" y="1179"/>
                  </a:lnTo>
                  <a:lnTo>
                    <a:pt x="0" y="1179"/>
                  </a:lnTo>
                  <a:cubicBezTo>
                    <a:pt x="0" y="1179"/>
                    <a:pt x="1031" y="2735"/>
                    <a:pt x="1471" y="2735"/>
                  </a:cubicBezTo>
                  <a:cubicBezTo>
                    <a:pt x="1499" y="2735"/>
                    <a:pt x="1525" y="2728"/>
                    <a:pt x="1548" y="2715"/>
                  </a:cubicBezTo>
                  <a:cubicBezTo>
                    <a:pt x="1917" y="2489"/>
                    <a:pt x="2584" y="1548"/>
                    <a:pt x="2584" y="1548"/>
                  </a:cubicBezTo>
                  <a:lnTo>
                    <a:pt x="1810" y="1453"/>
                  </a:lnTo>
                  <a:lnTo>
                    <a:pt x="1905" y="24"/>
                  </a:lnTo>
                  <a:lnTo>
                    <a:pt x="881" y="0"/>
                  </a:lnTo>
                  <a:close/>
                </a:path>
              </a:pathLst>
            </a:custGeom>
            <a:solidFill>
              <a:srgbClr val="E584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7" name="Google Shape;2487;p59"/>
            <p:cNvSpPr/>
            <p:nvPr/>
          </p:nvSpPr>
          <p:spPr>
            <a:xfrm>
              <a:off x="5993472" y="2746278"/>
              <a:ext cx="34871" cy="42480"/>
            </a:xfrm>
            <a:custGeom>
              <a:avLst/>
              <a:gdLst/>
              <a:ahLst/>
              <a:cxnLst/>
              <a:rect l="l" t="t" r="r" b="b"/>
              <a:pathLst>
                <a:path w="1132" h="1379" extrusionOk="0">
                  <a:moveTo>
                    <a:pt x="824" y="0"/>
                  </a:moveTo>
                  <a:cubicBezTo>
                    <a:pt x="754" y="0"/>
                    <a:pt x="667" y="37"/>
                    <a:pt x="560" y="128"/>
                  </a:cubicBezTo>
                  <a:cubicBezTo>
                    <a:pt x="1" y="604"/>
                    <a:pt x="72" y="1235"/>
                    <a:pt x="727" y="1378"/>
                  </a:cubicBezTo>
                  <a:cubicBezTo>
                    <a:pt x="727" y="1378"/>
                    <a:pt x="799" y="842"/>
                    <a:pt x="1132" y="664"/>
                  </a:cubicBezTo>
                  <a:cubicBezTo>
                    <a:pt x="1132" y="664"/>
                    <a:pt x="1124" y="0"/>
                    <a:pt x="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8" name="Google Shape;2488;p59"/>
            <p:cNvSpPr/>
            <p:nvPr/>
          </p:nvSpPr>
          <p:spPr>
            <a:xfrm>
              <a:off x="5975883" y="2720987"/>
              <a:ext cx="199924" cy="169797"/>
            </a:xfrm>
            <a:custGeom>
              <a:avLst/>
              <a:gdLst/>
              <a:ahLst/>
              <a:cxnLst/>
              <a:rect l="l" t="t" r="r" b="b"/>
              <a:pathLst>
                <a:path w="6490" h="5512" extrusionOk="0">
                  <a:moveTo>
                    <a:pt x="4361" y="1"/>
                  </a:moveTo>
                  <a:cubicBezTo>
                    <a:pt x="4084" y="1"/>
                    <a:pt x="3771" y="50"/>
                    <a:pt x="3417" y="163"/>
                  </a:cubicBezTo>
                  <a:cubicBezTo>
                    <a:pt x="0" y="1235"/>
                    <a:pt x="203" y="3937"/>
                    <a:pt x="2036" y="5068"/>
                  </a:cubicBezTo>
                  <a:cubicBezTo>
                    <a:pt x="2036" y="5068"/>
                    <a:pt x="2732" y="5511"/>
                    <a:pt x="3615" y="5511"/>
                  </a:cubicBezTo>
                  <a:cubicBezTo>
                    <a:pt x="4569" y="5511"/>
                    <a:pt x="5741" y="4994"/>
                    <a:pt x="6489" y="2842"/>
                  </a:cubicBezTo>
                  <a:cubicBezTo>
                    <a:pt x="6489" y="2842"/>
                    <a:pt x="6452" y="1"/>
                    <a:pt x="43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9" name="Google Shape;2489;p59"/>
            <p:cNvSpPr/>
            <p:nvPr/>
          </p:nvSpPr>
          <p:spPr>
            <a:xfrm>
              <a:off x="6050339" y="2782690"/>
              <a:ext cx="36350" cy="28803"/>
            </a:xfrm>
            <a:custGeom>
              <a:avLst/>
              <a:gdLst/>
              <a:ahLst/>
              <a:cxnLst/>
              <a:rect l="l" t="t" r="r" b="b"/>
              <a:pathLst>
                <a:path w="1180" h="935" extrusionOk="0">
                  <a:moveTo>
                    <a:pt x="1138" y="1"/>
                  </a:moveTo>
                  <a:cubicBezTo>
                    <a:pt x="1132" y="1"/>
                    <a:pt x="1126" y="2"/>
                    <a:pt x="1120" y="6"/>
                  </a:cubicBezTo>
                  <a:cubicBezTo>
                    <a:pt x="858" y="148"/>
                    <a:pt x="167" y="518"/>
                    <a:pt x="48" y="553"/>
                  </a:cubicBezTo>
                  <a:cubicBezTo>
                    <a:pt x="12" y="565"/>
                    <a:pt x="0" y="589"/>
                    <a:pt x="0" y="601"/>
                  </a:cubicBezTo>
                  <a:cubicBezTo>
                    <a:pt x="0" y="637"/>
                    <a:pt x="0" y="696"/>
                    <a:pt x="750" y="934"/>
                  </a:cubicBezTo>
                  <a:lnTo>
                    <a:pt x="762" y="934"/>
                  </a:lnTo>
                  <a:cubicBezTo>
                    <a:pt x="774" y="934"/>
                    <a:pt x="798" y="934"/>
                    <a:pt x="798" y="910"/>
                  </a:cubicBezTo>
                  <a:cubicBezTo>
                    <a:pt x="810" y="887"/>
                    <a:pt x="798" y="863"/>
                    <a:pt x="774" y="863"/>
                  </a:cubicBezTo>
                  <a:cubicBezTo>
                    <a:pt x="500" y="779"/>
                    <a:pt x="215" y="672"/>
                    <a:pt x="108" y="613"/>
                  </a:cubicBezTo>
                  <a:cubicBezTo>
                    <a:pt x="346" y="518"/>
                    <a:pt x="1120" y="101"/>
                    <a:pt x="1155" y="77"/>
                  </a:cubicBezTo>
                  <a:cubicBezTo>
                    <a:pt x="1179" y="65"/>
                    <a:pt x="1179" y="41"/>
                    <a:pt x="1167" y="29"/>
                  </a:cubicBezTo>
                  <a:cubicBezTo>
                    <a:pt x="1167" y="12"/>
                    <a:pt x="1154" y="1"/>
                    <a:pt x="113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0" name="Google Shape;2490;p59"/>
            <p:cNvSpPr/>
            <p:nvPr/>
          </p:nvSpPr>
          <p:spPr>
            <a:xfrm>
              <a:off x="6038602" y="2815620"/>
              <a:ext cx="24952" cy="21533"/>
            </a:xfrm>
            <a:custGeom>
              <a:avLst/>
              <a:gdLst/>
              <a:ahLst/>
              <a:cxnLst/>
              <a:rect l="l" t="t" r="r" b="b"/>
              <a:pathLst>
                <a:path w="810" h="699" extrusionOk="0">
                  <a:moveTo>
                    <a:pt x="457" y="0"/>
                  </a:moveTo>
                  <a:cubicBezTo>
                    <a:pt x="447" y="0"/>
                    <a:pt x="436" y="6"/>
                    <a:pt x="429" y="20"/>
                  </a:cubicBezTo>
                  <a:cubicBezTo>
                    <a:pt x="417" y="20"/>
                    <a:pt x="417" y="32"/>
                    <a:pt x="405" y="44"/>
                  </a:cubicBezTo>
                  <a:cubicBezTo>
                    <a:pt x="227" y="234"/>
                    <a:pt x="0" y="508"/>
                    <a:pt x="96" y="651"/>
                  </a:cubicBezTo>
                  <a:cubicBezTo>
                    <a:pt x="108" y="675"/>
                    <a:pt x="131" y="687"/>
                    <a:pt x="167" y="699"/>
                  </a:cubicBezTo>
                  <a:lnTo>
                    <a:pt x="203" y="699"/>
                  </a:lnTo>
                  <a:cubicBezTo>
                    <a:pt x="381" y="699"/>
                    <a:pt x="750" y="413"/>
                    <a:pt x="786" y="377"/>
                  </a:cubicBezTo>
                  <a:cubicBezTo>
                    <a:pt x="810" y="365"/>
                    <a:pt x="810" y="342"/>
                    <a:pt x="798" y="330"/>
                  </a:cubicBezTo>
                  <a:cubicBezTo>
                    <a:pt x="791" y="316"/>
                    <a:pt x="776" y="310"/>
                    <a:pt x="762" y="310"/>
                  </a:cubicBezTo>
                  <a:cubicBezTo>
                    <a:pt x="752" y="310"/>
                    <a:pt x="743" y="313"/>
                    <a:pt x="739" y="318"/>
                  </a:cubicBezTo>
                  <a:cubicBezTo>
                    <a:pt x="593" y="441"/>
                    <a:pt x="320" y="617"/>
                    <a:pt x="199" y="617"/>
                  </a:cubicBezTo>
                  <a:cubicBezTo>
                    <a:pt x="192" y="617"/>
                    <a:pt x="185" y="617"/>
                    <a:pt x="179" y="615"/>
                  </a:cubicBezTo>
                  <a:cubicBezTo>
                    <a:pt x="167" y="615"/>
                    <a:pt x="167" y="603"/>
                    <a:pt x="155" y="603"/>
                  </a:cubicBezTo>
                  <a:cubicBezTo>
                    <a:pt x="143" y="568"/>
                    <a:pt x="131" y="461"/>
                    <a:pt x="465" y="91"/>
                  </a:cubicBezTo>
                  <a:cubicBezTo>
                    <a:pt x="477" y="80"/>
                    <a:pt x="489" y="68"/>
                    <a:pt x="489" y="68"/>
                  </a:cubicBezTo>
                  <a:cubicBezTo>
                    <a:pt x="500" y="44"/>
                    <a:pt x="500" y="20"/>
                    <a:pt x="477" y="8"/>
                  </a:cubicBezTo>
                  <a:cubicBezTo>
                    <a:pt x="472" y="3"/>
                    <a:pt x="465" y="0"/>
                    <a:pt x="45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1" name="Google Shape;2491;p59"/>
            <p:cNvSpPr/>
            <p:nvPr/>
          </p:nvSpPr>
          <p:spPr>
            <a:xfrm>
              <a:off x="6086996" y="2799448"/>
              <a:ext cx="27909" cy="25229"/>
            </a:xfrm>
            <a:custGeom>
              <a:avLst/>
              <a:gdLst/>
              <a:ahLst/>
              <a:cxnLst/>
              <a:rect l="l" t="t" r="r" b="b"/>
              <a:pathLst>
                <a:path w="906" h="819" extrusionOk="0">
                  <a:moveTo>
                    <a:pt x="586" y="0"/>
                  </a:moveTo>
                  <a:cubicBezTo>
                    <a:pt x="575" y="0"/>
                    <a:pt x="567" y="3"/>
                    <a:pt x="561" y="9"/>
                  </a:cubicBezTo>
                  <a:cubicBezTo>
                    <a:pt x="465" y="105"/>
                    <a:pt x="1" y="593"/>
                    <a:pt x="120" y="759"/>
                  </a:cubicBezTo>
                  <a:cubicBezTo>
                    <a:pt x="156" y="807"/>
                    <a:pt x="203" y="819"/>
                    <a:pt x="275" y="819"/>
                  </a:cubicBezTo>
                  <a:cubicBezTo>
                    <a:pt x="394" y="819"/>
                    <a:pt x="596" y="771"/>
                    <a:pt x="870" y="652"/>
                  </a:cubicBezTo>
                  <a:cubicBezTo>
                    <a:pt x="894" y="640"/>
                    <a:pt x="906" y="616"/>
                    <a:pt x="894" y="605"/>
                  </a:cubicBezTo>
                  <a:cubicBezTo>
                    <a:pt x="885" y="587"/>
                    <a:pt x="870" y="576"/>
                    <a:pt x="853" y="576"/>
                  </a:cubicBezTo>
                  <a:cubicBezTo>
                    <a:pt x="847" y="576"/>
                    <a:pt x="841" y="578"/>
                    <a:pt x="834" y="581"/>
                  </a:cubicBezTo>
                  <a:cubicBezTo>
                    <a:pt x="516" y="715"/>
                    <a:pt x="353" y="749"/>
                    <a:pt x="271" y="749"/>
                  </a:cubicBezTo>
                  <a:cubicBezTo>
                    <a:pt x="215" y="749"/>
                    <a:pt x="196" y="733"/>
                    <a:pt x="191" y="724"/>
                  </a:cubicBezTo>
                  <a:cubicBezTo>
                    <a:pt x="132" y="640"/>
                    <a:pt x="370" y="319"/>
                    <a:pt x="620" y="69"/>
                  </a:cubicBezTo>
                  <a:cubicBezTo>
                    <a:pt x="632" y="57"/>
                    <a:pt x="632" y="33"/>
                    <a:pt x="620" y="9"/>
                  </a:cubicBezTo>
                  <a:cubicBezTo>
                    <a:pt x="608" y="3"/>
                    <a:pt x="596" y="0"/>
                    <a:pt x="58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2" name="Google Shape;2492;p59"/>
            <p:cNvSpPr/>
            <p:nvPr/>
          </p:nvSpPr>
          <p:spPr>
            <a:xfrm>
              <a:off x="6041159" y="2759463"/>
              <a:ext cx="30466" cy="24521"/>
            </a:xfrm>
            <a:custGeom>
              <a:avLst/>
              <a:gdLst/>
              <a:ahLst/>
              <a:cxnLst/>
              <a:rect l="l" t="t" r="r" b="b"/>
              <a:pathLst>
                <a:path w="989" h="796" extrusionOk="0">
                  <a:moveTo>
                    <a:pt x="475" y="1"/>
                  </a:moveTo>
                  <a:cubicBezTo>
                    <a:pt x="465" y="1"/>
                    <a:pt x="453" y="4"/>
                    <a:pt x="441" y="9"/>
                  </a:cubicBezTo>
                  <a:cubicBezTo>
                    <a:pt x="1" y="545"/>
                    <a:pt x="13" y="688"/>
                    <a:pt x="72" y="748"/>
                  </a:cubicBezTo>
                  <a:cubicBezTo>
                    <a:pt x="96" y="783"/>
                    <a:pt x="132" y="795"/>
                    <a:pt x="179" y="795"/>
                  </a:cubicBezTo>
                  <a:cubicBezTo>
                    <a:pt x="406" y="795"/>
                    <a:pt x="822" y="557"/>
                    <a:pt x="965" y="474"/>
                  </a:cubicBezTo>
                  <a:cubicBezTo>
                    <a:pt x="977" y="462"/>
                    <a:pt x="989" y="438"/>
                    <a:pt x="977" y="414"/>
                  </a:cubicBezTo>
                  <a:cubicBezTo>
                    <a:pt x="969" y="406"/>
                    <a:pt x="954" y="397"/>
                    <a:pt x="942" y="397"/>
                  </a:cubicBezTo>
                  <a:cubicBezTo>
                    <a:pt x="937" y="397"/>
                    <a:pt x="933" y="399"/>
                    <a:pt x="929" y="402"/>
                  </a:cubicBezTo>
                  <a:cubicBezTo>
                    <a:pt x="640" y="572"/>
                    <a:pt x="308" y="717"/>
                    <a:pt x="174" y="717"/>
                  </a:cubicBezTo>
                  <a:cubicBezTo>
                    <a:pt x="148" y="717"/>
                    <a:pt x="129" y="712"/>
                    <a:pt x="120" y="700"/>
                  </a:cubicBezTo>
                  <a:cubicBezTo>
                    <a:pt x="108" y="688"/>
                    <a:pt x="72" y="581"/>
                    <a:pt x="501" y="69"/>
                  </a:cubicBezTo>
                  <a:cubicBezTo>
                    <a:pt x="525" y="45"/>
                    <a:pt x="513" y="21"/>
                    <a:pt x="501" y="9"/>
                  </a:cubicBezTo>
                  <a:cubicBezTo>
                    <a:pt x="495" y="4"/>
                    <a:pt x="486" y="1"/>
                    <a:pt x="47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3" name="Google Shape;2493;p59"/>
            <p:cNvSpPr/>
            <p:nvPr/>
          </p:nvSpPr>
          <p:spPr>
            <a:xfrm>
              <a:off x="6077478" y="2830314"/>
              <a:ext cx="34502" cy="30559"/>
            </a:xfrm>
            <a:custGeom>
              <a:avLst/>
              <a:gdLst/>
              <a:ahLst/>
              <a:cxnLst/>
              <a:rect l="l" t="t" r="r" b="b"/>
              <a:pathLst>
                <a:path w="1120" h="992" extrusionOk="0">
                  <a:moveTo>
                    <a:pt x="551" y="0"/>
                  </a:moveTo>
                  <a:cubicBezTo>
                    <a:pt x="494" y="0"/>
                    <a:pt x="437" y="10"/>
                    <a:pt x="381" y="31"/>
                  </a:cubicBezTo>
                  <a:cubicBezTo>
                    <a:pt x="119" y="138"/>
                    <a:pt x="0" y="424"/>
                    <a:pt x="96" y="674"/>
                  </a:cubicBezTo>
                  <a:cubicBezTo>
                    <a:pt x="179" y="869"/>
                    <a:pt x="370" y="991"/>
                    <a:pt x="569" y="991"/>
                  </a:cubicBezTo>
                  <a:cubicBezTo>
                    <a:pt x="626" y="991"/>
                    <a:pt x="683" y="981"/>
                    <a:pt x="739" y="960"/>
                  </a:cubicBezTo>
                  <a:cubicBezTo>
                    <a:pt x="1001" y="853"/>
                    <a:pt x="1120" y="567"/>
                    <a:pt x="1024" y="317"/>
                  </a:cubicBezTo>
                  <a:cubicBezTo>
                    <a:pt x="941" y="122"/>
                    <a:pt x="750" y="0"/>
                    <a:pt x="551" y="0"/>
                  </a:cubicBezTo>
                  <a:close/>
                </a:path>
              </a:pathLst>
            </a:custGeom>
            <a:solidFill>
              <a:srgbClr val="E15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4" name="Google Shape;2494;p59"/>
            <p:cNvSpPr/>
            <p:nvPr/>
          </p:nvSpPr>
          <p:spPr>
            <a:xfrm>
              <a:off x="6013280" y="2780995"/>
              <a:ext cx="33423" cy="30497"/>
            </a:xfrm>
            <a:custGeom>
              <a:avLst/>
              <a:gdLst/>
              <a:ahLst/>
              <a:cxnLst/>
              <a:rect l="l" t="t" r="r" b="b"/>
              <a:pathLst>
                <a:path w="1085" h="990" extrusionOk="0">
                  <a:moveTo>
                    <a:pt x="548" y="1"/>
                  </a:moveTo>
                  <a:cubicBezTo>
                    <a:pt x="513" y="1"/>
                    <a:pt x="477" y="5"/>
                    <a:pt x="441" y="13"/>
                  </a:cubicBezTo>
                  <a:cubicBezTo>
                    <a:pt x="168" y="72"/>
                    <a:pt x="1" y="334"/>
                    <a:pt x="60" y="596"/>
                  </a:cubicBezTo>
                  <a:cubicBezTo>
                    <a:pt x="112" y="833"/>
                    <a:pt x="323" y="989"/>
                    <a:pt x="548" y="989"/>
                  </a:cubicBezTo>
                  <a:cubicBezTo>
                    <a:pt x="584" y="989"/>
                    <a:pt x="620" y="985"/>
                    <a:pt x="656" y="977"/>
                  </a:cubicBezTo>
                  <a:cubicBezTo>
                    <a:pt x="918" y="918"/>
                    <a:pt x="1084" y="644"/>
                    <a:pt x="1025" y="382"/>
                  </a:cubicBezTo>
                  <a:cubicBezTo>
                    <a:pt x="973" y="156"/>
                    <a:pt x="771" y="1"/>
                    <a:pt x="548" y="1"/>
                  </a:cubicBezTo>
                  <a:close/>
                </a:path>
              </a:pathLst>
            </a:custGeom>
            <a:solidFill>
              <a:srgbClr val="E15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5" name="Google Shape;2495;p59"/>
            <p:cNvSpPr/>
            <p:nvPr/>
          </p:nvSpPr>
          <p:spPr>
            <a:xfrm>
              <a:off x="6114505" y="2725115"/>
              <a:ext cx="109327" cy="127440"/>
            </a:xfrm>
            <a:custGeom>
              <a:avLst/>
              <a:gdLst/>
              <a:ahLst/>
              <a:cxnLst/>
              <a:rect l="l" t="t" r="r" b="b"/>
              <a:pathLst>
                <a:path w="3549" h="4137" extrusionOk="0">
                  <a:moveTo>
                    <a:pt x="1018" y="1"/>
                  </a:moveTo>
                  <a:cubicBezTo>
                    <a:pt x="793" y="1"/>
                    <a:pt x="547" y="63"/>
                    <a:pt x="406" y="291"/>
                  </a:cubicBezTo>
                  <a:cubicBezTo>
                    <a:pt x="406" y="291"/>
                    <a:pt x="1" y="3184"/>
                    <a:pt x="727" y="4137"/>
                  </a:cubicBezTo>
                  <a:cubicBezTo>
                    <a:pt x="727" y="4137"/>
                    <a:pt x="3549" y="3387"/>
                    <a:pt x="1525" y="89"/>
                  </a:cubicBezTo>
                  <a:cubicBezTo>
                    <a:pt x="1525" y="89"/>
                    <a:pt x="1286" y="1"/>
                    <a:pt x="101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6" name="Google Shape;2496;p59"/>
            <p:cNvSpPr/>
            <p:nvPr/>
          </p:nvSpPr>
          <p:spPr>
            <a:xfrm>
              <a:off x="6113057" y="2837122"/>
              <a:ext cx="60994" cy="51260"/>
            </a:xfrm>
            <a:custGeom>
              <a:avLst/>
              <a:gdLst/>
              <a:ahLst/>
              <a:cxnLst/>
              <a:rect l="l" t="t" r="r" b="b"/>
              <a:pathLst>
                <a:path w="1980" h="1664" extrusionOk="0">
                  <a:moveTo>
                    <a:pt x="1382" y="0"/>
                  </a:moveTo>
                  <a:cubicBezTo>
                    <a:pt x="1098" y="0"/>
                    <a:pt x="798" y="191"/>
                    <a:pt x="798" y="191"/>
                  </a:cubicBezTo>
                  <a:cubicBezTo>
                    <a:pt x="798" y="191"/>
                    <a:pt x="0" y="1144"/>
                    <a:pt x="619" y="1549"/>
                  </a:cubicBezTo>
                  <a:cubicBezTo>
                    <a:pt x="740" y="1628"/>
                    <a:pt x="867" y="1663"/>
                    <a:pt x="992" y="1663"/>
                  </a:cubicBezTo>
                  <a:cubicBezTo>
                    <a:pt x="1505" y="1663"/>
                    <a:pt x="1980" y="1062"/>
                    <a:pt x="1846" y="429"/>
                  </a:cubicBezTo>
                  <a:cubicBezTo>
                    <a:pt x="1776" y="97"/>
                    <a:pt x="1583" y="0"/>
                    <a:pt x="13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7" name="Google Shape;2497;p59"/>
            <p:cNvSpPr/>
            <p:nvPr/>
          </p:nvSpPr>
          <p:spPr>
            <a:xfrm>
              <a:off x="6132865" y="2850676"/>
              <a:ext cx="22395" cy="20239"/>
            </a:xfrm>
            <a:custGeom>
              <a:avLst/>
              <a:gdLst/>
              <a:ahLst/>
              <a:cxnLst/>
              <a:rect l="l" t="t" r="r" b="b"/>
              <a:pathLst>
                <a:path w="727" h="657" extrusionOk="0">
                  <a:moveTo>
                    <a:pt x="452" y="1"/>
                  </a:moveTo>
                  <a:cubicBezTo>
                    <a:pt x="313" y="1"/>
                    <a:pt x="174" y="192"/>
                    <a:pt x="12" y="608"/>
                  </a:cubicBezTo>
                  <a:cubicBezTo>
                    <a:pt x="0" y="620"/>
                    <a:pt x="12" y="644"/>
                    <a:pt x="36" y="656"/>
                  </a:cubicBezTo>
                  <a:lnTo>
                    <a:pt x="48" y="656"/>
                  </a:lnTo>
                  <a:cubicBezTo>
                    <a:pt x="60" y="656"/>
                    <a:pt x="84" y="644"/>
                    <a:pt x="84" y="632"/>
                  </a:cubicBezTo>
                  <a:cubicBezTo>
                    <a:pt x="286" y="120"/>
                    <a:pt x="405" y="85"/>
                    <a:pt x="453" y="85"/>
                  </a:cubicBezTo>
                  <a:cubicBezTo>
                    <a:pt x="548" y="96"/>
                    <a:pt x="619" y="323"/>
                    <a:pt x="643" y="466"/>
                  </a:cubicBezTo>
                  <a:cubicBezTo>
                    <a:pt x="655" y="489"/>
                    <a:pt x="667" y="501"/>
                    <a:pt x="691" y="501"/>
                  </a:cubicBezTo>
                  <a:cubicBezTo>
                    <a:pt x="715" y="501"/>
                    <a:pt x="727" y="477"/>
                    <a:pt x="727" y="454"/>
                  </a:cubicBezTo>
                  <a:cubicBezTo>
                    <a:pt x="715" y="406"/>
                    <a:pt x="643" y="25"/>
                    <a:pt x="465" y="1"/>
                  </a:cubicBezTo>
                  <a:cubicBezTo>
                    <a:pt x="460" y="1"/>
                    <a:pt x="456" y="1"/>
                    <a:pt x="45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8" name="Google Shape;2498;p59"/>
            <p:cNvSpPr/>
            <p:nvPr/>
          </p:nvSpPr>
          <p:spPr>
            <a:xfrm>
              <a:off x="6044085" y="2703028"/>
              <a:ext cx="146755" cy="46485"/>
            </a:xfrm>
            <a:custGeom>
              <a:avLst/>
              <a:gdLst/>
              <a:ahLst/>
              <a:cxnLst/>
              <a:rect l="l" t="t" r="r" b="b"/>
              <a:pathLst>
                <a:path w="4764" h="1509" extrusionOk="0">
                  <a:moveTo>
                    <a:pt x="1795" y="1"/>
                  </a:moveTo>
                  <a:cubicBezTo>
                    <a:pt x="414" y="1"/>
                    <a:pt x="1" y="1258"/>
                    <a:pt x="1" y="1258"/>
                  </a:cubicBezTo>
                  <a:cubicBezTo>
                    <a:pt x="593" y="1027"/>
                    <a:pt x="1138" y="943"/>
                    <a:pt x="1617" y="943"/>
                  </a:cubicBezTo>
                  <a:cubicBezTo>
                    <a:pt x="2861" y="943"/>
                    <a:pt x="3656" y="1508"/>
                    <a:pt x="3656" y="1508"/>
                  </a:cubicBezTo>
                  <a:cubicBezTo>
                    <a:pt x="3656" y="1508"/>
                    <a:pt x="4763" y="829"/>
                    <a:pt x="2680" y="151"/>
                  </a:cubicBezTo>
                  <a:cubicBezTo>
                    <a:pt x="2348" y="45"/>
                    <a:pt x="2055" y="1"/>
                    <a:pt x="179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9" name="Google Shape;2499;p59"/>
            <p:cNvSpPr/>
            <p:nvPr/>
          </p:nvSpPr>
          <p:spPr>
            <a:xfrm>
              <a:off x="6096176" y="2794580"/>
              <a:ext cx="196259" cy="191114"/>
            </a:xfrm>
            <a:custGeom>
              <a:avLst/>
              <a:gdLst/>
              <a:ahLst/>
              <a:cxnLst/>
              <a:rect l="l" t="t" r="r" b="b"/>
              <a:pathLst>
                <a:path w="6371" h="6204" extrusionOk="0">
                  <a:moveTo>
                    <a:pt x="5989" y="1"/>
                  </a:moveTo>
                  <a:lnTo>
                    <a:pt x="1" y="4811"/>
                  </a:lnTo>
                  <a:lnTo>
                    <a:pt x="775" y="6204"/>
                  </a:lnTo>
                  <a:lnTo>
                    <a:pt x="6370" y="667"/>
                  </a:lnTo>
                  <a:lnTo>
                    <a:pt x="598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0" name="Google Shape;2500;p59"/>
            <p:cNvSpPr/>
            <p:nvPr/>
          </p:nvSpPr>
          <p:spPr>
            <a:xfrm>
              <a:off x="5910946" y="2754596"/>
              <a:ext cx="141980" cy="198107"/>
            </a:xfrm>
            <a:custGeom>
              <a:avLst/>
              <a:gdLst/>
              <a:ahLst/>
              <a:cxnLst/>
              <a:rect l="l" t="t" r="r" b="b"/>
              <a:pathLst>
                <a:path w="4609" h="6431" extrusionOk="0">
                  <a:moveTo>
                    <a:pt x="680" y="1"/>
                  </a:moveTo>
                  <a:lnTo>
                    <a:pt x="1" y="501"/>
                  </a:lnTo>
                  <a:lnTo>
                    <a:pt x="4156" y="6430"/>
                  </a:lnTo>
                  <a:lnTo>
                    <a:pt x="4609" y="5359"/>
                  </a:lnTo>
                  <a:lnTo>
                    <a:pt x="68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1" name="Google Shape;2501;p59"/>
            <p:cNvSpPr/>
            <p:nvPr/>
          </p:nvSpPr>
          <p:spPr>
            <a:xfrm>
              <a:off x="5908759" y="3009137"/>
              <a:ext cx="173525" cy="198815"/>
            </a:xfrm>
            <a:custGeom>
              <a:avLst/>
              <a:gdLst/>
              <a:ahLst/>
              <a:cxnLst/>
              <a:rect l="l" t="t" r="r" b="b"/>
              <a:pathLst>
                <a:path w="5633" h="6454" extrusionOk="0">
                  <a:moveTo>
                    <a:pt x="4346" y="1"/>
                  </a:moveTo>
                  <a:cubicBezTo>
                    <a:pt x="4346" y="1"/>
                    <a:pt x="1" y="1799"/>
                    <a:pt x="334" y="2180"/>
                  </a:cubicBezTo>
                  <a:cubicBezTo>
                    <a:pt x="667" y="2549"/>
                    <a:pt x="2620" y="6454"/>
                    <a:pt x="2620" y="6454"/>
                  </a:cubicBezTo>
                  <a:lnTo>
                    <a:pt x="3680" y="5966"/>
                  </a:lnTo>
                  <a:lnTo>
                    <a:pt x="2096" y="2775"/>
                  </a:lnTo>
                  <a:cubicBezTo>
                    <a:pt x="2096" y="2775"/>
                    <a:pt x="5632" y="1799"/>
                    <a:pt x="5632" y="1644"/>
                  </a:cubicBezTo>
                  <a:cubicBezTo>
                    <a:pt x="5632" y="1501"/>
                    <a:pt x="4346" y="1"/>
                    <a:pt x="43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2" name="Google Shape;2502;p59"/>
            <p:cNvSpPr/>
            <p:nvPr/>
          </p:nvSpPr>
          <p:spPr>
            <a:xfrm>
              <a:off x="6074182" y="3042530"/>
              <a:ext cx="152608" cy="136867"/>
            </a:xfrm>
            <a:custGeom>
              <a:avLst/>
              <a:gdLst/>
              <a:ahLst/>
              <a:cxnLst/>
              <a:rect l="l" t="t" r="r" b="b"/>
              <a:pathLst>
                <a:path w="4954" h="4443" extrusionOk="0">
                  <a:moveTo>
                    <a:pt x="1608" y="0"/>
                  </a:moveTo>
                  <a:lnTo>
                    <a:pt x="143" y="834"/>
                  </a:lnTo>
                  <a:cubicBezTo>
                    <a:pt x="143" y="834"/>
                    <a:pt x="0" y="4251"/>
                    <a:pt x="107" y="4429"/>
                  </a:cubicBezTo>
                  <a:cubicBezTo>
                    <a:pt x="113" y="4438"/>
                    <a:pt x="129" y="4443"/>
                    <a:pt x="154" y="4443"/>
                  </a:cubicBezTo>
                  <a:cubicBezTo>
                    <a:pt x="658" y="4443"/>
                    <a:pt x="4870" y="2715"/>
                    <a:pt x="4870" y="2715"/>
                  </a:cubicBezTo>
                  <a:lnTo>
                    <a:pt x="4953" y="1465"/>
                  </a:lnTo>
                  <a:lnTo>
                    <a:pt x="4953" y="1465"/>
                  </a:lnTo>
                  <a:cubicBezTo>
                    <a:pt x="4953" y="1465"/>
                    <a:pt x="1615" y="2720"/>
                    <a:pt x="1325" y="2720"/>
                  </a:cubicBezTo>
                  <a:cubicBezTo>
                    <a:pt x="1306" y="2720"/>
                    <a:pt x="1300" y="2715"/>
                    <a:pt x="1310" y="2703"/>
                  </a:cubicBezTo>
                  <a:cubicBezTo>
                    <a:pt x="1453" y="2524"/>
                    <a:pt x="1608" y="0"/>
                    <a:pt x="16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3" name="Google Shape;2503;p59"/>
            <p:cNvSpPr/>
            <p:nvPr/>
          </p:nvSpPr>
          <p:spPr>
            <a:xfrm>
              <a:off x="6199250" y="3081406"/>
              <a:ext cx="64444" cy="73963"/>
            </a:xfrm>
            <a:custGeom>
              <a:avLst/>
              <a:gdLst/>
              <a:ahLst/>
              <a:cxnLst/>
              <a:rect l="l" t="t" r="r" b="b"/>
              <a:pathLst>
                <a:path w="2092" h="2401" extrusionOk="0">
                  <a:moveTo>
                    <a:pt x="1060" y="0"/>
                  </a:moveTo>
                  <a:lnTo>
                    <a:pt x="0" y="441"/>
                  </a:lnTo>
                  <a:cubicBezTo>
                    <a:pt x="0" y="441"/>
                    <a:pt x="220" y="1596"/>
                    <a:pt x="420" y="1596"/>
                  </a:cubicBezTo>
                  <a:cubicBezTo>
                    <a:pt x="423" y="1596"/>
                    <a:pt x="426" y="1596"/>
                    <a:pt x="429" y="1596"/>
                  </a:cubicBezTo>
                  <a:cubicBezTo>
                    <a:pt x="434" y="1595"/>
                    <a:pt x="440" y="1594"/>
                    <a:pt x="447" y="1594"/>
                  </a:cubicBezTo>
                  <a:cubicBezTo>
                    <a:pt x="700" y="1594"/>
                    <a:pt x="1779" y="2243"/>
                    <a:pt x="1965" y="2393"/>
                  </a:cubicBezTo>
                  <a:cubicBezTo>
                    <a:pt x="1970" y="2398"/>
                    <a:pt x="1975" y="2400"/>
                    <a:pt x="1978" y="2400"/>
                  </a:cubicBezTo>
                  <a:cubicBezTo>
                    <a:pt x="2092" y="2400"/>
                    <a:pt x="1060" y="0"/>
                    <a:pt x="106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4" name="Google Shape;2504;p59"/>
            <p:cNvSpPr/>
            <p:nvPr/>
          </p:nvSpPr>
          <p:spPr>
            <a:xfrm>
              <a:off x="5957862" y="3191811"/>
              <a:ext cx="75996" cy="57575"/>
            </a:xfrm>
            <a:custGeom>
              <a:avLst/>
              <a:gdLst/>
              <a:ahLst/>
              <a:cxnLst/>
              <a:rect l="l" t="t" r="r" b="b"/>
              <a:pathLst>
                <a:path w="2467" h="1869" extrusionOk="0">
                  <a:moveTo>
                    <a:pt x="2086" y="0"/>
                  </a:moveTo>
                  <a:cubicBezTo>
                    <a:pt x="2086" y="0"/>
                    <a:pt x="883" y="155"/>
                    <a:pt x="895" y="369"/>
                  </a:cubicBezTo>
                  <a:cubicBezTo>
                    <a:pt x="919" y="583"/>
                    <a:pt x="181" y="1667"/>
                    <a:pt x="14" y="1845"/>
                  </a:cubicBezTo>
                  <a:cubicBezTo>
                    <a:pt x="0" y="1861"/>
                    <a:pt x="8" y="1868"/>
                    <a:pt x="33" y="1868"/>
                  </a:cubicBezTo>
                  <a:cubicBezTo>
                    <a:pt x="296" y="1868"/>
                    <a:pt x="2467" y="1095"/>
                    <a:pt x="2467" y="1095"/>
                  </a:cubicBezTo>
                  <a:lnTo>
                    <a:pt x="2086" y="0"/>
                  </a:ln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5" name="Google Shape;2505;p59"/>
            <p:cNvSpPr/>
            <p:nvPr/>
          </p:nvSpPr>
          <p:spPr>
            <a:xfrm>
              <a:off x="6277002" y="2756690"/>
              <a:ext cx="56866" cy="60655"/>
            </a:xfrm>
            <a:custGeom>
              <a:avLst/>
              <a:gdLst/>
              <a:ahLst/>
              <a:cxnLst/>
              <a:rect l="l" t="t" r="r" b="b"/>
              <a:pathLst>
                <a:path w="1846" h="1969" extrusionOk="0">
                  <a:moveTo>
                    <a:pt x="501" y="1"/>
                  </a:moveTo>
                  <a:cubicBezTo>
                    <a:pt x="337" y="1"/>
                    <a:pt x="0" y="1338"/>
                    <a:pt x="0" y="1338"/>
                  </a:cubicBezTo>
                  <a:cubicBezTo>
                    <a:pt x="59" y="1514"/>
                    <a:pt x="37" y="1969"/>
                    <a:pt x="323" y="1969"/>
                  </a:cubicBezTo>
                  <a:cubicBezTo>
                    <a:pt x="326" y="1969"/>
                    <a:pt x="330" y="1969"/>
                    <a:pt x="334" y="1969"/>
                  </a:cubicBezTo>
                  <a:cubicBezTo>
                    <a:pt x="631" y="1957"/>
                    <a:pt x="1846" y="1254"/>
                    <a:pt x="1691" y="1004"/>
                  </a:cubicBezTo>
                  <a:cubicBezTo>
                    <a:pt x="1668" y="965"/>
                    <a:pt x="1634" y="948"/>
                    <a:pt x="1594" y="948"/>
                  </a:cubicBezTo>
                  <a:cubicBezTo>
                    <a:pt x="1495" y="948"/>
                    <a:pt x="1357" y="1049"/>
                    <a:pt x="1232" y="1162"/>
                  </a:cubicBezTo>
                  <a:lnTo>
                    <a:pt x="1232" y="1162"/>
                  </a:lnTo>
                  <a:cubicBezTo>
                    <a:pt x="1475" y="890"/>
                    <a:pt x="1770" y="516"/>
                    <a:pt x="1727" y="338"/>
                  </a:cubicBezTo>
                  <a:cubicBezTo>
                    <a:pt x="1719" y="304"/>
                    <a:pt x="1699" y="289"/>
                    <a:pt x="1672" y="289"/>
                  </a:cubicBezTo>
                  <a:cubicBezTo>
                    <a:pt x="1542" y="289"/>
                    <a:pt x="1229" y="609"/>
                    <a:pt x="1010" y="859"/>
                  </a:cubicBezTo>
                  <a:lnTo>
                    <a:pt x="1010" y="859"/>
                  </a:lnTo>
                  <a:cubicBezTo>
                    <a:pt x="1186" y="596"/>
                    <a:pt x="1382" y="239"/>
                    <a:pt x="1298" y="147"/>
                  </a:cubicBezTo>
                  <a:cubicBezTo>
                    <a:pt x="1287" y="133"/>
                    <a:pt x="1272" y="126"/>
                    <a:pt x="1253" y="126"/>
                  </a:cubicBezTo>
                  <a:cubicBezTo>
                    <a:pt x="1056" y="126"/>
                    <a:pt x="489" y="873"/>
                    <a:pt x="489" y="873"/>
                  </a:cubicBezTo>
                  <a:cubicBezTo>
                    <a:pt x="489" y="873"/>
                    <a:pt x="667" y="290"/>
                    <a:pt x="536" y="28"/>
                  </a:cubicBezTo>
                  <a:cubicBezTo>
                    <a:pt x="526" y="10"/>
                    <a:pt x="514" y="1"/>
                    <a:pt x="5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6" name="Google Shape;2506;p59"/>
            <p:cNvSpPr/>
            <p:nvPr/>
          </p:nvSpPr>
          <p:spPr>
            <a:xfrm>
              <a:off x="6287260" y="2782104"/>
              <a:ext cx="14355" cy="25722"/>
            </a:xfrm>
            <a:custGeom>
              <a:avLst/>
              <a:gdLst/>
              <a:ahLst/>
              <a:cxnLst/>
              <a:rect l="l" t="t" r="r" b="b"/>
              <a:pathLst>
                <a:path w="466" h="835" extrusionOk="0">
                  <a:moveTo>
                    <a:pt x="96" y="1"/>
                  </a:moveTo>
                  <a:cubicBezTo>
                    <a:pt x="72" y="1"/>
                    <a:pt x="60" y="13"/>
                    <a:pt x="48" y="25"/>
                  </a:cubicBezTo>
                  <a:cubicBezTo>
                    <a:pt x="48" y="48"/>
                    <a:pt x="60" y="72"/>
                    <a:pt x="72" y="84"/>
                  </a:cubicBezTo>
                  <a:cubicBezTo>
                    <a:pt x="227" y="120"/>
                    <a:pt x="310" y="179"/>
                    <a:pt x="334" y="263"/>
                  </a:cubicBezTo>
                  <a:cubicBezTo>
                    <a:pt x="370" y="441"/>
                    <a:pt x="120" y="679"/>
                    <a:pt x="25" y="763"/>
                  </a:cubicBezTo>
                  <a:cubicBezTo>
                    <a:pt x="1" y="775"/>
                    <a:pt x="1" y="798"/>
                    <a:pt x="13" y="810"/>
                  </a:cubicBezTo>
                  <a:cubicBezTo>
                    <a:pt x="25" y="822"/>
                    <a:pt x="37" y="834"/>
                    <a:pt x="48" y="834"/>
                  </a:cubicBezTo>
                  <a:cubicBezTo>
                    <a:pt x="60" y="834"/>
                    <a:pt x="60" y="822"/>
                    <a:pt x="72" y="822"/>
                  </a:cubicBezTo>
                  <a:cubicBezTo>
                    <a:pt x="84" y="810"/>
                    <a:pt x="465" y="501"/>
                    <a:pt x="406" y="251"/>
                  </a:cubicBezTo>
                  <a:cubicBezTo>
                    <a:pt x="382" y="132"/>
                    <a:pt x="275" y="48"/>
                    <a:pt x="9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7" name="Google Shape;2507;p59"/>
            <p:cNvSpPr/>
            <p:nvPr/>
          </p:nvSpPr>
          <p:spPr>
            <a:xfrm>
              <a:off x="5880141" y="2715473"/>
              <a:ext cx="55572" cy="63027"/>
            </a:xfrm>
            <a:custGeom>
              <a:avLst/>
              <a:gdLst/>
              <a:ahLst/>
              <a:cxnLst/>
              <a:rect l="l" t="t" r="r" b="b"/>
              <a:pathLst>
                <a:path w="1804" h="2046" extrusionOk="0">
                  <a:moveTo>
                    <a:pt x="862" y="1"/>
                  </a:moveTo>
                  <a:cubicBezTo>
                    <a:pt x="852" y="1"/>
                    <a:pt x="843" y="3"/>
                    <a:pt x="834" y="9"/>
                  </a:cubicBezTo>
                  <a:cubicBezTo>
                    <a:pt x="731" y="82"/>
                    <a:pt x="805" y="451"/>
                    <a:pt x="897" y="745"/>
                  </a:cubicBezTo>
                  <a:lnTo>
                    <a:pt x="897" y="745"/>
                  </a:lnTo>
                  <a:cubicBezTo>
                    <a:pt x="748" y="431"/>
                    <a:pt x="530" y="36"/>
                    <a:pt x="416" y="36"/>
                  </a:cubicBezTo>
                  <a:cubicBezTo>
                    <a:pt x="398" y="36"/>
                    <a:pt x="382" y="46"/>
                    <a:pt x="370" y="68"/>
                  </a:cubicBezTo>
                  <a:cubicBezTo>
                    <a:pt x="277" y="232"/>
                    <a:pt x="457" y="677"/>
                    <a:pt x="617" y="1008"/>
                  </a:cubicBezTo>
                  <a:lnTo>
                    <a:pt x="617" y="1008"/>
                  </a:lnTo>
                  <a:cubicBezTo>
                    <a:pt x="516" y="845"/>
                    <a:pt x="394" y="693"/>
                    <a:pt x="289" y="693"/>
                  </a:cubicBezTo>
                  <a:cubicBezTo>
                    <a:pt x="263" y="693"/>
                    <a:pt x="238" y="702"/>
                    <a:pt x="215" y="723"/>
                  </a:cubicBezTo>
                  <a:cubicBezTo>
                    <a:pt x="1" y="926"/>
                    <a:pt x="977" y="1938"/>
                    <a:pt x="1251" y="2033"/>
                  </a:cubicBezTo>
                  <a:cubicBezTo>
                    <a:pt x="1277" y="2042"/>
                    <a:pt x="1302" y="2046"/>
                    <a:pt x="1325" y="2046"/>
                  </a:cubicBezTo>
                  <a:cubicBezTo>
                    <a:pt x="1556" y="2046"/>
                    <a:pt x="1654" y="1651"/>
                    <a:pt x="1751" y="1521"/>
                  </a:cubicBezTo>
                  <a:cubicBezTo>
                    <a:pt x="1751" y="1521"/>
                    <a:pt x="1804" y="98"/>
                    <a:pt x="1641" y="98"/>
                  </a:cubicBezTo>
                  <a:cubicBezTo>
                    <a:pt x="1631" y="98"/>
                    <a:pt x="1620" y="104"/>
                    <a:pt x="1608" y="116"/>
                  </a:cubicBezTo>
                  <a:cubicBezTo>
                    <a:pt x="1394" y="318"/>
                    <a:pt x="1418" y="937"/>
                    <a:pt x="1418" y="937"/>
                  </a:cubicBezTo>
                  <a:cubicBezTo>
                    <a:pt x="1418" y="937"/>
                    <a:pt x="1052" y="1"/>
                    <a:pt x="86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8" name="Google Shape;2508;p59"/>
            <p:cNvSpPr/>
            <p:nvPr/>
          </p:nvSpPr>
          <p:spPr>
            <a:xfrm>
              <a:off x="5910607" y="2743537"/>
              <a:ext cx="16142" cy="25044"/>
            </a:xfrm>
            <a:custGeom>
              <a:avLst/>
              <a:gdLst/>
              <a:ahLst/>
              <a:cxnLst/>
              <a:rect l="l" t="t" r="r" b="b"/>
              <a:pathLst>
                <a:path w="524" h="813" extrusionOk="0">
                  <a:moveTo>
                    <a:pt x="433" y="1"/>
                  </a:moveTo>
                  <a:cubicBezTo>
                    <a:pt x="275" y="1"/>
                    <a:pt x="173" y="49"/>
                    <a:pt x="119" y="145"/>
                  </a:cubicBezTo>
                  <a:cubicBezTo>
                    <a:pt x="0" y="372"/>
                    <a:pt x="274" y="777"/>
                    <a:pt x="286" y="788"/>
                  </a:cubicBezTo>
                  <a:cubicBezTo>
                    <a:pt x="298" y="800"/>
                    <a:pt x="310" y="812"/>
                    <a:pt x="322" y="812"/>
                  </a:cubicBezTo>
                  <a:cubicBezTo>
                    <a:pt x="322" y="812"/>
                    <a:pt x="333" y="812"/>
                    <a:pt x="345" y="800"/>
                  </a:cubicBezTo>
                  <a:cubicBezTo>
                    <a:pt x="357" y="788"/>
                    <a:pt x="357" y="765"/>
                    <a:pt x="345" y="753"/>
                  </a:cubicBezTo>
                  <a:cubicBezTo>
                    <a:pt x="274" y="646"/>
                    <a:pt x="107" y="336"/>
                    <a:pt x="191" y="181"/>
                  </a:cubicBezTo>
                  <a:cubicBezTo>
                    <a:pt x="226" y="110"/>
                    <a:pt x="333" y="74"/>
                    <a:pt x="488" y="74"/>
                  </a:cubicBezTo>
                  <a:cubicBezTo>
                    <a:pt x="512" y="74"/>
                    <a:pt x="524" y="62"/>
                    <a:pt x="524" y="38"/>
                  </a:cubicBezTo>
                  <a:cubicBezTo>
                    <a:pt x="524" y="15"/>
                    <a:pt x="512" y="3"/>
                    <a:pt x="488" y="3"/>
                  </a:cubicBezTo>
                  <a:cubicBezTo>
                    <a:pt x="469" y="1"/>
                    <a:pt x="451" y="1"/>
                    <a:pt x="43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9" name="Google Shape;2509;p59"/>
            <p:cNvSpPr/>
            <p:nvPr/>
          </p:nvSpPr>
          <p:spPr>
            <a:xfrm>
              <a:off x="6149377" y="2669666"/>
              <a:ext cx="99377" cy="76396"/>
            </a:xfrm>
            <a:custGeom>
              <a:avLst/>
              <a:gdLst/>
              <a:ahLst/>
              <a:cxnLst/>
              <a:rect l="l" t="t" r="r" b="b"/>
              <a:pathLst>
                <a:path w="3226" h="2480" extrusionOk="0">
                  <a:moveTo>
                    <a:pt x="1531" y="1"/>
                  </a:moveTo>
                  <a:cubicBezTo>
                    <a:pt x="1319" y="1"/>
                    <a:pt x="1233" y="162"/>
                    <a:pt x="1225" y="355"/>
                  </a:cubicBezTo>
                  <a:lnTo>
                    <a:pt x="1225" y="355"/>
                  </a:lnTo>
                  <a:cubicBezTo>
                    <a:pt x="1165" y="343"/>
                    <a:pt x="1098" y="334"/>
                    <a:pt x="1024" y="329"/>
                  </a:cubicBezTo>
                  <a:cubicBezTo>
                    <a:pt x="991" y="327"/>
                    <a:pt x="960" y="325"/>
                    <a:pt x="930" y="325"/>
                  </a:cubicBezTo>
                  <a:cubicBezTo>
                    <a:pt x="81" y="325"/>
                    <a:pt x="548" y="1281"/>
                    <a:pt x="548" y="1281"/>
                  </a:cubicBezTo>
                  <a:cubicBezTo>
                    <a:pt x="548" y="1281"/>
                    <a:pt x="0" y="2103"/>
                    <a:pt x="1203" y="2377"/>
                  </a:cubicBezTo>
                  <a:cubicBezTo>
                    <a:pt x="1516" y="2448"/>
                    <a:pt x="1742" y="2479"/>
                    <a:pt x="1901" y="2479"/>
                  </a:cubicBezTo>
                  <a:cubicBezTo>
                    <a:pt x="2082" y="2479"/>
                    <a:pt x="2176" y="2439"/>
                    <a:pt x="2213" y="2372"/>
                  </a:cubicBezTo>
                  <a:lnTo>
                    <a:pt x="2213" y="2372"/>
                  </a:lnTo>
                  <a:cubicBezTo>
                    <a:pt x="2254" y="2387"/>
                    <a:pt x="2296" y="2394"/>
                    <a:pt x="2338" y="2394"/>
                  </a:cubicBezTo>
                  <a:cubicBezTo>
                    <a:pt x="2764" y="2394"/>
                    <a:pt x="3225" y="1705"/>
                    <a:pt x="2858" y="1198"/>
                  </a:cubicBezTo>
                  <a:cubicBezTo>
                    <a:pt x="2776" y="1091"/>
                    <a:pt x="2689" y="1022"/>
                    <a:pt x="2604" y="982"/>
                  </a:cubicBezTo>
                  <a:lnTo>
                    <a:pt x="2604" y="982"/>
                  </a:lnTo>
                  <a:cubicBezTo>
                    <a:pt x="2593" y="723"/>
                    <a:pt x="2410" y="385"/>
                    <a:pt x="1929" y="127"/>
                  </a:cubicBezTo>
                  <a:cubicBezTo>
                    <a:pt x="1764" y="38"/>
                    <a:pt x="1633" y="1"/>
                    <a:pt x="153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0" name="Google Shape;2510;p59"/>
            <p:cNvSpPr/>
            <p:nvPr/>
          </p:nvSpPr>
          <p:spPr>
            <a:xfrm>
              <a:off x="6184926" y="2686917"/>
              <a:ext cx="43681" cy="46454"/>
            </a:xfrm>
            <a:custGeom>
              <a:avLst/>
              <a:gdLst/>
              <a:ahLst/>
              <a:cxnLst/>
              <a:rect l="l" t="t" r="r" b="b"/>
              <a:pathLst>
                <a:path w="1418" h="1508" extrusionOk="0">
                  <a:moveTo>
                    <a:pt x="680" y="567"/>
                  </a:moveTo>
                  <a:lnTo>
                    <a:pt x="680" y="567"/>
                  </a:lnTo>
                  <a:cubicBezTo>
                    <a:pt x="692" y="662"/>
                    <a:pt x="680" y="745"/>
                    <a:pt x="656" y="805"/>
                  </a:cubicBezTo>
                  <a:cubicBezTo>
                    <a:pt x="644" y="876"/>
                    <a:pt x="620" y="888"/>
                    <a:pt x="620" y="900"/>
                  </a:cubicBezTo>
                  <a:cubicBezTo>
                    <a:pt x="620" y="900"/>
                    <a:pt x="608" y="888"/>
                    <a:pt x="596" y="852"/>
                  </a:cubicBezTo>
                  <a:cubicBezTo>
                    <a:pt x="561" y="769"/>
                    <a:pt x="608" y="662"/>
                    <a:pt x="680" y="567"/>
                  </a:cubicBezTo>
                  <a:close/>
                  <a:moveTo>
                    <a:pt x="361" y="1"/>
                  </a:moveTo>
                  <a:cubicBezTo>
                    <a:pt x="348" y="1"/>
                    <a:pt x="335" y="3"/>
                    <a:pt x="322" y="7"/>
                  </a:cubicBezTo>
                  <a:cubicBezTo>
                    <a:pt x="108" y="67"/>
                    <a:pt x="13" y="519"/>
                    <a:pt x="1" y="567"/>
                  </a:cubicBezTo>
                  <a:cubicBezTo>
                    <a:pt x="1" y="590"/>
                    <a:pt x="13" y="614"/>
                    <a:pt x="37" y="614"/>
                  </a:cubicBezTo>
                  <a:cubicBezTo>
                    <a:pt x="41" y="617"/>
                    <a:pt x="45" y="618"/>
                    <a:pt x="49" y="618"/>
                  </a:cubicBezTo>
                  <a:cubicBezTo>
                    <a:pt x="65" y="618"/>
                    <a:pt x="75" y="600"/>
                    <a:pt x="84" y="590"/>
                  </a:cubicBezTo>
                  <a:cubicBezTo>
                    <a:pt x="108" y="471"/>
                    <a:pt x="203" y="126"/>
                    <a:pt x="334" y="90"/>
                  </a:cubicBezTo>
                  <a:cubicBezTo>
                    <a:pt x="342" y="88"/>
                    <a:pt x="350" y="87"/>
                    <a:pt x="358" y="87"/>
                  </a:cubicBezTo>
                  <a:cubicBezTo>
                    <a:pt x="401" y="87"/>
                    <a:pt x="451" y="114"/>
                    <a:pt x="501" y="174"/>
                  </a:cubicBezTo>
                  <a:cubicBezTo>
                    <a:pt x="584" y="269"/>
                    <a:pt x="632" y="364"/>
                    <a:pt x="656" y="471"/>
                  </a:cubicBezTo>
                  <a:cubicBezTo>
                    <a:pt x="537" y="579"/>
                    <a:pt x="477" y="757"/>
                    <a:pt x="525" y="876"/>
                  </a:cubicBezTo>
                  <a:cubicBezTo>
                    <a:pt x="537" y="936"/>
                    <a:pt x="572" y="971"/>
                    <a:pt x="608" y="971"/>
                  </a:cubicBezTo>
                  <a:cubicBezTo>
                    <a:pt x="644" y="971"/>
                    <a:pt x="680" y="960"/>
                    <a:pt x="715" y="900"/>
                  </a:cubicBezTo>
                  <a:cubicBezTo>
                    <a:pt x="751" y="805"/>
                    <a:pt x="775" y="662"/>
                    <a:pt x="739" y="495"/>
                  </a:cubicBezTo>
                  <a:cubicBezTo>
                    <a:pt x="775" y="471"/>
                    <a:pt x="811" y="448"/>
                    <a:pt x="834" y="436"/>
                  </a:cubicBezTo>
                  <a:cubicBezTo>
                    <a:pt x="862" y="424"/>
                    <a:pt x="890" y="418"/>
                    <a:pt x="917" y="418"/>
                  </a:cubicBezTo>
                  <a:cubicBezTo>
                    <a:pt x="1027" y="418"/>
                    <a:pt x="1125" y="514"/>
                    <a:pt x="1192" y="686"/>
                  </a:cubicBezTo>
                  <a:cubicBezTo>
                    <a:pt x="1323" y="983"/>
                    <a:pt x="1156" y="1221"/>
                    <a:pt x="977" y="1341"/>
                  </a:cubicBezTo>
                  <a:cubicBezTo>
                    <a:pt x="886" y="1400"/>
                    <a:pt x="770" y="1437"/>
                    <a:pt x="650" y="1437"/>
                  </a:cubicBezTo>
                  <a:cubicBezTo>
                    <a:pt x="504" y="1437"/>
                    <a:pt x="351" y="1382"/>
                    <a:pt x="227" y="1245"/>
                  </a:cubicBezTo>
                  <a:cubicBezTo>
                    <a:pt x="220" y="1231"/>
                    <a:pt x="209" y="1226"/>
                    <a:pt x="199" y="1226"/>
                  </a:cubicBezTo>
                  <a:cubicBezTo>
                    <a:pt x="191" y="1226"/>
                    <a:pt x="184" y="1228"/>
                    <a:pt x="180" y="1233"/>
                  </a:cubicBezTo>
                  <a:cubicBezTo>
                    <a:pt x="156" y="1257"/>
                    <a:pt x="156" y="1281"/>
                    <a:pt x="168" y="1293"/>
                  </a:cubicBezTo>
                  <a:cubicBezTo>
                    <a:pt x="311" y="1448"/>
                    <a:pt x="489" y="1507"/>
                    <a:pt x="644" y="1507"/>
                  </a:cubicBezTo>
                  <a:cubicBezTo>
                    <a:pt x="787" y="1507"/>
                    <a:pt x="918" y="1472"/>
                    <a:pt x="1025" y="1400"/>
                  </a:cubicBezTo>
                  <a:cubicBezTo>
                    <a:pt x="1227" y="1281"/>
                    <a:pt x="1418" y="1007"/>
                    <a:pt x="1263" y="650"/>
                  </a:cubicBezTo>
                  <a:cubicBezTo>
                    <a:pt x="1163" y="401"/>
                    <a:pt x="1023" y="343"/>
                    <a:pt x="919" y="343"/>
                  </a:cubicBezTo>
                  <a:cubicBezTo>
                    <a:pt x="874" y="343"/>
                    <a:pt x="836" y="353"/>
                    <a:pt x="811" y="364"/>
                  </a:cubicBezTo>
                  <a:cubicBezTo>
                    <a:pt x="775" y="376"/>
                    <a:pt x="751" y="388"/>
                    <a:pt x="715" y="412"/>
                  </a:cubicBezTo>
                  <a:cubicBezTo>
                    <a:pt x="692" y="317"/>
                    <a:pt x="644" y="221"/>
                    <a:pt x="572" y="126"/>
                  </a:cubicBezTo>
                  <a:cubicBezTo>
                    <a:pt x="503" y="47"/>
                    <a:pt x="426" y="1"/>
                    <a:pt x="361" y="1"/>
                  </a:cubicBezTo>
                  <a:close/>
                </a:path>
              </a:pathLst>
            </a:custGeom>
            <a:solidFill>
              <a:srgbClr val="FB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1" name="Google Shape;2511;p59"/>
            <p:cNvSpPr/>
            <p:nvPr/>
          </p:nvSpPr>
          <p:spPr>
            <a:xfrm>
              <a:off x="6063184" y="2703613"/>
              <a:ext cx="87301" cy="20578"/>
            </a:xfrm>
            <a:custGeom>
              <a:avLst/>
              <a:gdLst/>
              <a:ahLst/>
              <a:cxnLst/>
              <a:rect l="l" t="t" r="r" b="b"/>
              <a:pathLst>
                <a:path w="2834" h="668" extrusionOk="0">
                  <a:moveTo>
                    <a:pt x="1552" y="1"/>
                  </a:moveTo>
                  <a:cubicBezTo>
                    <a:pt x="1109" y="1"/>
                    <a:pt x="579" y="143"/>
                    <a:pt x="12" y="596"/>
                  </a:cubicBezTo>
                  <a:cubicBezTo>
                    <a:pt x="0" y="608"/>
                    <a:pt x="0" y="632"/>
                    <a:pt x="12" y="656"/>
                  </a:cubicBezTo>
                  <a:cubicBezTo>
                    <a:pt x="12" y="668"/>
                    <a:pt x="24" y="668"/>
                    <a:pt x="36" y="668"/>
                  </a:cubicBezTo>
                  <a:cubicBezTo>
                    <a:pt x="48" y="668"/>
                    <a:pt x="60" y="668"/>
                    <a:pt x="60" y="656"/>
                  </a:cubicBezTo>
                  <a:cubicBezTo>
                    <a:pt x="611" y="215"/>
                    <a:pt x="1123" y="76"/>
                    <a:pt x="1550" y="76"/>
                  </a:cubicBezTo>
                  <a:cubicBezTo>
                    <a:pt x="2275" y="76"/>
                    <a:pt x="2755" y="477"/>
                    <a:pt x="2762" y="477"/>
                  </a:cubicBezTo>
                  <a:cubicBezTo>
                    <a:pt x="2772" y="487"/>
                    <a:pt x="2782" y="491"/>
                    <a:pt x="2792" y="491"/>
                  </a:cubicBezTo>
                  <a:cubicBezTo>
                    <a:pt x="2804" y="491"/>
                    <a:pt x="2815" y="484"/>
                    <a:pt x="2822" y="477"/>
                  </a:cubicBezTo>
                  <a:cubicBezTo>
                    <a:pt x="2834" y="465"/>
                    <a:pt x="2834" y="441"/>
                    <a:pt x="2822" y="418"/>
                  </a:cubicBezTo>
                  <a:cubicBezTo>
                    <a:pt x="2814" y="418"/>
                    <a:pt x="2309" y="1"/>
                    <a:pt x="1552" y="1"/>
                  </a:cubicBezTo>
                  <a:close/>
                </a:path>
              </a:pathLst>
            </a:custGeom>
            <a:solidFill>
              <a:srgbClr val="FB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2" name="Google Shape;2512;p59"/>
            <p:cNvSpPr/>
            <p:nvPr/>
          </p:nvSpPr>
          <p:spPr>
            <a:xfrm>
              <a:off x="6125534" y="2727949"/>
              <a:ext cx="33393" cy="72546"/>
            </a:xfrm>
            <a:custGeom>
              <a:avLst/>
              <a:gdLst/>
              <a:ahLst/>
              <a:cxnLst/>
              <a:rect l="l" t="t" r="r" b="b"/>
              <a:pathLst>
                <a:path w="1084" h="2355" extrusionOk="0">
                  <a:moveTo>
                    <a:pt x="1048" y="1"/>
                  </a:moveTo>
                  <a:cubicBezTo>
                    <a:pt x="1038" y="1"/>
                    <a:pt x="1029" y="4"/>
                    <a:pt x="1024" y="9"/>
                  </a:cubicBezTo>
                  <a:cubicBezTo>
                    <a:pt x="1012" y="9"/>
                    <a:pt x="0" y="687"/>
                    <a:pt x="738" y="2330"/>
                  </a:cubicBezTo>
                  <a:cubicBezTo>
                    <a:pt x="738" y="2342"/>
                    <a:pt x="750" y="2354"/>
                    <a:pt x="774" y="2354"/>
                  </a:cubicBezTo>
                  <a:lnTo>
                    <a:pt x="786" y="2354"/>
                  </a:lnTo>
                  <a:cubicBezTo>
                    <a:pt x="810" y="2342"/>
                    <a:pt x="810" y="2318"/>
                    <a:pt x="810" y="2295"/>
                  </a:cubicBezTo>
                  <a:cubicBezTo>
                    <a:pt x="107" y="723"/>
                    <a:pt x="1024" y="92"/>
                    <a:pt x="1072" y="68"/>
                  </a:cubicBezTo>
                  <a:cubicBezTo>
                    <a:pt x="1084" y="56"/>
                    <a:pt x="1084" y="32"/>
                    <a:pt x="1084" y="20"/>
                  </a:cubicBezTo>
                  <a:cubicBezTo>
                    <a:pt x="1077" y="7"/>
                    <a:pt x="1061" y="1"/>
                    <a:pt x="1048" y="1"/>
                  </a:cubicBezTo>
                  <a:close/>
                </a:path>
              </a:pathLst>
            </a:custGeom>
            <a:solidFill>
              <a:srgbClr val="FB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3" name="Google Shape;2513;p59"/>
            <p:cNvSpPr/>
            <p:nvPr/>
          </p:nvSpPr>
          <p:spPr>
            <a:xfrm>
              <a:off x="6160374" y="2730167"/>
              <a:ext cx="47717" cy="100393"/>
            </a:xfrm>
            <a:custGeom>
              <a:avLst/>
              <a:gdLst/>
              <a:ahLst/>
              <a:cxnLst/>
              <a:rect l="l" t="t" r="r" b="b"/>
              <a:pathLst>
                <a:path w="1549" h="3259" extrusionOk="0">
                  <a:moveTo>
                    <a:pt x="422" y="0"/>
                  </a:moveTo>
                  <a:cubicBezTo>
                    <a:pt x="413" y="0"/>
                    <a:pt x="403" y="3"/>
                    <a:pt x="393" y="8"/>
                  </a:cubicBezTo>
                  <a:cubicBezTo>
                    <a:pt x="381" y="20"/>
                    <a:pt x="369" y="44"/>
                    <a:pt x="381" y="56"/>
                  </a:cubicBezTo>
                  <a:cubicBezTo>
                    <a:pt x="393" y="79"/>
                    <a:pt x="1453" y="2234"/>
                    <a:pt x="24" y="3187"/>
                  </a:cubicBezTo>
                  <a:cubicBezTo>
                    <a:pt x="0" y="3199"/>
                    <a:pt x="0" y="3223"/>
                    <a:pt x="12" y="3235"/>
                  </a:cubicBezTo>
                  <a:cubicBezTo>
                    <a:pt x="12" y="3258"/>
                    <a:pt x="24" y="3258"/>
                    <a:pt x="36" y="3258"/>
                  </a:cubicBezTo>
                  <a:cubicBezTo>
                    <a:pt x="48" y="3258"/>
                    <a:pt x="60" y="3258"/>
                    <a:pt x="60" y="3246"/>
                  </a:cubicBezTo>
                  <a:cubicBezTo>
                    <a:pt x="1548" y="2270"/>
                    <a:pt x="465" y="44"/>
                    <a:pt x="453" y="20"/>
                  </a:cubicBezTo>
                  <a:cubicBezTo>
                    <a:pt x="446" y="6"/>
                    <a:pt x="435" y="0"/>
                    <a:pt x="422" y="0"/>
                  </a:cubicBezTo>
                  <a:close/>
                </a:path>
              </a:pathLst>
            </a:custGeom>
            <a:solidFill>
              <a:srgbClr val="FB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4" name="Google Shape;2514;p59"/>
            <p:cNvSpPr/>
            <p:nvPr/>
          </p:nvSpPr>
          <p:spPr>
            <a:xfrm>
              <a:off x="6126242" y="2883237"/>
              <a:ext cx="68603" cy="91552"/>
            </a:xfrm>
            <a:custGeom>
              <a:avLst/>
              <a:gdLst/>
              <a:ahLst/>
              <a:cxnLst/>
              <a:rect l="l" t="t" r="r" b="b"/>
              <a:pathLst>
                <a:path w="2227" h="2972" extrusionOk="0">
                  <a:moveTo>
                    <a:pt x="1312" y="0"/>
                  </a:moveTo>
                  <a:cubicBezTo>
                    <a:pt x="1170" y="0"/>
                    <a:pt x="1" y="980"/>
                    <a:pt x="1" y="980"/>
                  </a:cubicBezTo>
                  <a:cubicBezTo>
                    <a:pt x="1" y="980"/>
                    <a:pt x="275" y="2778"/>
                    <a:pt x="275" y="2957"/>
                  </a:cubicBezTo>
                  <a:cubicBezTo>
                    <a:pt x="275" y="2966"/>
                    <a:pt x="281" y="2971"/>
                    <a:pt x="292" y="2971"/>
                  </a:cubicBezTo>
                  <a:cubicBezTo>
                    <a:pt x="484" y="2971"/>
                    <a:pt x="2226" y="1603"/>
                    <a:pt x="2204" y="1456"/>
                  </a:cubicBezTo>
                  <a:cubicBezTo>
                    <a:pt x="2180" y="1302"/>
                    <a:pt x="1394" y="75"/>
                    <a:pt x="1323" y="4"/>
                  </a:cubicBezTo>
                  <a:cubicBezTo>
                    <a:pt x="1320" y="2"/>
                    <a:pt x="1317" y="0"/>
                    <a:pt x="13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5" name="Google Shape;2515;p59"/>
            <p:cNvSpPr/>
            <p:nvPr/>
          </p:nvSpPr>
          <p:spPr>
            <a:xfrm>
              <a:off x="6124794" y="2881882"/>
              <a:ext cx="70451" cy="94294"/>
            </a:xfrm>
            <a:custGeom>
              <a:avLst/>
              <a:gdLst/>
              <a:ahLst/>
              <a:cxnLst/>
              <a:rect l="l" t="t" r="r" b="b"/>
              <a:pathLst>
                <a:path w="2287" h="3061" extrusionOk="0">
                  <a:moveTo>
                    <a:pt x="1346" y="84"/>
                  </a:moveTo>
                  <a:cubicBezTo>
                    <a:pt x="1453" y="215"/>
                    <a:pt x="2179" y="1369"/>
                    <a:pt x="2203" y="1500"/>
                  </a:cubicBezTo>
                  <a:cubicBezTo>
                    <a:pt x="2167" y="1655"/>
                    <a:pt x="608" y="2893"/>
                    <a:pt x="358" y="2977"/>
                  </a:cubicBezTo>
                  <a:cubicBezTo>
                    <a:pt x="334" y="2703"/>
                    <a:pt x="119" y="1250"/>
                    <a:pt x="84" y="1036"/>
                  </a:cubicBezTo>
                  <a:cubicBezTo>
                    <a:pt x="631" y="584"/>
                    <a:pt x="1239" y="107"/>
                    <a:pt x="1346" y="84"/>
                  </a:cubicBezTo>
                  <a:close/>
                  <a:moveTo>
                    <a:pt x="1358" y="0"/>
                  </a:moveTo>
                  <a:cubicBezTo>
                    <a:pt x="1203" y="0"/>
                    <a:pt x="215" y="822"/>
                    <a:pt x="12" y="988"/>
                  </a:cubicBezTo>
                  <a:cubicBezTo>
                    <a:pt x="0" y="1000"/>
                    <a:pt x="0" y="1012"/>
                    <a:pt x="0" y="1024"/>
                  </a:cubicBezTo>
                  <a:cubicBezTo>
                    <a:pt x="0" y="1048"/>
                    <a:pt x="274" y="2834"/>
                    <a:pt x="274" y="3001"/>
                  </a:cubicBezTo>
                  <a:cubicBezTo>
                    <a:pt x="274" y="3036"/>
                    <a:pt x="298" y="3060"/>
                    <a:pt x="334" y="3060"/>
                  </a:cubicBezTo>
                  <a:cubicBezTo>
                    <a:pt x="524" y="3060"/>
                    <a:pt x="1941" y="1953"/>
                    <a:pt x="2227" y="1608"/>
                  </a:cubicBezTo>
                  <a:cubicBezTo>
                    <a:pt x="2274" y="1548"/>
                    <a:pt x="2286" y="1524"/>
                    <a:pt x="2286" y="1489"/>
                  </a:cubicBezTo>
                  <a:cubicBezTo>
                    <a:pt x="2263" y="1334"/>
                    <a:pt x="1477" y="96"/>
                    <a:pt x="1393" y="24"/>
                  </a:cubicBezTo>
                  <a:cubicBezTo>
                    <a:pt x="1393" y="12"/>
                    <a:pt x="1381" y="0"/>
                    <a:pt x="135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6" name="Google Shape;2516;p59"/>
            <p:cNvSpPr/>
            <p:nvPr/>
          </p:nvSpPr>
          <p:spPr>
            <a:xfrm>
              <a:off x="5994951" y="2876275"/>
              <a:ext cx="61641" cy="85638"/>
            </a:xfrm>
            <a:custGeom>
              <a:avLst/>
              <a:gdLst/>
              <a:ahLst/>
              <a:cxnLst/>
              <a:rect l="l" t="t" r="r" b="b"/>
              <a:pathLst>
                <a:path w="2001" h="2780" extrusionOk="0">
                  <a:moveTo>
                    <a:pt x="1012" y="0"/>
                  </a:moveTo>
                  <a:cubicBezTo>
                    <a:pt x="1008" y="0"/>
                    <a:pt x="1004" y="2"/>
                    <a:pt x="1001" y="4"/>
                  </a:cubicBezTo>
                  <a:cubicBezTo>
                    <a:pt x="905" y="75"/>
                    <a:pt x="1" y="1230"/>
                    <a:pt x="24" y="1301"/>
                  </a:cubicBezTo>
                  <a:cubicBezTo>
                    <a:pt x="48" y="1383"/>
                    <a:pt x="1283" y="2780"/>
                    <a:pt x="1467" y="2780"/>
                  </a:cubicBezTo>
                  <a:cubicBezTo>
                    <a:pt x="1471" y="2780"/>
                    <a:pt x="1474" y="2779"/>
                    <a:pt x="1477" y="2778"/>
                  </a:cubicBezTo>
                  <a:cubicBezTo>
                    <a:pt x="1632" y="2730"/>
                    <a:pt x="2001" y="1075"/>
                    <a:pt x="2001" y="1075"/>
                  </a:cubicBezTo>
                  <a:cubicBezTo>
                    <a:pt x="2001" y="1075"/>
                    <a:pt x="1161" y="0"/>
                    <a:pt x="10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7" name="Google Shape;2517;p59"/>
            <p:cNvSpPr/>
            <p:nvPr/>
          </p:nvSpPr>
          <p:spPr>
            <a:xfrm>
              <a:off x="5993842" y="2874920"/>
              <a:ext cx="64228" cy="88410"/>
            </a:xfrm>
            <a:custGeom>
              <a:avLst/>
              <a:gdLst/>
              <a:ahLst/>
              <a:cxnLst/>
              <a:rect l="l" t="t" r="r" b="b"/>
              <a:pathLst>
                <a:path w="2085" h="2870" extrusionOk="0">
                  <a:moveTo>
                    <a:pt x="1060" y="83"/>
                  </a:moveTo>
                  <a:cubicBezTo>
                    <a:pt x="1156" y="119"/>
                    <a:pt x="1608" y="631"/>
                    <a:pt x="2001" y="1131"/>
                  </a:cubicBezTo>
                  <a:cubicBezTo>
                    <a:pt x="1822" y="1905"/>
                    <a:pt x="1584" y="2727"/>
                    <a:pt x="1501" y="2786"/>
                  </a:cubicBezTo>
                  <a:cubicBezTo>
                    <a:pt x="1346" y="2774"/>
                    <a:pt x="191" y="1512"/>
                    <a:pt x="108" y="1345"/>
                  </a:cubicBezTo>
                  <a:cubicBezTo>
                    <a:pt x="144" y="1203"/>
                    <a:pt x="929" y="191"/>
                    <a:pt x="1060" y="83"/>
                  </a:cubicBezTo>
                  <a:close/>
                  <a:moveTo>
                    <a:pt x="1049" y="0"/>
                  </a:moveTo>
                  <a:cubicBezTo>
                    <a:pt x="1037" y="0"/>
                    <a:pt x="1025" y="12"/>
                    <a:pt x="1013" y="12"/>
                  </a:cubicBezTo>
                  <a:cubicBezTo>
                    <a:pt x="953" y="60"/>
                    <a:pt x="691" y="381"/>
                    <a:pt x="477" y="679"/>
                  </a:cubicBezTo>
                  <a:cubicBezTo>
                    <a:pt x="1" y="1286"/>
                    <a:pt x="13" y="1334"/>
                    <a:pt x="25" y="1357"/>
                  </a:cubicBezTo>
                  <a:cubicBezTo>
                    <a:pt x="48" y="1417"/>
                    <a:pt x="429" y="1857"/>
                    <a:pt x="691" y="2143"/>
                  </a:cubicBezTo>
                  <a:cubicBezTo>
                    <a:pt x="1370" y="2869"/>
                    <a:pt x="1477" y="2869"/>
                    <a:pt x="1501" y="2869"/>
                  </a:cubicBezTo>
                  <a:lnTo>
                    <a:pt x="1525" y="2869"/>
                  </a:lnTo>
                  <a:cubicBezTo>
                    <a:pt x="1680" y="2810"/>
                    <a:pt x="1965" y="1631"/>
                    <a:pt x="2084" y="1131"/>
                  </a:cubicBezTo>
                  <a:cubicBezTo>
                    <a:pt x="2084" y="1119"/>
                    <a:pt x="2084" y="1107"/>
                    <a:pt x="2072" y="1095"/>
                  </a:cubicBezTo>
                  <a:cubicBezTo>
                    <a:pt x="1870" y="845"/>
                    <a:pt x="1203" y="0"/>
                    <a:pt x="104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8" name="Google Shape;2518;p59"/>
            <p:cNvSpPr/>
            <p:nvPr/>
          </p:nvSpPr>
          <p:spPr>
            <a:xfrm>
              <a:off x="6058040" y="2918909"/>
              <a:ext cx="54186" cy="38691"/>
            </a:xfrm>
            <a:custGeom>
              <a:avLst/>
              <a:gdLst/>
              <a:ahLst/>
              <a:cxnLst/>
              <a:rect l="l" t="t" r="r" b="b"/>
              <a:pathLst>
                <a:path w="1759" h="1256" extrusionOk="0">
                  <a:moveTo>
                    <a:pt x="227" y="1"/>
                  </a:moveTo>
                  <a:lnTo>
                    <a:pt x="227" y="1"/>
                  </a:lnTo>
                  <a:cubicBezTo>
                    <a:pt x="0" y="96"/>
                    <a:pt x="227" y="1144"/>
                    <a:pt x="405" y="1251"/>
                  </a:cubicBezTo>
                  <a:cubicBezTo>
                    <a:pt x="412" y="1254"/>
                    <a:pt x="419" y="1256"/>
                    <a:pt x="428" y="1256"/>
                  </a:cubicBezTo>
                  <a:cubicBezTo>
                    <a:pt x="664" y="1256"/>
                    <a:pt x="1758" y="95"/>
                    <a:pt x="1550" y="95"/>
                  </a:cubicBezTo>
                  <a:cubicBezTo>
                    <a:pt x="1546" y="95"/>
                    <a:pt x="1541" y="95"/>
                    <a:pt x="1536" y="96"/>
                  </a:cubicBezTo>
                  <a:cubicBezTo>
                    <a:pt x="1497" y="103"/>
                    <a:pt x="1442" y="106"/>
                    <a:pt x="1378" y="106"/>
                  </a:cubicBezTo>
                  <a:cubicBezTo>
                    <a:pt x="988" y="106"/>
                    <a:pt x="227" y="1"/>
                    <a:pt x="2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9" name="Google Shape;2519;p59"/>
            <p:cNvSpPr/>
            <p:nvPr/>
          </p:nvSpPr>
          <p:spPr>
            <a:xfrm>
              <a:off x="6060597" y="2917462"/>
              <a:ext cx="46978" cy="41464"/>
            </a:xfrm>
            <a:custGeom>
              <a:avLst/>
              <a:gdLst/>
              <a:ahLst/>
              <a:cxnLst/>
              <a:rect l="l" t="t" r="r" b="b"/>
              <a:pathLst>
                <a:path w="1525" h="1346" extrusionOk="0">
                  <a:moveTo>
                    <a:pt x="156" y="84"/>
                  </a:moveTo>
                  <a:cubicBezTo>
                    <a:pt x="263" y="95"/>
                    <a:pt x="929" y="191"/>
                    <a:pt x="1299" y="191"/>
                  </a:cubicBezTo>
                  <a:cubicBezTo>
                    <a:pt x="1358" y="191"/>
                    <a:pt x="1406" y="191"/>
                    <a:pt x="1453" y="179"/>
                  </a:cubicBezTo>
                  <a:lnTo>
                    <a:pt x="1453" y="179"/>
                  </a:lnTo>
                  <a:cubicBezTo>
                    <a:pt x="1429" y="250"/>
                    <a:pt x="1299" y="429"/>
                    <a:pt x="1048" y="691"/>
                  </a:cubicBezTo>
                  <a:cubicBezTo>
                    <a:pt x="739" y="1012"/>
                    <a:pt x="441" y="1262"/>
                    <a:pt x="346" y="1262"/>
                  </a:cubicBezTo>
                  <a:cubicBezTo>
                    <a:pt x="239" y="1203"/>
                    <a:pt x="72" y="631"/>
                    <a:pt x="96" y="286"/>
                  </a:cubicBezTo>
                  <a:cubicBezTo>
                    <a:pt x="96" y="179"/>
                    <a:pt x="120" y="107"/>
                    <a:pt x="156" y="84"/>
                  </a:cubicBezTo>
                  <a:close/>
                  <a:moveTo>
                    <a:pt x="156" y="0"/>
                  </a:moveTo>
                  <a:cubicBezTo>
                    <a:pt x="144" y="0"/>
                    <a:pt x="144" y="0"/>
                    <a:pt x="132" y="12"/>
                  </a:cubicBezTo>
                  <a:cubicBezTo>
                    <a:pt x="60" y="36"/>
                    <a:pt x="25" y="131"/>
                    <a:pt x="13" y="286"/>
                  </a:cubicBezTo>
                  <a:cubicBezTo>
                    <a:pt x="1" y="619"/>
                    <a:pt x="156" y="1238"/>
                    <a:pt x="310" y="1334"/>
                  </a:cubicBezTo>
                  <a:cubicBezTo>
                    <a:pt x="322" y="1334"/>
                    <a:pt x="334" y="1346"/>
                    <a:pt x="346" y="1346"/>
                  </a:cubicBezTo>
                  <a:cubicBezTo>
                    <a:pt x="513" y="1346"/>
                    <a:pt x="906" y="941"/>
                    <a:pt x="1025" y="822"/>
                  </a:cubicBezTo>
                  <a:cubicBezTo>
                    <a:pt x="1084" y="774"/>
                    <a:pt x="1525" y="310"/>
                    <a:pt x="1525" y="167"/>
                  </a:cubicBezTo>
                  <a:cubicBezTo>
                    <a:pt x="1525" y="143"/>
                    <a:pt x="1525" y="131"/>
                    <a:pt x="1513" y="119"/>
                  </a:cubicBezTo>
                  <a:cubicBezTo>
                    <a:pt x="1504" y="111"/>
                    <a:pt x="1490" y="102"/>
                    <a:pt x="1470" y="102"/>
                  </a:cubicBezTo>
                  <a:cubicBezTo>
                    <a:pt x="1461" y="102"/>
                    <a:pt x="1452" y="104"/>
                    <a:pt x="1441" y="107"/>
                  </a:cubicBezTo>
                  <a:cubicBezTo>
                    <a:pt x="1406" y="107"/>
                    <a:pt x="1358" y="119"/>
                    <a:pt x="1287" y="119"/>
                  </a:cubicBezTo>
                  <a:cubicBezTo>
                    <a:pt x="906" y="119"/>
                    <a:pt x="167" y="0"/>
                    <a:pt x="15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0" name="Google Shape;2520;p59"/>
            <p:cNvSpPr/>
            <p:nvPr/>
          </p:nvSpPr>
          <p:spPr>
            <a:xfrm>
              <a:off x="6043746" y="2875936"/>
              <a:ext cx="51352" cy="13677"/>
            </a:xfrm>
            <a:custGeom>
              <a:avLst/>
              <a:gdLst/>
              <a:ahLst/>
              <a:cxnLst/>
              <a:rect l="l" t="t" r="r" b="b"/>
              <a:pathLst>
                <a:path w="1667" h="444" extrusionOk="0">
                  <a:moveTo>
                    <a:pt x="47" y="1"/>
                  </a:moveTo>
                  <a:cubicBezTo>
                    <a:pt x="34" y="1"/>
                    <a:pt x="19" y="8"/>
                    <a:pt x="12" y="15"/>
                  </a:cubicBezTo>
                  <a:cubicBezTo>
                    <a:pt x="0" y="27"/>
                    <a:pt x="0" y="50"/>
                    <a:pt x="24" y="74"/>
                  </a:cubicBezTo>
                  <a:cubicBezTo>
                    <a:pt x="36" y="86"/>
                    <a:pt x="476" y="443"/>
                    <a:pt x="1203" y="443"/>
                  </a:cubicBezTo>
                  <a:cubicBezTo>
                    <a:pt x="1334" y="443"/>
                    <a:pt x="1476" y="431"/>
                    <a:pt x="1631" y="408"/>
                  </a:cubicBezTo>
                  <a:cubicBezTo>
                    <a:pt x="1655" y="396"/>
                    <a:pt x="1667" y="384"/>
                    <a:pt x="1655" y="360"/>
                  </a:cubicBezTo>
                  <a:cubicBezTo>
                    <a:pt x="1655" y="336"/>
                    <a:pt x="1631" y="324"/>
                    <a:pt x="1619" y="324"/>
                  </a:cubicBezTo>
                  <a:cubicBezTo>
                    <a:pt x="1477" y="349"/>
                    <a:pt x="1343" y="360"/>
                    <a:pt x="1218" y="360"/>
                  </a:cubicBezTo>
                  <a:cubicBezTo>
                    <a:pt x="503" y="360"/>
                    <a:pt x="71" y="15"/>
                    <a:pt x="71" y="15"/>
                  </a:cubicBezTo>
                  <a:cubicBezTo>
                    <a:pt x="66" y="5"/>
                    <a:pt x="57" y="1"/>
                    <a:pt x="4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1" name="Google Shape;2521;p59"/>
            <p:cNvSpPr/>
            <p:nvPr/>
          </p:nvSpPr>
          <p:spPr>
            <a:xfrm>
              <a:off x="5965625" y="3016068"/>
              <a:ext cx="169458" cy="89057"/>
            </a:xfrm>
            <a:custGeom>
              <a:avLst/>
              <a:gdLst/>
              <a:ahLst/>
              <a:cxnLst/>
              <a:rect l="l" t="t" r="r" b="b"/>
              <a:pathLst>
                <a:path w="5501" h="2891" extrusionOk="0">
                  <a:moveTo>
                    <a:pt x="1814" y="1"/>
                  </a:moveTo>
                  <a:cubicBezTo>
                    <a:pt x="1546" y="1"/>
                    <a:pt x="0" y="621"/>
                    <a:pt x="0" y="621"/>
                  </a:cubicBezTo>
                  <a:cubicBezTo>
                    <a:pt x="0" y="621"/>
                    <a:pt x="750" y="2431"/>
                    <a:pt x="905" y="2633"/>
                  </a:cubicBezTo>
                  <a:cubicBezTo>
                    <a:pt x="920" y="2652"/>
                    <a:pt x="950" y="2661"/>
                    <a:pt x="993" y="2661"/>
                  </a:cubicBezTo>
                  <a:cubicBezTo>
                    <a:pt x="1402" y="2661"/>
                    <a:pt x="2953" y="1871"/>
                    <a:pt x="2953" y="1871"/>
                  </a:cubicBezTo>
                  <a:lnTo>
                    <a:pt x="3119" y="2871"/>
                  </a:lnTo>
                  <a:cubicBezTo>
                    <a:pt x="3119" y="2871"/>
                    <a:pt x="3597" y="2891"/>
                    <a:pt x="4108" y="2891"/>
                  </a:cubicBezTo>
                  <a:cubicBezTo>
                    <a:pt x="4656" y="2891"/>
                    <a:pt x="5242" y="2868"/>
                    <a:pt x="5322" y="2776"/>
                  </a:cubicBezTo>
                  <a:cubicBezTo>
                    <a:pt x="5465" y="2598"/>
                    <a:pt x="5501" y="919"/>
                    <a:pt x="5501" y="919"/>
                  </a:cubicBezTo>
                  <a:cubicBezTo>
                    <a:pt x="5453" y="871"/>
                    <a:pt x="2024" y="26"/>
                    <a:pt x="1834" y="2"/>
                  </a:cubicBezTo>
                  <a:cubicBezTo>
                    <a:pt x="1828" y="1"/>
                    <a:pt x="1822" y="1"/>
                    <a:pt x="18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2" name="Google Shape;2522;p59"/>
            <p:cNvSpPr/>
            <p:nvPr/>
          </p:nvSpPr>
          <p:spPr>
            <a:xfrm>
              <a:off x="6002283" y="2899102"/>
              <a:ext cx="152978" cy="152608"/>
            </a:xfrm>
            <a:custGeom>
              <a:avLst/>
              <a:gdLst/>
              <a:ahLst/>
              <a:cxnLst/>
              <a:rect l="l" t="t" r="r" b="b"/>
              <a:pathLst>
                <a:path w="4966" h="4954" extrusionOk="0">
                  <a:moveTo>
                    <a:pt x="1525" y="1"/>
                  </a:moveTo>
                  <a:lnTo>
                    <a:pt x="1" y="4073"/>
                  </a:lnTo>
                  <a:lnTo>
                    <a:pt x="4323" y="4954"/>
                  </a:lnTo>
                  <a:cubicBezTo>
                    <a:pt x="4323" y="4954"/>
                    <a:pt x="4966" y="1108"/>
                    <a:pt x="4346" y="239"/>
                  </a:cubicBezTo>
                  <a:cubicBezTo>
                    <a:pt x="4334" y="220"/>
                    <a:pt x="4309" y="212"/>
                    <a:pt x="4274" y="212"/>
                  </a:cubicBezTo>
                  <a:cubicBezTo>
                    <a:pt x="4053" y="212"/>
                    <a:pt x="3453" y="560"/>
                    <a:pt x="3453" y="560"/>
                  </a:cubicBezTo>
                  <a:cubicBezTo>
                    <a:pt x="3453" y="560"/>
                    <a:pt x="2591" y="1472"/>
                    <a:pt x="2342" y="1472"/>
                  </a:cubicBezTo>
                  <a:cubicBezTo>
                    <a:pt x="2317" y="1472"/>
                    <a:pt x="2298" y="1462"/>
                    <a:pt x="2287" y="1442"/>
                  </a:cubicBezTo>
                  <a:cubicBezTo>
                    <a:pt x="2179" y="1215"/>
                    <a:pt x="2144" y="489"/>
                    <a:pt x="2144" y="489"/>
                  </a:cubicBezTo>
                  <a:lnTo>
                    <a:pt x="152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3" name="Google Shape;2523;p59"/>
            <p:cNvSpPr/>
            <p:nvPr/>
          </p:nvSpPr>
          <p:spPr>
            <a:xfrm>
              <a:off x="6177594" y="3093574"/>
              <a:ext cx="35210" cy="47316"/>
            </a:xfrm>
            <a:custGeom>
              <a:avLst/>
              <a:gdLst/>
              <a:ahLst/>
              <a:cxnLst/>
              <a:rect l="l" t="t" r="r" b="b"/>
              <a:pathLst>
                <a:path w="1143" h="1536" extrusionOk="0">
                  <a:moveTo>
                    <a:pt x="702" y="0"/>
                  </a:moveTo>
                  <a:cubicBezTo>
                    <a:pt x="549" y="0"/>
                    <a:pt x="1" y="177"/>
                    <a:pt x="1" y="177"/>
                  </a:cubicBezTo>
                  <a:cubicBezTo>
                    <a:pt x="1" y="177"/>
                    <a:pt x="334" y="1510"/>
                    <a:pt x="441" y="1534"/>
                  </a:cubicBezTo>
                  <a:cubicBezTo>
                    <a:pt x="445" y="1535"/>
                    <a:pt x="450" y="1535"/>
                    <a:pt x="455" y="1535"/>
                  </a:cubicBezTo>
                  <a:cubicBezTo>
                    <a:pt x="591" y="1535"/>
                    <a:pt x="1143" y="1242"/>
                    <a:pt x="1120" y="1082"/>
                  </a:cubicBezTo>
                  <a:cubicBezTo>
                    <a:pt x="1084" y="915"/>
                    <a:pt x="739" y="10"/>
                    <a:pt x="739" y="10"/>
                  </a:cubicBezTo>
                  <a:cubicBezTo>
                    <a:pt x="735" y="3"/>
                    <a:pt x="722" y="0"/>
                    <a:pt x="7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4" name="Google Shape;2524;p59"/>
            <p:cNvSpPr/>
            <p:nvPr/>
          </p:nvSpPr>
          <p:spPr>
            <a:xfrm>
              <a:off x="6176146" y="3092403"/>
              <a:ext cx="37058" cy="49904"/>
            </a:xfrm>
            <a:custGeom>
              <a:avLst/>
              <a:gdLst/>
              <a:ahLst/>
              <a:cxnLst/>
              <a:rect l="l" t="t" r="r" b="b"/>
              <a:pathLst>
                <a:path w="1203" h="1620" extrusionOk="0">
                  <a:moveTo>
                    <a:pt x="721" y="83"/>
                  </a:moveTo>
                  <a:cubicBezTo>
                    <a:pt x="728" y="83"/>
                    <a:pt x="733" y="83"/>
                    <a:pt x="738" y="84"/>
                  </a:cubicBezTo>
                  <a:lnTo>
                    <a:pt x="750" y="84"/>
                  </a:lnTo>
                  <a:cubicBezTo>
                    <a:pt x="798" y="191"/>
                    <a:pt x="1096" y="977"/>
                    <a:pt x="1119" y="1120"/>
                  </a:cubicBezTo>
                  <a:cubicBezTo>
                    <a:pt x="1131" y="1132"/>
                    <a:pt x="1119" y="1155"/>
                    <a:pt x="1084" y="1203"/>
                  </a:cubicBezTo>
                  <a:cubicBezTo>
                    <a:pt x="953" y="1358"/>
                    <a:pt x="596" y="1536"/>
                    <a:pt x="500" y="1536"/>
                  </a:cubicBezTo>
                  <a:cubicBezTo>
                    <a:pt x="441" y="1489"/>
                    <a:pt x="250" y="846"/>
                    <a:pt x="95" y="250"/>
                  </a:cubicBezTo>
                  <a:cubicBezTo>
                    <a:pt x="209" y="205"/>
                    <a:pt x="585" y="83"/>
                    <a:pt x="721" y="83"/>
                  </a:cubicBezTo>
                  <a:close/>
                  <a:moveTo>
                    <a:pt x="738" y="0"/>
                  </a:moveTo>
                  <a:cubicBezTo>
                    <a:pt x="584" y="0"/>
                    <a:pt x="48" y="179"/>
                    <a:pt x="36" y="179"/>
                  </a:cubicBezTo>
                  <a:cubicBezTo>
                    <a:pt x="12" y="191"/>
                    <a:pt x="0" y="203"/>
                    <a:pt x="0" y="227"/>
                  </a:cubicBezTo>
                  <a:cubicBezTo>
                    <a:pt x="167" y="846"/>
                    <a:pt x="369" y="1584"/>
                    <a:pt x="476" y="1608"/>
                  </a:cubicBezTo>
                  <a:cubicBezTo>
                    <a:pt x="488" y="1608"/>
                    <a:pt x="488" y="1620"/>
                    <a:pt x="500" y="1620"/>
                  </a:cubicBezTo>
                  <a:cubicBezTo>
                    <a:pt x="631" y="1620"/>
                    <a:pt x="1012" y="1417"/>
                    <a:pt x="1143" y="1262"/>
                  </a:cubicBezTo>
                  <a:cubicBezTo>
                    <a:pt x="1191" y="1203"/>
                    <a:pt x="1203" y="1155"/>
                    <a:pt x="1203" y="1108"/>
                  </a:cubicBezTo>
                  <a:cubicBezTo>
                    <a:pt x="1179" y="941"/>
                    <a:pt x="834" y="72"/>
                    <a:pt x="822" y="24"/>
                  </a:cubicBezTo>
                  <a:cubicBezTo>
                    <a:pt x="798" y="0"/>
                    <a:pt x="762" y="0"/>
                    <a:pt x="73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5" name="Google Shape;2525;p59"/>
            <p:cNvSpPr/>
            <p:nvPr/>
          </p:nvSpPr>
          <p:spPr>
            <a:xfrm>
              <a:off x="5977361" y="3169539"/>
              <a:ext cx="47316" cy="38629"/>
            </a:xfrm>
            <a:custGeom>
              <a:avLst/>
              <a:gdLst/>
              <a:ahLst/>
              <a:cxnLst/>
              <a:rect l="l" t="t" r="r" b="b"/>
              <a:pathLst>
                <a:path w="1536" h="1254" extrusionOk="0">
                  <a:moveTo>
                    <a:pt x="1192" y="0"/>
                  </a:moveTo>
                  <a:cubicBezTo>
                    <a:pt x="1017" y="0"/>
                    <a:pt x="0" y="640"/>
                    <a:pt x="0" y="640"/>
                  </a:cubicBezTo>
                  <a:cubicBezTo>
                    <a:pt x="0" y="640"/>
                    <a:pt x="119" y="1164"/>
                    <a:pt x="202" y="1247"/>
                  </a:cubicBezTo>
                  <a:cubicBezTo>
                    <a:pt x="207" y="1251"/>
                    <a:pt x="215" y="1253"/>
                    <a:pt x="227" y="1253"/>
                  </a:cubicBezTo>
                  <a:cubicBezTo>
                    <a:pt x="418" y="1253"/>
                    <a:pt x="1536" y="747"/>
                    <a:pt x="1536" y="747"/>
                  </a:cubicBezTo>
                  <a:cubicBezTo>
                    <a:pt x="1536" y="747"/>
                    <a:pt x="1262" y="92"/>
                    <a:pt x="1214" y="9"/>
                  </a:cubicBezTo>
                  <a:cubicBezTo>
                    <a:pt x="1211" y="3"/>
                    <a:pt x="1203" y="0"/>
                    <a:pt x="11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6" name="Google Shape;2526;p59"/>
            <p:cNvSpPr/>
            <p:nvPr/>
          </p:nvSpPr>
          <p:spPr>
            <a:xfrm>
              <a:off x="5975883" y="3168338"/>
              <a:ext cx="50274" cy="41094"/>
            </a:xfrm>
            <a:custGeom>
              <a:avLst/>
              <a:gdLst/>
              <a:ahLst/>
              <a:cxnLst/>
              <a:rect l="l" t="t" r="r" b="b"/>
              <a:pathLst>
                <a:path w="1632" h="1334" extrusionOk="0">
                  <a:moveTo>
                    <a:pt x="1227" y="71"/>
                  </a:moveTo>
                  <a:cubicBezTo>
                    <a:pt x="1286" y="179"/>
                    <a:pt x="1477" y="631"/>
                    <a:pt x="1536" y="762"/>
                  </a:cubicBezTo>
                  <a:cubicBezTo>
                    <a:pt x="1203" y="917"/>
                    <a:pt x="429" y="1250"/>
                    <a:pt x="274" y="1250"/>
                  </a:cubicBezTo>
                  <a:lnTo>
                    <a:pt x="262" y="1250"/>
                  </a:lnTo>
                  <a:cubicBezTo>
                    <a:pt x="215" y="1191"/>
                    <a:pt x="143" y="893"/>
                    <a:pt x="96" y="702"/>
                  </a:cubicBezTo>
                  <a:cubicBezTo>
                    <a:pt x="477" y="464"/>
                    <a:pt x="1096" y="95"/>
                    <a:pt x="1227" y="71"/>
                  </a:cubicBezTo>
                  <a:close/>
                  <a:moveTo>
                    <a:pt x="1239" y="0"/>
                  </a:moveTo>
                  <a:cubicBezTo>
                    <a:pt x="1072" y="0"/>
                    <a:pt x="131" y="583"/>
                    <a:pt x="24" y="655"/>
                  </a:cubicBezTo>
                  <a:cubicBezTo>
                    <a:pt x="12" y="655"/>
                    <a:pt x="0" y="679"/>
                    <a:pt x="12" y="691"/>
                  </a:cubicBezTo>
                  <a:cubicBezTo>
                    <a:pt x="36" y="774"/>
                    <a:pt x="131" y="1226"/>
                    <a:pt x="215" y="1310"/>
                  </a:cubicBezTo>
                  <a:cubicBezTo>
                    <a:pt x="227" y="1322"/>
                    <a:pt x="250" y="1334"/>
                    <a:pt x="274" y="1334"/>
                  </a:cubicBezTo>
                  <a:cubicBezTo>
                    <a:pt x="477" y="1334"/>
                    <a:pt x="1489" y="869"/>
                    <a:pt x="1596" y="822"/>
                  </a:cubicBezTo>
                  <a:cubicBezTo>
                    <a:pt x="1620" y="810"/>
                    <a:pt x="1632" y="786"/>
                    <a:pt x="1620" y="774"/>
                  </a:cubicBezTo>
                  <a:cubicBezTo>
                    <a:pt x="1608" y="750"/>
                    <a:pt x="1346" y="119"/>
                    <a:pt x="1298" y="24"/>
                  </a:cubicBezTo>
                  <a:cubicBezTo>
                    <a:pt x="1286" y="12"/>
                    <a:pt x="1274" y="0"/>
                    <a:pt x="123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7" name="Google Shape;2527;p59"/>
            <p:cNvSpPr/>
            <p:nvPr/>
          </p:nvSpPr>
          <p:spPr>
            <a:xfrm>
              <a:off x="6049969" y="3037878"/>
              <a:ext cx="15064" cy="35118"/>
            </a:xfrm>
            <a:custGeom>
              <a:avLst/>
              <a:gdLst/>
              <a:ahLst/>
              <a:cxnLst/>
              <a:rect l="l" t="t" r="r" b="b"/>
              <a:pathLst>
                <a:path w="489" h="1140" extrusionOk="0">
                  <a:moveTo>
                    <a:pt x="119" y="0"/>
                  </a:moveTo>
                  <a:cubicBezTo>
                    <a:pt x="110" y="0"/>
                    <a:pt x="101" y="3"/>
                    <a:pt x="96" y="8"/>
                  </a:cubicBezTo>
                  <a:cubicBezTo>
                    <a:pt x="24" y="56"/>
                    <a:pt x="0" y="925"/>
                    <a:pt x="72" y="1092"/>
                  </a:cubicBezTo>
                  <a:cubicBezTo>
                    <a:pt x="84" y="1139"/>
                    <a:pt x="120" y="1139"/>
                    <a:pt x="131" y="1139"/>
                  </a:cubicBezTo>
                  <a:cubicBezTo>
                    <a:pt x="239" y="1139"/>
                    <a:pt x="381" y="747"/>
                    <a:pt x="477" y="413"/>
                  </a:cubicBezTo>
                  <a:cubicBezTo>
                    <a:pt x="489" y="389"/>
                    <a:pt x="477" y="366"/>
                    <a:pt x="453" y="366"/>
                  </a:cubicBezTo>
                  <a:cubicBezTo>
                    <a:pt x="447" y="362"/>
                    <a:pt x="440" y="361"/>
                    <a:pt x="434" y="361"/>
                  </a:cubicBezTo>
                  <a:cubicBezTo>
                    <a:pt x="418" y="361"/>
                    <a:pt x="405" y="372"/>
                    <a:pt x="405" y="389"/>
                  </a:cubicBezTo>
                  <a:cubicBezTo>
                    <a:pt x="322" y="675"/>
                    <a:pt x="191" y="997"/>
                    <a:pt x="131" y="1056"/>
                  </a:cubicBezTo>
                  <a:cubicBezTo>
                    <a:pt x="72" y="877"/>
                    <a:pt x="120" y="139"/>
                    <a:pt x="143" y="68"/>
                  </a:cubicBezTo>
                  <a:cubicBezTo>
                    <a:pt x="155" y="44"/>
                    <a:pt x="155" y="32"/>
                    <a:pt x="155" y="20"/>
                  </a:cubicBezTo>
                  <a:cubicBezTo>
                    <a:pt x="148" y="6"/>
                    <a:pt x="133" y="0"/>
                    <a:pt x="11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8" name="Google Shape;2528;p59"/>
            <p:cNvSpPr/>
            <p:nvPr/>
          </p:nvSpPr>
          <p:spPr>
            <a:xfrm>
              <a:off x="6057670" y="2915244"/>
              <a:ext cx="61641" cy="43312"/>
            </a:xfrm>
            <a:custGeom>
              <a:avLst/>
              <a:gdLst/>
              <a:ahLst/>
              <a:cxnLst/>
              <a:rect l="l" t="t" r="r" b="b"/>
              <a:pathLst>
                <a:path w="2001" h="1406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108" y="667"/>
                    <a:pt x="262" y="1406"/>
                    <a:pt x="417" y="1406"/>
                  </a:cubicBezTo>
                  <a:lnTo>
                    <a:pt x="429" y="1406"/>
                  </a:lnTo>
                  <a:cubicBezTo>
                    <a:pt x="584" y="1382"/>
                    <a:pt x="1751" y="286"/>
                    <a:pt x="1989" y="72"/>
                  </a:cubicBezTo>
                  <a:cubicBezTo>
                    <a:pt x="2001" y="60"/>
                    <a:pt x="2001" y="36"/>
                    <a:pt x="1989" y="13"/>
                  </a:cubicBezTo>
                  <a:cubicBezTo>
                    <a:pt x="1983" y="7"/>
                    <a:pt x="1971" y="4"/>
                    <a:pt x="1959" y="4"/>
                  </a:cubicBezTo>
                  <a:cubicBezTo>
                    <a:pt x="1947" y="4"/>
                    <a:pt x="1935" y="7"/>
                    <a:pt x="1929" y="13"/>
                  </a:cubicBezTo>
                  <a:cubicBezTo>
                    <a:pt x="1394" y="513"/>
                    <a:pt x="512" y="1310"/>
                    <a:pt x="417" y="1334"/>
                  </a:cubicBezTo>
                  <a:cubicBezTo>
                    <a:pt x="334" y="1287"/>
                    <a:pt x="179" y="632"/>
                    <a:pt x="84" y="36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9" name="Google Shape;2529;p59"/>
            <p:cNvSpPr/>
            <p:nvPr/>
          </p:nvSpPr>
          <p:spPr>
            <a:xfrm>
              <a:off x="6021351" y="2946172"/>
              <a:ext cx="21317" cy="38445"/>
            </a:xfrm>
            <a:custGeom>
              <a:avLst/>
              <a:gdLst/>
              <a:ahLst/>
              <a:cxnLst/>
              <a:rect l="l" t="t" r="r" b="b"/>
              <a:pathLst>
                <a:path w="692" h="1248" extrusionOk="0">
                  <a:moveTo>
                    <a:pt x="461" y="1"/>
                  </a:moveTo>
                  <a:cubicBezTo>
                    <a:pt x="453" y="1"/>
                    <a:pt x="446" y="4"/>
                    <a:pt x="441" y="9"/>
                  </a:cubicBezTo>
                  <a:cubicBezTo>
                    <a:pt x="370" y="80"/>
                    <a:pt x="1" y="414"/>
                    <a:pt x="13" y="568"/>
                  </a:cubicBezTo>
                  <a:cubicBezTo>
                    <a:pt x="25" y="735"/>
                    <a:pt x="429" y="1235"/>
                    <a:pt x="644" y="1247"/>
                  </a:cubicBezTo>
                  <a:cubicBezTo>
                    <a:pt x="668" y="1247"/>
                    <a:pt x="679" y="1223"/>
                    <a:pt x="679" y="1199"/>
                  </a:cubicBezTo>
                  <a:cubicBezTo>
                    <a:pt x="691" y="1187"/>
                    <a:pt x="668" y="1164"/>
                    <a:pt x="644" y="1164"/>
                  </a:cubicBezTo>
                  <a:cubicBezTo>
                    <a:pt x="477" y="1152"/>
                    <a:pt x="96" y="699"/>
                    <a:pt x="96" y="568"/>
                  </a:cubicBezTo>
                  <a:cubicBezTo>
                    <a:pt x="84" y="485"/>
                    <a:pt x="322" y="223"/>
                    <a:pt x="489" y="68"/>
                  </a:cubicBezTo>
                  <a:cubicBezTo>
                    <a:pt x="501" y="56"/>
                    <a:pt x="513" y="33"/>
                    <a:pt x="489" y="21"/>
                  </a:cubicBezTo>
                  <a:cubicBezTo>
                    <a:pt x="482" y="7"/>
                    <a:pt x="471" y="1"/>
                    <a:pt x="46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0" name="Google Shape;2530;p59"/>
            <p:cNvSpPr/>
            <p:nvPr/>
          </p:nvSpPr>
          <p:spPr>
            <a:xfrm>
              <a:off x="6070516" y="2964131"/>
              <a:ext cx="38167" cy="31852"/>
            </a:xfrm>
            <a:custGeom>
              <a:avLst/>
              <a:gdLst/>
              <a:ahLst/>
              <a:cxnLst/>
              <a:rect l="l" t="t" r="r" b="b"/>
              <a:pathLst>
                <a:path w="1239" h="1034" extrusionOk="0">
                  <a:moveTo>
                    <a:pt x="1143" y="0"/>
                  </a:moveTo>
                  <a:cubicBezTo>
                    <a:pt x="1134" y="0"/>
                    <a:pt x="1125" y="3"/>
                    <a:pt x="1119" y="9"/>
                  </a:cubicBezTo>
                  <a:cubicBezTo>
                    <a:pt x="1107" y="21"/>
                    <a:pt x="1107" y="45"/>
                    <a:pt x="1119" y="69"/>
                  </a:cubicBezTo>
                  <a:cubicBezTo>
                    <a:pt x="1143" y="104"/>
                    <a:pt x="1143" y="354"/>
                    <a:pt x="1072" y="604"/>
                  </a:cubicBezTo>
                  <a:cubicBezTo>
                    <a:pt x="1036" y="724"/>
                    <a:pt x="953" y="914"/>
                    <a:pt x="810" y="950"/>
                  </a:cubicBezTo>
                  <a:cubicBezTo>
                    <a:pt x="775" y="957"/>
                    <a:pt x="739" y="960"/>
                    <a:pt x="701" y="960"/>
                  </a:cubicBezTo>
                  <a:cubicBezTo>
                    <a:pt x="416" y="960"/>
                    <a:pt x="70" y="783"/>
                    <a:pt x="60" y="783"/>
                  </a:cubicBezTo>
                  <a:cubicBezTo>
                    <a:pt x="57" y="780"/>
                    <a:pt x="52" y="778"/>
                    <a:pt x="48" y="778"/>
                  </a:cubicBezTo>
                  <a:cubicBezTo>
                    <a:pt x="36" y="778"/>
                    <a:pt x="21" y="789"/>
                    <a:pt x="12" y="807"/>
                  </a:cubicBezTo>
                  <a:cubicBezTo>
                    <a:pt x="0" y="819"/>
                    <a:pt x="12" y="843"/>
                    <a:pt x="24" y="855"/>
                  </a:cubicBezTo>
                  <a:cubicBezTo>
                    <a:pt x="48" y="866"/>
                    <a:pt x="393" y="1033"/>
                    <a:pt x="691" y="1033"/>
                  </a:cubicBezTo>
                  <a:cubicBezTo>
                    <a:pt x="738" y="1033"/>
                    <a:pt x="786" y="1033"/>
                    <a:pt x="822" y="1021"/>
                  </a:cubicBezTo>
                  <a:cubicBezTo>
                    <a:pt x="965" y="997"/>
                    <a:pt x="1072" y="843"/>
                    <a:pt x="1155" y="604"/>
                  </a:cubicBezTo>
                  <a:cubicBezTo>
                    <a:pt x="1215" y="378"/>
                    <a:pt x="1238" y="81"/>
                    <a:pt x="1167" y="9"/>
                  </a:cubicBezTo>
                  <a:cubicBezTo>
                    <a:pt x="1161" y="3"/>
                    <a:pt x="1152" y="0"/>
                    <a:pt x="114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1" name="Google Shape;2531;p59"/>
            <p:cNvSpPr/>
            <p:nvPr/>
          </p:nvSpPr>
          <p:spPr>
            <a:xfrm>
              <a:off x="6131386" y="3007905"/>
              <a:ext cx="5545" cy="13000"/>
            </a:xfrm>
            <a:custGeom>
              <a:avLst/>
              <a:gdLst/>
              <a:ahLst/>
              <a:cxnLst/>
              <a:rect l="l" t="t" r="r" b="b"/>
              <a:pathLst>
                <a:path w="180" h="422" extrusionOk="0">
                  <a:moveTo>
                    <a:pt x="81" y="0"/>
                  </a:moveTo>
                  <a:cubicBezTo>
                    <a:pt x="74" y="0"/>
                    <a:pt x="67" y="2"/>
                    <a:pt x="60" y="5"/>
                  </a:cubicBezTo>
                  <a:cubicBezTo>
                    <a:pt x="48" y="29"/>
                    <a:pt x="36" y="53"/>
                    <a:pt x="48" y="65"/>
                  </a:cubicBezTo>
                  <a:cubicBezTo>
                    <a:pt x="72" y="100"/>
                    <a:pt x="48" y="255"/>
                    <a:pt x="13" y="374"/>
                  </a:cubicBezTo>
                  <a:cubicBezTo>
                    <a:pt x="1" y="398"/>
                    <a:pt x="13" y="410"/>
                    <a:pt x="36" y="422"/>
                  </a:cubicBezTo>
                  <a:lnTo>
                    <a:pt x="48" y="422"/>
                  </a:lnTo>
                  <a:cubicBezTo>
                    <a:pt x="72" y="422"/>
                    <a:pt x="84" y="410"/>
                    <a:pt x="84" y="398"/>
                  </a:cubicBezTo>
                  <a:cubicBezTo>
                    <a:pt x="108" y="326"/>
                    <a:pt x="179" y="100"/>
                    <a:pt x="120" y="17"/>
                  </a:cubicBezTo>
                  <a:cubicBezTo>
                    <a:pt x="111" y="8"/>
                    <a:pt x="97" y="0"/>
                    <a:pt x="8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2" name="Google Shape;2532;p59"/>
            <p:cNvSpPr/>
            <p:nvPr/>
          </p:nvSpPr>
          <p:spPr>
            <a:xfrm>
              <a:off x="6123685" y="2995676"/>
              <a:ext cx="5175" cy="12753"/>
            </a:xfrm>
            <a:custGeom>
              <a:avLst/>
              <a:gdLst/>
              <a:ahLst/>
              <a:cxnLst/>
              <a:rect l="l" t="t" r="r" b="b"/>
              <a:pathLst>
                <a:path w="168" h="414" extrusionOk="0">
                  <a:moveTo>
                    <a:pt x="84" y="0"/>
                  </a:moveTo>
                  <a:cubicBezTo>
                    <a:pt x="75" y="0"/>
                    <a:pt x="66" y="3"/>
                    <a:pt x="60" y="9"/>
                  </a:cubicBezTo>
                  <a:cubicBezTo>
                    <a:pt x="36" y="21"/>
                    <a:pt x="36" y="45"/>
                    <a:pt x="48" y="57"/>
                  </a:cubicBezTo>
                  <a:cubicBezTo>
                    <a:pt x="72" y="92"/>
                    <a:pt x="48" y="247"/>
                    <a:pt x="13" y="366"/>
                  </a:cubicBezTo>
                  <a:cubicBezTo>
                    <a:pt x="1" y="390"/>
                    <a:pt x="13" y="414"/>
                    <a:pt x="36" y="414"/>
                  </a:cubicBezTo>
                  <a:lnTo>
                    <a:pt x="48" y="414"/>
                  </a:lnTo>
                  <a:cubicBezTo>
                    <a:pt x="60" y="414"/>
                    <a:pt x="84" y="402"/>
                    <a:pt x="84" y="390"/>
                  </a:cubicBezTo>
                  <a:cubicBezTo>
                    <a:pt x="108" y="319"/>
                    <a:pt x="167" y="92"/>
                    <a:pt x="108" y="9"/>
                  </a:cubicBezTo>
                  <a:cubicBezTo>
                    <a:pt x="102" y="3"/>
                    <a:pt x="93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3" name="Google Shape;2533;p59"/>
            <p:cNvSpPr/>
            <p:nvPr/>
          </p:nvSpPr>
          <p:spPr>
            <a:xfrm>
              <a:off x="6133604" y="2985079"/>
              <a:ext cx="5514" cy="13092"/>
            </a:xfrm>
            <a:custGeom>
              <a:avLst/>
              <a:gdLst/>
              <a:ahLst/>
              <a:cxnLst/>
              <a:rect l="l" t="t" r="r" b="b"/>
              <a:pathLst>
                <a:path w="179" h="425" extrusionOk="0">
                  <a:moveTo>
                    <a:pt x="80" y="0"/>
                  </a:moveTo>
                  <a:cubicBezTo>
                    <a:pt x="72" y="0"/>
                    <a:pt x="65" y="3"/>
                    <a:pt x="60" y="8"/>
                  </a:cubicBezTo>
                  <a:cubicBezTo>
                    <a:pt x="48" y="20"/>
                    <a:pt x="36" y="44"/>
                    <a:pt x="48" y="67"/>
                  </a:cubicBezTo>
                  <a:cubicBezTo>
                    <a:pt x="72" y="103"/>
                    <a:pt x="48" y="246"/>
                    <a:pt x="12" y="377"/>
                  </a:cubicBezTo>
                  <a:cubicBezTo>
                    <a:pt x="0" y="389"/>
                    <a:pt x="12" y="413"/>
                    <a:pt x="36" y="425"/>
                  </a:cubicBezTo>
                  <a:lnTo>
                    <a:pt x="48" y="425"/>
                  </a:lnTo>
                  <a:cubicBezTo>
                    <a:pt x="72" y="425"/>
                    <a:pt x="83" y="413"/>
                    <a:pt x="83" y="401"/>
                  </a:cubicBezTo>
                  <a:cubicBezTo>
                    <a:pt x="107" y="329"/>
                    <a:pt x="179" y="103"/>
                    <a:pt x="119" y="20"/>
                  </a:cubicBezTo>
                  <a:cubicBezTo>
                    <a:pt x="105" y="6"/>
                    <a:pt x="91" y="0"/>
                    <a:pt x="8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4" name="Google Shape;2534;p59"/>
            <p:cNvSpPr/>
            <p:nvPr/>
          </p:nvSpPr>
          <p:spPr>
            <a:xfrm>
              <a:off x="6129939" y="3025957"/>
              <a:ext cx="5144" cy="12938"/>
            </a:xfrm>
            <a:custGeom>
              <a:avLst/>
              <a:gdLst/>
              <a:ahLst/>
              <a:cxnLst/>
              <a:rect l="l" t="t" r="r" b="b"/>
              <a:pathLst>
                <a:path w="167" h="420" extrusionOk="0">
                  <a:moveTo>
                    <a:pt x="77" y="1"/>
                  </a:moveTo>
                  <a:cubicBezTo>
                    <a:pt x="68" y="1"/>
                    <a:pt x="58" y="4"/>
                    <a:pt x="48" y="14"/>
                  </a:cubicBezTo>
                  <a:cubicBezTo>
                    <a:pt x="36" y="26"/>
                    <a:pt x="36" y="50"/>
                    <a:pt x="48" y="62"/>
                  </a:cubicBezTo>
                  <a:cubicBezTo>
                    <a:pt x="71" y="98"/>
                    <a:pt x="48" y="252"/>
                    <a:pt x="0" y="372"/>
                  </a:cubicBezTo>
                  <a:cubicBezTo>
                    <a:pt x="0" y="395"/>
                    <a:pt x="12" y="419"/>
                    <a:pt x="36" y="419"/>
                  </a:cubicBezTo>
                  <a:lnTo>
                    <a:pt x="48" y="419"/>
                  </a:lnTo>
                  <a:cubicBezTo>
                    <a:pt x="60" y="419"/>
                    <a:pt x="71" y="407"/>
                    <a:pt x="83" y="395"/>
                  </a:cubicBezTo>
                  <a:cubicBezTo>
                    <a:pt x="95" y="324"/>
                    <a:pt x="167" y="98"/>
                    <a:pt x="107" y="14"/>
                  </a:cubicBezTo>
                  <a:cubicBezTo>
                    <a:pt x="100" y="7"/>
                    <a:pt x="89" y="1"/>
                    <a:pt x="7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5" name="Google Shape;2535;p59"/>
            <p:cNvSpPr/>
            <p:nvPr/>
          </p:nvSpPr>
          <p:spPr>
            <a:xfrm>
              <a:off x="6122576" y="3016777"/>
              <a:ext cx="5175" cy="12938"/>
            </a:xfrm>
            <a:custGeom>
              <a:avLst/>
              <a:gdLst/>
              <a:ahLst/>
              <a:cxnLst/>
              <a:rect l="l" t="t" r="r" b="b"/>
              <a:pathLst>
                <a:path w="168" h="420" extrusionOk="0">
                  <a:moveTo>
                    <a:pt x="78" y="1"/>
                  </a:moveTo>
                  <a:cubicBezTo>
                    <a:pt x="69" y="1"/>
                    <a:pt x="59" y="5"/>
                    <a:pt x="49" y="15"/>
                  </a:cubicBezTo>
                  <a:cubicBezTo>
                    <a:pt x="37" y="27"/>
                    <a:pt x="25" y="50"/>
                    <a:pt x="49" y="62"/>
                  </a:cubicBezTo>
                  <a:cubicBezTo>
                    <a:pt x="72" y="98"/>
                    <a:pt x="49" y="253"/>
                    <a:pt x="1" y="372"/>
                  </a:cubicBezTo>
                  <a:cubicBezTo>
                    <a:pt x="1" y="396"/>
                    <a:pt x="13" y="419"/>
                    <a:pt x="25" y="419"/>
                  </a:cubicBezTo>
                  <a:lnTo>
                    <a:pt x="37" y="419"/>
                  </a:lnTo>
                  <a:cubicBezTo>
                    <a:pt x="60" y="419"/>
                    <a:pt x="72" y="408"/>
                    <a:pt x="72" y="396"/>
                  </a:cubicBezTo>
                  <a:cubicBezTo>
                    <a:pt x="96" y="324"/>
                    <a:pt x="168" y="98"/>
                    <a:pt x="108" y="15"/>
                  </a:cubicBezTo>
                  <a:cubicBezTo>
                    <a:pt x="101" y="8"/>
                    <a:pt x="90" y="1"/>
                    <a:pt x="7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6" name="Google Shape;2536;p59"/>
            <p:cNvSpPr/>
            <p:nvPr/>
          </p:nvSpPr>
          <p:spPr>
            <a:xfrm>
              <a:off x="5921235" y="3072596"/>
              <a:ext cx="21286" cy="29018"/>
            </a:xfrm>
            <a:custGeom>
              <a:avLst/>
              <a:gdLst/>
              <a:ahLst/>
              <a:cxnLst/>
              <a:rect l="l" t="t" r="r" b="b"/>
              <a:pathLst>
                <a:path w="691" h="942" extrusionOk="0">
                  <a:moveTo>
                    <a:pt x="346" y="1"/>
                  </a:moveTo>
                  <a:cubicBezTo>
                    <a:pt x="322" y="12"/>
                    <a:pt x="310" y="36"/>
                    <a:pt x="322" y="60"/>
                  </a:cubicBezTo>
                  <a:cubicBezTo>
                    <a:pt x="429" y="310"/>
                    <a:pt x="584" y="751"/>
                    <a:pt x="548" y="858"/>
                  </a:cubicBezTo>
                  <a:cubicBezTo>
                    <a:pt x="500" y="858"/>
                    <a:pt x="274" y="632"/>
                    <a:pt x="72" y="358"/>
                  </a:cubicBezTo>
                  <a:cubicBezTo>
                    <a:pt x="65" y="344"/>
                    <a:pt x="54" y="338"/>
                    <a:pt x="41" y="338"/>
                  </a:cubicBezTo>
                  <a:cubicBezTo>
                    <a:pt x="32" y="338"/>
                    <a:pt x="22" y="341"/>
                    <a:pt x="12" y="346"/>
                  </a:cubicBezTo>
                  <a:cubicBezTo>
                    <a:pt x="0" y="358"/>
                    <a:pt x="0" y="382"/>
                    <a:pt x="12" y="405"/>
                  </a:cubicBezTo>
                  <a:cubicBezTo>
                    <a:pt x="96" y="524"/>
                    <a:pt x="405" y="941"/>
                    <a:pt x="548" y="941"/>
                  </a:cubicBezTo>
                  <a:lnTo>
                    <a:pt x="560" y="941"/>
                  </a:lnTo>
                  <a:cubicBezTo>
                    <a:pt x="584" y="929"/>
                    <a:pt x="608" y="917"/>
                    <a:pt x="619" y="893"/>
                  </a:cubicBezTo>
                  <a:cubicBezTo>
                    <a:pt x="691" y="727"/>
                    <a:pt x="441" y="143"/>
                    <a:pt x="393" y="24"/>
                  </a:cubicBezTo>
                  <a:cubicBezTo>
                    <a:pt x="381" y="1"/>
                    <a:pt x="358" y="1"/>
                    <a:pt x="3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7" name="Google Shape;2537;p59"/>
            <p:cNvSpPr/>
            <p:nvPr/>
          </p:nvSpPr>
          <p:spPr>
            <a:xfrm>
              <a:off x="6085179" y="3163532"/>
              <a:ext cx="23504" cy="14725"/>
            </a:xfrm>
            <a:custGeom>
              <a:avLst/>
              <a:gdLst/>
              <a:ahLst/>
              <a:cxnLst/>
              <a:rect l="l" t="t" r="r" b="b"/>
              <a:pathLst>
                <a:path w="763" h="478" extrusionOk="0">
                  <a:moveTo>
                    <a:pt x="479" y="1"/>
                  </a:moveTo>
                  <a:cubicBezTo>
                    <a:pt x="366" y="1"/>
                    <a:pt x="219" y="13"/>
                    <a:pt x="36" y="37"/>
                  </a:cubicBezTo>
                  <a:cubicBezTo>
                    <a:pt x="12" y="49"/>
                    <a:pt x="0" y="61"/>
                    <a:pt x="0" y="85"/>
                  </a:cubicBezTo>
                  <a:cubicBezTo>
                    <a:pt x="12" y="108"/>
                    <a:pt x="24" y="120"/>
                    <a:pt x="48" y="120"/>
                  </a:cubicBezTo>
                  <a:cubicBezTo>
                    <a:pt x="200" y="100"/>
                    <a:pt x="365" y="87"/>
                    <a:pt x="487" y="87"/>
                  </a:cubicBezTo>
                  <a:cubicBezTo>
                    <a:pt x="576" y="87"/>
                    <a:pt x="642" y="93"/>
                    <a:pt x="667" y="108"/>
                  </a:cubicBezTo>
                  <a:cubicBezTo>
                    <a:pt x="655" y="132"/>
                    <a:pt x="560" y="204"/>
                    <a:pt x="48" y="406"/>
                  </a:cubicBezTo>
                  <a:cubicBezTo>
                    <a:pt x="36" y="406"/>
                    <a:pt x="24" y="430"/>
                    <a:pt x="36" y="454"/>
                  </a:cubicBezTo>
                  <a:cubicBezTo>
                    <a:pt x="36" y="466"/>
                    <a:pt x="48" y="477"/>
                    <a:pt x="72" y="477"/>
                  </a:cubicBezTo>
                  <a:lnTo>
                    <a:pt x="84" y="477"/>
                  </a:lnTo>
                  <a:cubicBezTo>
                    <a:pt x="727" y="227"/>
                    <a:pt x="762" y="144"/>
                    <a:pt x="751" y="85"/>
                  </a:cubicBezTo>
                  <a:cubicBezTo>
                    <a:pt x="736" y="28"/>
                    <a:pt x="646" y="1"/>
                    <a:pt x="479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8" name="Google Shape;2538;p59"/>
            <p:cNvSpPr/>
            <p:nvPr/>
          </p:nvSpPr>
          <p:spPr>
            <a:xfrm>
              <a:off x="5781842" y="2799509"/>
              <a:ext cx="576238" cy="281681"/>
            </a:xfrm>
            <a:custGeom>
              <a:avLst/>
              <a:gdLst/>
              <a:ahLst/>
              <a:cxnLst/>
              <a:rect l="l" t="t" r="r" b="b"/>
              <a:pathLst>
                <a:path w="18706" h="9144" extrusionOk="0">
                  <a:moveTo>
                    <a:pt x="3761" y="1"/>
                  </a:moveTo>
                  <a:cubicBezTo>
                    <a:pt x="3702" y="1"/>
                    <a:pt x="3668" y="7"/>
                    <a:pt x="3668" y="7"/>
                  </a:cubicBezTo>
                  <a:lnTo>
                    <a:pt x="4252" y="1186"/>
                  </a:lnTo>
                  <a:cubicBezTo>
                    <a:pt x="4023" y="760"/>
                    <a:pt x="3605" y="657"/>
                    <a:pt x="3256" y="657"/>
                  </a:cubicBezTo>
                  <a:cubicBezTo>
                    <a:pt x="2933" y="657"/>
                    <a:pt x="2668" y="745"/>
                    <a:pt x="2668" y="745"/>
                  </a:cubicBezTo>
                  <a:cubicBezTo>
                    <a:pt x="5133" y="1698"/>
                    <a:pt x="1" y="5758"/>
                    <a:pt x="7145" y="8377"/>
                  </a:cubicBezTo>
                  <a:cubicBezTo>
                    <a:pt x="8617" y="8918"/>
                    <a:pt x="9913" y="9144"/>
                    <a:pt x="11039" y="9144"/>
                  </a:cubicBezTo>
                  <a:cubicBezTo>
                    <a:pt x="14299" y="9144"/>
                    <a:pt x="16127" y="7250"/>
                    <a:pt x="16658" y="5639"/>
                  </a:cubicBezTo>
                  <a:cubicBezTo>
                    <a:pt x="17265" y="3758"/>
                    <a:pt x="18706" y="2067"/>
                    <a:pt x="18706" y="2067"/>
                  </a:cubicBezTo>
                  <a:cubicBezTo>
                    <a:pt x="18564" y="2021"/>
                    <a:pt x="18438" y="2003"/>
                    <a:pt x="18328" y="2003"/>
                  </a:cubicBezTo>
                  <a:cubicBezTo>
                    <a:pt x="17864" y="2003"/>
                    <a:pt x="17670" y="2329"/>
                    <a:pt x="17670" y="2329"/>
                  </a:cubicBezTo>
                  <a:lnTo>
                    <a:pt x="18170" y="1305"/>
                  </a:lnTo>
                  <a:cubicBezTo>
                    <a:pt x="18041" y="1282"/>
                    <a:pt x="17921" y="1271"/>
                    <a:pt x="17809" y="1271"/>
                  </a:cubicBezTo>
                  <a:cubicBezTo>
                    <a:pt x="15150" y="1271"/>
                    <a:pt x="16866" y="7428"/>
                    <a:pt x="11088" y="7428"/>
                  </a:cubicBezTo>
                  <a:cubicBezTo>
                    <a:pt x="10499" y="7428"/>
                    <a:pt x="9831" y="7364"/>
                    <a:pt x="9074" y="7222"/>
                  </a:cubicBezTo>
                  <a:cubicBezTo>
                    <a:pt x="4204" y="6318"/>
                    <a:pt x="4704" y="4591"/>
                    <a:pt x="4704" y="4591"/>
                  </a:cubicBezTo>
                  <a:cubicBezTo>
                    <a:pt x="4513" y="3817"/>
                    <a:pt x="5514" y="2246"/>
                    <a:pt x="4930" y="936"/>
                  </a:cubicBezTo>
                  <a:cubicBezTo>
                    <a:pt x="4545" y="90"/>
                    <a:pt x="3981" y="1"/>
                    <a:pt x="3761" y="1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9" name="Google Shape;2539;p59"/>
            <p:cNvSpPr/>
            <p:nvPr/>
          </p:nvSpPr>
          <p:spPr>
            <a:xfrm>
              <a:off x="5901057" y="2917215"/>
              <a:ext cx="351393" cy="134495"/>
            </a:xfrm>
            <a:custGeom>
              <a:avLst/>
              <a:gdLst/>
              <a:ahLst/>
              <a:cxnLst/>
              <a:rect l="l" t="t" r="r" b="b"/>
              <a:pathLst>
                <a:path w="11407" h="4366" extrusionOk="0">
                  <a:moveTo>
                    <a:pt x="315" y="0"/>
                  </a:moveTo>
                  <a:cubicBezTo>
                    <a:pt x="304" y="0"/>
                    <a:pt x="293" y="6"/>
                    <a:pt x="286" y="20"/>
                  </a:cubicBezTo>
                  <a:cubicBezTo>
                    <a:pt x="274" y="32"/>
                    <a:pt x="1" y="425"/>
                    <a:pt x="167" y="1020"/>
                  </a:cubicBezTo>
                  <a:cubicBezTo>
                    <a:pt x="501" y="2175"/>
                    <a:pt x="2203" y="3068"/>
                    <a:pt x="3572" y="3604"/>
                  </a:cubicBezTo>
                  <a:cubicBezTo>
                    <a:pt x="5013" y="4175"/>
                    <a:pt x="6216" y="4366"/>
                    <a:pt x="7180" y="4366"/>
                  </a:cubicBezTo>
                  <a:cubicBezTo>
                    <a:pt x="7918" y="4366"/>
                    <a:pt x="8513" y="4259"/>
                    <a:pt x="8966" y="4116"/>
                  </a:cubicBezTo>
                  <a:cubicBezTo>
                    <a:pt x="10335" y="3711"/>
                    <a:pt x="11121" y="2878"/>
                    <a:pt x="11395" y="2223"/>
                  </a:cubicBezTo>
                  <a:cubicBezTo>
                    <a:pt x="11407" y="2211"/>
                    <a:pt x="11395" y="2187"/>
                    <a:pt x="11371" y="2175"/>
                  </a:cubicBezTo>
                  <a:cubicBezTo>
                    <a:pt x="11368" y="2172"/>
                    <a:pt x="11364" y="2170"/>
                    <a:pt x="11359" y="2170"/>
                  </a:cubicBezTo>
                  <a:cubicBezTo>
                    <a:pt x="11347" y="2170"/>
                    <a:pt x="11332" y="2181"/>
                    <a:pt x="11323" y="2199"/>
                  </a:cubicBezTo>
                  <a:cubicBezTo>
                    <a:pt x="11061" y="2818"/>
                    <a:pt x="10288" y="3640"/>
                    <a:pt x="8942" y="4044"/>
                  </a:cubicBezTo>
                  <a:cubicBezTo>
                    <a:pt x="8490" y="4183"/>
                    <a:pt x="7904" y="4293"/>
                    <a:pt x="7181" y="4293"/>
                  </a:cubicBezTo>
                  <a:cubicBezTo>
                    <a:pt x="6228" y="4293"/>
                    <a:pt x="5037" y="4101"/>
                    <a:pt x="3608" y="3532"/>
                  </a:cubicBezTo>
                  <a:cubicBezTo>
                    <a:pt x="1155" y="2556"/>
                    <a:pt x="429" y="1616"/>
                    <a:pt x="251" y="996"/>
                  </a:cubicBezTo>
                  <a:cubicBezTo>
                    <a:pt x="84" y="437"/>
                    <a:pt x="346" y="68"/>
                    <a:pt x="346" y="68"/>
                  </a:cubicBezTo>
                  <a:cubicBezTo>
                    <a:pt x="358" y="44"/>
                    <a:pt x="358" y="20"/>
                    <a:pt x="334" y="8"/>
                  </a:cubicBezTo>
                  <a:cubicBezTo>
                    <a:pt x="329" y="3"/>
                    <a:pt x="322" y="0"/>
                    <a:pt x="315" y="0"/>
                  </a:cubicBezTo>
                  <a:close/>
                </a:path>
              </a:pathLst>
            </a:custGeom>
            <a:solidFill>
              <a:srgbClr val="FB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0" name="Google Shape;2540;p59"/>
            <p:cNvSpPr/>
            <p:nvPr/>
          </p:nvSpPr>
          <p:spPr>
            <a:xfrm>
              <a:off x="5836521" y="2762667"/>
              <a:ext cx="38537" cy="23504"/>
            </a:xfrm>
            <a:custGeom>
              <a:avLst/>
              <a:gdLst/>
              <a:ahLst/>
              <a:cxnLst/>
              <a:rect l="l" t="t" r="r" b="b"/>
              <a:pathLst>
                <a:path w="1251" h="763" extrusionOk="0">
                  <a:moveTo>
                    <a:pt x="691" y="84"/>
                  </a:moveTo>
                  <a:cubicBezTo>
                    <a:pt x="881" y="84"/>
                    <a:pt x="1024" y="191"/>
                    <a:pt x="1095" y="275"/>
                  </a:cubicBezTo>
                  <a:cubicBezTo>
                    <a:pt x="1048" y="263"/>
                    <a:pt x="988" y="251"/>
                    <a:pt x="941" y="251"/>
                  </a:cubicBezTo>
                  <a:cubicBezTo>
                    <a:pt x="631" y="251"/>
                    <a:pt x="405" y="525"/>
                    <a:pt x="321" y="644"/>
                  </a:cubicBezTo>
                  <a:lnTo>
                    <a:pt x="95" y="322"/>
                  </a:lnTo>
                  <a:cubicBezTo>
                    <a:pt x="310" y="167"/>
                    <a:pt x="512" y="84"/>
                    <a:pt x="691" y="84"/>
                  </a:cubicBezTo>
                  <a:close/>
                  <a:moveTo>
                    <a:pt x="691" y="1"/>
                  </a:moveTo>
                  <a:cubicBezTo>
                    <a:pt x="488" y="1"/>
                    <a:pt x="262" y="96"/>
                    <a:pt x="12" y="286"/>
                  </a:cubicBezTo>
                  <a:cubicBezTo>
                    <a:pt x="0" y="298"/>
                    <a:pt x="0" y="322"/>
                    <a:pt x="12" y="334"/>
                  </a:cubicBezTo>
                  <a:lnTo>
                    <a:pt x="286" y="739"/>
                  </a:lnTo>
                  <a:cubicBezTo>
                    <a:pt x="298" y="751"/>
                    <a:pt x="310" y="763"/>
                    <a:pt x="321" y="763"/>
                  </a:cubicBezTo>
                  <a:cubicBezTo>
                    <a:pt x="333" y="763"/>
                    <a:pt x="345" y="751"/>
                    <a:pt x="357" y="739"/>
                  </a:cubicBezTo>
                  <a:cubicBezTo>
                    <a:pt x="357" y="727"/>
                    <a:pt x="607" y="322"/>
                    <a:pt x="941" y="322"/>
                  </a:cubicBezTo>
                  <a:cubicBezTo>
                    <a:pt x="1024" y="322"/>
                    <a:pt x="1107" y="358"/>
                    <a:pt x="1191" y="406"/>
                  </a:cubicBezTo>
                  <a:cubicBezTo>
                    <a:pt x="1203" y="406"/>
                    <a:pt x="1214" y="406"/>
                    <a:pt x="1226" y="394"/>
                  </a:cubicBezTo>
                  <a:cubicBezTo>
                    <a:pt x="1238" y="382"/>
                    <a:pt x="1250" y="370"/>
                    <a:pt x="1238" y="346"/>
                  </a:cubicBezTo>
                  <a:cubicBezTo>
                    <a:pt x="1238" y="334"/>
                    <a:pt x="1072" y="1"/>
                    <a:pt x="69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1" name="Google Shape;2541;p59"/>
            <p:cNvSpPr/>
            <p:nvPr/>
          </p:nvSpPr>
          <p:spPr>
            <a:xfrm>
              <a:off x="5857776" y="2772062"/>
              <a:ext cx="30466" cy="17774"/>
            </a:xfrm>
            <a:custGeom>
              <a:avLst/>
              <a:gdLst/>
              <a:ahLst/>
              <a:cxnLst/>
              <a:rect l="l" t="t" r="r" b="b"/>
              <a:pathLst>
                <a:path w="989" h="577" extrusionOk="0">
                  <a:moveTo>
                    <a:pt x="53" y="1"/>
                  </a:moveTo>
                  <a:cubicBezTo>
                    <a:pt x="48" y="1"/>
                    <a:pt x="43" y="2"/>
                    <a:pt x="36" y="5"/>
                  </a:cubicBezTo>
                  <a:cubicBezTo>
                    <a:pt x="12" y="5"/>
                    <a:pt x="1" y="29"/>
                    <a:pt x="1" y="53"/>
                  </a:cubicBezTo>
                  <a:cubicBezTo>
                    <a:pt x="12" y="53"/>
                    <a:pt x="132" y="577"/>
                    <a:pt x="727" y="577"/>
                  </a:cubicBezTo>
                  <a:cubicBezTo>
                    <a:pt x="774" y="577"/>
                    <a:pt x="846" y="577"/>
                    <a:pt x="905" y="565"/>
                  </a:cubicBezTo>
                  <a:cubicBezTo>
                    <a:pt x="929" y="565"/>
                    <a:pt x="941" y="541"/>
                    <a:pt x="941" y="529"/>
                  </a:cubicBezTo>
                  <a:lnTo>
                    <a:pt x="989" y="172"/>
                  </a:lnTo>
                  <a:cubicBezTo>
                    <a:pt x="989" y="160"/>
                    <a:pt x="977" y="148"/>
                    <a:pt x="965" y="136"/>
                  </a:cubicBezTo>
                  <a:cubicBezTo>
                    <a:pt x="965" y="124"/>
                    <a:pt x="941" y="124"/>
                    <a:pt x="929" y="124"/>
                  </a:cubicBezTo>
                  <a:cubicBezTo>
                    <a:pt x="929" y="130"/>
                    <a:pt x="880" y="144"/>
                    <a:pt x="810" y="144"/>
                  </a:cubicBezTo>
                  <a:cubicBezTo>
                    <a:pt x="723" y="144"/>
                    <a:pt x="605" y="122"/>
                    <a:pt x="513" y="29"/>
                  </a:cubicBezTo>
                  <a:cubicBezTo>
                    <a:pt x="507" y="23"/>
                    <a:pt x="498" y="20"/>
                    <a:pt x="489" y="20"/>
                  </a:cubicBezTo>
                  <a:cubicBezTo>
                    <a:pt x="480" y="20"/>
                    <a:pt x="471" y="23"/>
                    <a:pt x="465" y="29"/>
                  </a:cubicBezTo>
                  <a:cubicBezTo>
                    <a:pt x="441" y="41"/>
                    <a:pt x="441" y="65"/>
                    <a:pt x="465" y="89"/>
                  </a:cubicBezTo>
                  <a:cubicBezTo>
                    <a:pt x="576" y="200"/>
                    <a:pt x="715" y="224"/>
                    <a:pt x="817" y="224"/>
                  </a:cubicBezTo>
                  <a:cubicBezTo>
                    <a:pt x="846" y="224"/>
                    <a:pt x="872" y="222"/>
                    <a:pt x="894" y="220"/>
                  </a:cubicBezTo>
                  <a:lnTo>
                    <a:pt x="894" y="220"/>
                  </a:lnTo>
                  <a:lnTo>
                    <a:pt x="870" y="493"/>
                  </a:lnTo>
                  <a:cubicBezTo>
                    <a:pt x="822" y="500"/>
                    <a:pt x="776" y="502"/>
                    <a:pt x="734" y="502"/>
                  </a:cubicBezTo>
                  <a:cubicBezTo>
                    <a:pt x="196" y="502"/>
                    <a:pt x="84" y="51"/>
                    <a:pt x="84" y="29"/>
                  </a:cubicBezTo>
                  <a:cubicBezTo>
                    <a:pt x="75" y="12"/>
                    <a:pt x="66" y="1"/>
                    <a:pt x="5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2" name="Google Shape;2542;p59"/>
            <p:cNvSpPr/>
            <p:nvPr/>
          </p:nvSpPr>
          <p:spPr>
            <a:xfrm>
              <a:off x="5997508" y="2652138"/>
              <a:ext cx="30836" cy="33177"/>
            </a:xfrm>
            <a:custGeom>
              <a:avLst/>
              <a:gdLst/>
              <a:ahLst/>
              <a:cxnLst/>
              <a:rect l="l" t="t" r="r" b="b"/>
              <a:pathLst>
                <a:path w="1001" h="1077" extrusionOk="0">
                  <a:moveTo>
                    <a:pt x="239" y="88"/>
                  </a:moveTo>
                  <a:cubicBezTo>
                    <a:pt x="549" y="207"/>
                    <a:pt x="751" y="362"/>
                    <a:pt x="822" y="553"/>
                  </a:cubicBezTo>
                  <a:cubicBezTo>
                    <a:pt x="870" y="684"/>
                    <a:pt x="858" y="803"/>
                    <a:pt x="846" y="886"/>
                  </a:cubicBezTo>
                  <a:cubicBezTo>
                    <a:pt x="727" y="505"/>
                    <a:pt x="275" y="469"/>
                    <a:pt x="96" y="457"/>
                  </a:cubicBezTo>
                  <a:lnTo>
                    <a:pt x="239" y="88"/>
                  </a:lnTo>
                  <a:close/>
                  <a:moveTo>
                    <a:pt x="208" y="0"/>
                  </a:moveTo>
                  <a:cubicBezTo>
                    <a:pt x="192" y="0"/>
                    <a:pt x="179" y="11"/>
                    <a:pt x="179" y="29"/>
                  </a:cubicBezTo>
                  <a:lnTo>
                    <a:pt x="1" y="493"/>
                  </a:lnTo>
                  <a:cubicBezTo>
                    <a:pt x="1" y="505"/>
                    <a:pt x="1" y="517"/>
                    <a:pt x="1" y="529"/>
                  </a:cubicBezTo>
                  <a:cubicBezTo>
                    <a:pt x="13" y="541"/>
                    <a:pt x="25" y="541"/>
                    <a:pt x="37" y="541"/>
                  </a:cubicBezTo>
                  <a:lnTo>
                    <a:pt x="72" y="541"/>
                  </a:lnTo>
                  <a:cubicBezTo>
                    <a:pt x="239" y="541"/>
                    <a:pt x="763" y="576"/>
                    <a:pt x="787" y="1041"/>
                  </a:cubicBezTo>
                  <a:cubicBezTo>
                    <a:pt x="787" y="1053"/>
                    <a:pt x="799" y="1065"/>
                    <a:pt x="822" y="1077"/>
                  </a:cubicBezTo>
                  <a:cubicBezTo>
                    <a:pt x="846" y="1077"/>
                    <a:pt x="858" y="1065"/>
                    <a:pt x="858" y="1053"/>
                  </a:cubicBezTo>
                  <a:cubicBezTo>
                    <a:pt x="870" y="1041"/>
                    <a:pt x="1001" y="803"/>
                    <a:pt x="894" y="529"/>
                  </a:cubicBezTo>
                  <a:cubicBezTo>
                    <a:pt x="810" y="303"/>
                    <a:pt x="584" y="124"/>
                    <a:pt x="227" y="5"/>
                  </a:cubicBezTo>
                  <a:cubicBezTo>
                    <a:pt x="221" y="2"/>
                    <a:pt x="214" y="0"/>
                    <a:pt x="20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3" name="Google Shape;2543;p59"/>
            <p:cNvSpPr/>
            <p:nvPr/>
          </p:nvSpPr>
          <p:spPr>
            <a:xfrm>
              <a:off x="6000835" y="2670344"/>
              <a:ext cx="28248" cy="32931"/>
            </a:xfrm>
            <a:custGeom>
              <a:avLst/>
              <a:gdLst/>
              <a:ahLst/>
              <a:cxnLst/>
              <a:rect l="l" t="t" r="r" b="b"/>
              <a:pathLst>
                <a:path w="917" h="1069" extrusionOk="0">
                  <a:moveTo>
                    <a:pt x="470" y="0"/>
                  </a:moveTo>
                  <a:cubicBezTo>
                    <a:pt x="458" y="0"/>
                    <a:pt x="446" y="3"/>
                    <a:pt x="441" y="9"/>
                  </a:cubicBezTo>
                  <a:cubicBezTo>
                    <a:pt x="441" y="21"/>
                    <a:pt x="0" y="497"/>
                    <a:pt x="536" y="1057"/>
                  </a:cubicBezTo>
                  <a:cubicBezTo>
                    <a:pt x="536" y="1057"/>
                    <a:pt x="548" y="1069"/>
                    <a:pt x="560" y="1069"/>
                  </a:cubicBezTo>
                  <a:cubicBezTo>
                    <a:pt x="560" y="1069"/>
                    <a:pt x="572" y="1057"/>
                    <a:pt x="583" y="1057"/>
                  </a:cubicBezTo>
                  <a:lnTo>
                    <a:pt x="893" y="890"/>
                  </a:lnTo>
                  <a:cubicBezTo>
                    <a:pt x="905" y="878"/>
                    <a:pt x="917" y="867"/>
                    <a:pt x="917" y="855"/>
                  </a:cubicBezTo>
                  <a:cubicBezTo>
                    <a:pt x="917" y="843"/>
                    <a:pt x="917" y="831"/>
                    <a:pt x="905" y="819"/>
                  </a:cubicBezTo>
                  <a:cubicBezTo>
                    <a:pt x="893" y="819"/>
                    <a:pt x="702" y="652"/>
                    <a:pt x="750" y="426"/>
                  </a:cubicBezTo>
                  <a:cubicBezTo>
                    <a:pt x="750" y="402"/>
                    <a:pt x="738" y="378"/>
                    <a:pt x="714" y="378"/>
                  </a:cubicBezTo>
                  <a:cubicBezTo>
                    <a:pt x="702" y="378"/>
                    <a:pt x="679" y="390"/>
                    <a:pt x="667" y="414"/>
                  </a:cubicBezTo>
                  <a:cubicBezTo>
                    <a:pt x="631" y="616"/>
                    <a:pt x="750" y="771"/>
                    <a:pt x="810" y="843"/>
                  </a:cubicBezTo>
                  <a:lnTo>
                    <a:pt x="572" y="974"/>
                  </a:lnTo>
                  <a:cubicBezTo>
                    <a:pt x="119" y="486"/>
                    <a:pt x="488" y="81"/>
                    <a:pt x="500" y="69"/>
                  </a:cubicBezTo>
                  <a:cubicBezTo>
                    <a:pt x="512" y="57"/>
                    <a:pt x="512" y="33"/>
                    <a:pt x="500" y="9"/>
                  </a:cubicBezTo>
                  <a:cubicBezTo>
                    <a:pt x="494" y="3"/>
                    <a:pt x="482" y="0"/>
                    <a:pt x="47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4" name="Google Shape;2544;p59"/>
            <p:cNvSpPr/>
            <p:nvPr/>
          </p:nvSpPr>
          <p:spPr>
            <a:xfrm>
              <a:off x="6313690" y="2709497"/>
              <a:ext cx="24213" cy="31945"/>
            </a:xfrm>
            <a:custGeom>
              <a:avLst/>
              <a:gdLst/>
              <a:ahLst/>
              <a:cxnLst/>
              <a:rect l="l" t="t" r="r" b="b"/>
              <a:pathLst>
                <a:path w="786" h="1037" extrusionOk="0">
                  <a:moveTo>
                    <a:pt x="679" y="84"/>
                  </a:moveTo>
                  <a:lnTo>
                    <a:pt x="679" y="84"/>
                  </a:lnTo>
                  <a:cubicBezTo>
                    <a:pt x="703" y="405"/>
                    <a:pt x="643" y="643"/>
                    <a:pt x="500" y="786"/>
                  </a:cubicBezTo>
                  <a:cubicBezTo>
                    <a:pt x="405" y="905"/>
                    <a:pt x="274" y="941"/>
                    <a:pt x="191" y="953"/>
                  </a:cubicBezTo>
                  <a:cubicBezTo>
                    <a:pt x="488" y="703"/>
                    <a:pt x="345" y="262"/>
                    <a:pt x="286" y="107"/>
                  </a:cubicBezTo>
                  <a:lnTo>
                    <a:pt x="679" y="84"/>
                  </a:lnTo>
                  <a:close/>
                  <a:moveTo>
                    <a:pt x="714" y="0"/>
                  </a:moveTo>
                  <a:lnTo>
                    <a:pt x="226" y="24"/>
                  </a:lnTo>
                  <a:cubicBezTo>
                    <a:pt x="214" y="24"/>
                    <a:pt x="202" y="36"/>
                    <a:pt x="191" y="48"/>
                  </a:cubicBezTo>
                  <a:cubicBezTo>
                    <a:pt x="179" y="60"/>
                    <a:pt x="179" y="72"/>
                    <a:pt x="191" y="84"/>
                  </a:cubicBezTo>
                  <a:cubicBezTo>
                    <a:pt x="202" y="107"/>
                    <a:pt x="500" y="727"/>
                    <a:pt x="24" y="965"/>
                  </a:cubicBezTo>
                  <a:cubicBezTo>
                    <a:pt x="12" y="965"/>
                    <a:pt x="0" y="989"/>
                    <a:pt x="12" y="1000"/>
                  </a:cubicBezTo>
                  <a:cubicBezTo>
                    <a:pt x="12" y="1024"/>
                    <a:pt x="24" y="1036"/>
                    <a:pt x="36" y="1036"/>
                  </a:cubicBezTo>
                  <a:lnTo>
                    <a:pt x="95" y="1036"/>
                  </a:lnTo>
                  <a:cubicBezTo>
                    <a:pt x="179" y="1036"/>
                    <a:pt x="393" y="1024"/>
                    <a:pt x="560" y="846"/>
                  </a:cubicBezTo>
                  <a:cubicBezTo>
                    <a:pt x="726" y="667"/>
                    <a:pt x="786" y="405"/>
                    <a:pt x="762" y="36"/>
                  </a:cubicBezTo>
                  <a:cubicBezTo>
                    <a:pt x="750" y="24"/>
                    <a:pt x="738" y="0"/>
                    <a:pt x="71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5" name="Google Shape;2545;p59"/>
            <p:cNvSpPr/>
            <p:nvPr/>
          </p:nvSpPr>
          <p:spPr>
            <a:xfrm>
              <a:off x="6295331" y="2726224"/>
              <a:ext cx="29388" cy="24736"/>
            </a:xfrm>
            <a:custGeom>
              <a:avLst/>
              <a:gdLst/>
              <a:ahLst/>
              <a:cxnLst/>
              <a:rect l="l" t="t" r="r" b="b"/>
              <a:pathLst>
                <a:path w="954" h="803" extrusionOk="0">
                  <a:moveTo>
                    <a:pt x="698" y="1"/>
                  </a:moveTo>
                  <a:cubicBezTo>
                    <a:pt x="490" y="1"/>
                    <a:pt x="190" y="88"/>
                    <a:pt x="1" y="517"/>
                  </a:cubicBezTo>
                  <a:cubicBezTo>
                    <a:pt x="1" y="541"/>
                    <a:pt x="1" y="553"/>
                    <a:pt x="13" y="565"/>
                  </a:cubicBezTo>
                  <a:lnTo>
                    <a:pt x="298" y="791"/>
                  </a:lnTo>
                  <a:cubicBezTo>
                    <a:pt x="310" y="803"/>
                    <a:pt x="310" y="803"/>
                    <a:pt x="322" y="803"/>
                  </a:cubicBezTo>
                  <a:lnTo>
                    <a:pt x="334" y="803"/>
                  </a:lnTo>
                  <a:cubicBezTo>
                    <a:pt x="346" y="803"/>
                    <a:pt x="358" y="791"/>
                    <a:pt x="358" y="779"/>
                  </a:cubicBezTo>
                  <a:cubicBezTo>
                    <a:pt x="358" y="767"/>
                    <a:pt x="441" y="517"/>
                    <a:pt x="667" y="481"/>
                  </a:cubicBezTo>
                  <a:cubicBezTo>
                    <a:pt x="691" y="469"/>
                    <a:pt x="703" y="457"/>
                    <a:pt x="703" y="434"/>
                  </a:cubicBezTo>
                  <a:cubicBezTo>
                    <a:pt x="691" y="410"/>
                    <a:pt x="679" y="398"/>
                    <a:pt x="656" y="398"/>
                  </a:cubicBezTo>
                  <a:cubicBezTo>
                    <a:pt x="453" y="446"/>
                    <a:pt x="346" y="612"/>
                    <a:pt x="310" y="696"/>
                  </a:cubicBezTo>
                  <a:lnTo>
                    <a:pt x="96" y="529"/>
                  </a:lnTo>
                  <a:cubicBezTo>
                    <a:pt x="265" y="154"/>
                    <a:pt x="525" y="79"/>
                    <a:pt x="705" y="79"/>
                  </a:cubicBezTo>
                  <a:cubicBezTo>
                    <a:pt x="816" y="79"/>
                    <a:pt x="896" y="108"/>
                    <a:pt x="906" y="112"/>
                  </a:cubicBezTo>
                  <a:cubicBezTo>
                    <a:pt x="918" y="112"/>
                    <a:pt x="941" y="112"/>
                    <a:pt x="953" y="88"/>
                  </a:cubicBezTo>
                  <a:cubicBezTo>
                    <a:pt x="953" y="65"/>
                    <a:pt x="953" y="41"/>
                    <a:pt x="929" y="41"/>
                  </a:cubicBezTo>
                  <a:cubicBezTo>
                    <a:pt x="925" y="36"/>
                    <a:pt x="830" y="1"/>
                    <a:pt x="69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6" name="Google Shape;2546;p59"/>
            <p:cNvSpPr/>
            <p:nvPr/>
          </p:nvSpPr>
          <p:spPr>
            <a:xfrm>
              <a:off x="6328723" y="2946049"/>
              <a:ext cx="38537" cy="23504"/>
            </a:xfrm>
            <a:custGeom>
              <a:avLst/>
              <a:gdLst/>
              <a:ahLst/>
              <a:cxnLst/>
              <a:rect l="l" t="t" r="r" b="b"/>
              <a:pathLst>
                <a:path w="1251" h="763" extrusionOk="0">
                  <a:moveTo>
                    <a:pt x="703" y="84"/>
                  </a:moveTo>
                  <a:cubicBezTo>
                    <a:pt x="893" y="84"/>
                    <a:pt x="1024" y="179"/>
                    <a:pt x="1096" y="251"/>
                  </a:cubicBezTo>
                  <a:cubicBezTo>
                    <a:pt x="1048" y="239"/>
                    <a:pt x="1000" y="239"/>
                    <a:pt x="965" y="239"/>
                  </a:cubicBezTo>
                  <a:cubicBezTo>
                    <a:pt x="643" y="239"/>
                    <a:pt x="417" y="537"/>
                    <a:pt x="334" y="656"/>
                  </a:cubicBezTo>
                  <a:lnTo>
                    <a:pt x="95" y="334"/>
                  </a:lnTo>
                  <a:cubicBezTo>
                    <a:pt x="322" y="168"/>
                    <a:pt x="524" y="84"/>
                    <a:pt x="703" y="84"/>
                  </a:cubicBezTo>
                  <a:close/>
                  <a:moveTo>
                    <a:pt x="703" y="1"/>
                  </a:moveTo>
                  <a:cubicBezTo>
                    <a:pt x="500" y="1"/>
                    <a:pt x="262" y="108"/>
                    <a:pt x="24" y="299"/>
                  </a:cubicBezTo>
                  <a:cubicBezTo>
                    <a:pt x="0" y="310"/>
                    <a:pt x="0" y="334"/>
                    <a:pt x="12" y="358"/>
                  </a:cubicBezTo>
                  <a:lnTo>
                    <a:pt x="310" y="751"/>
                  </a:lnTo>
                  <a:cubicBezTo>
                    <a:pt x="310" y="763"/>
                    <a:pt x="334" y="763"/>
                    <a:pt x="345" y="763"/>
                  </a:cubicBezTo>
                  <a:cubicBezTo>
                    <a:pt x="357" y="763"/>
                    <a:pt x="369" y="763"/>
                    <a:pt x="369" y="751"/>
                  </a:cubicBezTo>
                  <a:cubicBezTo>
                    <a:pt x="381" y="739"/>
                    <a:pt x="619" y="322"/>
                    <a:pt x="965" y="322"/>
                  </a:cubicBezTo>
                  <a:cubicBezTo>
                    <a:pt x="1036" y="322"/>
                    <a:pt x="1119" y="334"/>
                    <a:pt x="1191" y="382"/>
                  </a:cubicBezTo>
                  <a:cubicBezTo>
                    <a:pt x="1194" y="385"/>
                    <a:pt x="1199" y="387"/>
                    <a:pt x="1204" y="387"/>
                  </a:cubicBezTo>
                  <a:cubicBezTo>
                    <a:pt x="1216" y="387"/>
                    <a:pt x="1230" y="378"/>
                    <a:pt x="1238" y="370"/>
                  </a:cubicBezTo>
                  <a:cubicBezTo>
                    <a:pt x="1250" y="358"/>
                    <a:pt x="1250" y="346"/>
                    <a:pt x="1250" y="334"/>
                  </a:cubicBezTo>
                  <a:cubicBezTo>
                    <a:pt x="1238" y="310"/>
                    <a:pt x="1072" y="1"/>
                    <a:pt x="70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7" name="Google Shape;2547;p59"/>
            <p:cNvSpPr/>
            <p:nvPr/>
          </p:nvSpPr>
          <p:spPr>
            <a:xfrm>
              <a:off x="6349979" y="2955229"/>
              <a:ext cx="30466" cy="17282"/>
            </a:xfrm>
            <a:custGeom>
              <a:avLst/>
              <a:gdLst/>
              <a:ahLst/>
              <a:cxnLst/>
              <a:rect l="l" t="t" r="r" b="b"/>
              <a:pathLst>
                <a:path w="989" h="561" extrusionOk="0">
                  <a:moveTo>
                    <a:pt x="36" y="1"/>
                  </a:moveTo>
                  <a:cubicBezTo>
                    <a:pt x="25" y="12"/>
                    <a:pt x="1" y="24"/>
                    <a:pt x="13" y="48"/>
                  </a:cubicBezTo>
                  <a:cubicBezTo>
                    <a:pt x="13" y="60"/>
                    <a:pt x="156" y="560"/>
                    <a:pt x="715" y="560"/>
                  </a:cubicBezTo>
                  <a:cubicBezTo>
                    <a:pt x="787" y="560"/>
                    <a:pt x="858" y="548"/>
                    <a:pt x="929" y="536"/>
                  </a:cubicBezTo>
                  <a:cubicBezTo>
                    <a:pt x="953" y="536"/>
                    <a:pt x="965" y="512"/>
                    <a:pt x="965" y="501"/>
                  </a:cubicBezTo>
                  <a:lnTo>
                    <a:pt x="989" y="143"/>
                  </a:lnTo>
                  <a:cubicBezTo>
                    <a:pt x="989" y="131"/>
                    <a:pt x="989" y="120"/>
                    <a:pt x="977" y="108"/>
                  </a:cubicBezTo>
                  <a:cubicBezTo>
                    <a:pt x="965" y="96"/>
                    <a:pt x="953" y="96"/>
                    <a:pt x="941" y="96"/>
                  </a:cubicBezTo>
                  <a:cubicBezTo>
                    <a:pt x="941" y="96"/>
                    <a:pt x="884" y="112"/>
                    <a:pt x="805" y="112"/>
                  </a:cubicBezTo>
                  <a:cubicBezTo>
                    <a:pt x="721" y="112"/>
                    <a:pt x="611" y="93"/>
                    <a:pt x="525" y="12"/>
                  </a:cubicBezTo>
                  <a:cubicBezTo>
                    <a:pt x="519" y="6"/>
                    <a:pt x="507" y="3"/>
                    <a:pt x="495" y="3"/>
                  </a:cubicBezTo>
                  <a:cubicBezTo>
                    <a:pt x="483" y="3"/>
                    <a:pt x="471" y="6"/>
                    <a:pt x="465" y="12"/>
                  </a:cubicBezTo>
                  <a:cubicBezTo>
                    <a:pt x="453" y="36"/>
                    <a:pt x="453" y="60"/>
                    <a:pt x="465" y="72"/>
                  </a:cubicBezTo>
                  <a:cubicBezTo>
                    <a:pt x="577" y="175"/>
                    <a:pt x="707" y="198"/>
                    <a:pt x="807" y="198"/>
                  </a:cubicBezTo>
                  <a:cubicBezTo>
                    <a:pt x="845" y="198"/>
                    <a:pt x="879" y="194"/>
                    <a:pt x="906" y="191"/>
                  </a:cubicBezTo>
                  <a:lnTo>
                    <a:pt x="906" y="191"/>
                  </a:lnTo>
                  <a:lnTo>
                    <a:pt x="894" y="465"/>
                  </a:lnTo>
                  <a:cubicBezTo>
                    <a:pt x="833" y="475"/>
                    <a:pt x="777" y="479"/>
                    <a:pt x="725" y="479"/>
                  </a:cubicBezTo>
                  <a:cubicBezTo>
                    <a:pt x="214" y="479"/>
                    <a:pt x="95" y="47"/>
                    <a:pt x="84" y="36"/>
                  </a:cubicBezTo>
                  <a:cubicBezTo>
                    <a:pt x="84" y="12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8" name="Google Shape;2548;p59"/>
            <p:cNvSpPr/>
            <p:nvPr/>
          </p:nvSpPr>
          <p:spPr>
            <a:xfrm>
              <a:off x="5840895" y="3015760"/>
              <a:ext cx="31575" cy="29357"/>
            </a:xfrm>
            <a:custGeom>
              <a:avLst/>
              <a:gdLst/>
              <a:ahLst/>
              <a:cxnLst/>
              <a:rect l="l" t="t" r="r" b="b"/>
              <a:pathLst>
                <a:path w="1025" h="953" extrusionOk="0">
                  <a:moveTo>
                    <a:pt x="834" y="83"/>
                  </a:moveTo>
                  <a:cubicBezTo>
                    <a:pt x="465" y="238"/>
                    <a:pt x="465" y="703"/>
                    <a:pt x="465" y="857"/>
                  </a:cubicBezTo>
                  <a:lnTo>
                    <a:pt x="96" y="750"/>
                  </a:lnTo>
                  <a:cubicBezTo>
                    <a:pt x="239" y="202"/>
                    <a:pt x="525" y="83"/>
                    <a:pt x="739" y="83"/>
                  </a:cubicBezTo>
                  <a:close/>
                  <a:moveTo>
                    <a:pt x="739" y="0"/>
                  </a:moveTo>
                  <a:cubicBezTo>
                    <a:pt x="489" y="0"/>
                    <a:pt x="168" y="131"/>
                    <a:pt x="13" y="774"/>
                  </a:cubicBezTo>
                  <a:cubicBezTo>
                    <a:pt x="1" y="786"/>
                    <a:pt x="13" y="810"/>
                    <a:pt x="37" y="822"/>
                  </a:cubicBezTo>
                  <a:lnTo>
                    <a:pt x="501" y="953"/>
                  </a:lnTo>
                  <a:lnTo>
                    <a:pt x="537" y="953"/>
                  </a:lnTo>
                  <a:cubicBezTo>
                    <a:pt x="549" y="941"/>
                    <a:pt x="560" y="929"/>
                    <a:pt x="560" y="917"/>
                  </a:cubicBezTo>
                  <a:cubicBezTo>
                    <a:pt x="549" y="881"/>
                    <a:pt x="465" y="202"/>
                    <a:pt x="989" y="131"/>
                  </a:cubicBezTo>
                  <a:cubicBezTo>
                    <a:pt x="1013" y="131"/>
                    <a:pt x="1025" y="119"/>
                    <a:pt x="1025" y="95"/>
                  </a:cubicBezTo>
                  <a:cubicBezTo>
                    <a:pt x="1025" y="83"/>
                    <a:pt x="1025" y="60"/>
                    <a:pt x="1001" y="60"/>
                  </a:cubicBezTo>
                  <a:cubicBezTo>
                    <a:pt x="1001" y="48"/>
                    <a:pt x="882" y="0"/>
                    <a:pt x="73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9" name="Google Shape;2549;p59"/>
            <p:cNvSpPr/>
            <p:nvPr/>
          </p:nvSpPr>
          <p:spPr>
            <a:xfrm>
              <a:off x="5858146" y="3011725"/>
              <a:ext cx="32684" cy="20547"/>
            </a:xfrm>
            <a:custGeom>
              <a:avLst/>
              <a:gdLst/>
              <a:ahLst/>
              <a:cxnLst/>
              <a:rect l="l" t="t" r="r" b="b"/>
              <a:pathLst>
                <a:path w="1061" h="667" extrusionOk="0">
                  <a:moveTo>
                    <a:pt x="822" y="0"/>
                  </a:moveTo>
                  <a:cubicBezTo>
                    <a:pt x="810" y="0"/>
                    <a:pt x="798" y="0"/>
                    <a:pt x="798" y="12"/>
                  </a:cubicBezTo>
                  <a:cubicBezTo>
                    <a:pt x="798" y="12"/>
                    <a:pt x="656" y="195"/>
                    <a:pt x="456" y="195"/>
                  </a:cubicBezTo>
                  <a:cubicBezTo>
                    <a:pt x="440" y="195"/>
                    <a:pt x="423" y="193"/>
                    <a:pt x="405" y="191"/>
                  </a:cubicBezTo>
                  <a:cubicBezTo>
                    <a:pt x="381" y="191"/>
                    <a:pt x="370" y="202"/>
                    <a:pt x="358" y="226"/>
                  </a:cubicBezTo>
                  <a:cubicBezTo>
                    <a:pt x="358" y="250"/>
                    <a:pt x="370" y="274"/>
                    <a:pt x="393" y="274"/>
                  </a:cubicBezTo>
                  <a:cubicBezTo>
                    <a:pt x="410" y="276"/>
                    <a:pt x="426" y="277"/>
                    <a:pt x="442" y="277"/>
                  </a:cubicBezTo>
                  <a:cubicBezTo>
                    <a:pt x="621" y="277"/>
                    <a:pt x="756" y="162"/>
                    <a:pt x="822" y="107"/>
                  </a:cubicBezTo>
                  <a:lnTo>
                    <a:pt x="965" y="333"/>
                  </a:lnTo>
                  <a:cubicBezTo>
                    <a:pt x="775" y="533"/>
                    <a:pt x="590" y="593"/>
                    <a:pt x="438" y="593"/>
                  </a:cubicBezTo>
                  <a:cubicBezTo>
                    <a:pt x="226" y="593"/>
                    <a:pt x="79" y="478"/>
                    <a:pt x="72" y="464"/>
                  </a:cubicBezTo>
                  <a:cubicBezTo>
                    <a:pt x="65" y="461"/>
                    <a:pt x="58" y="459"/>
                    <a:pt x="51" y="459"/>
                  </a:cubicBezTo>
                  <a:cubicBezTo>
                    <a:pt x="35" y="459"/>
                    <a:pt x="21" y="468"/>
                    <a:pt x="12" y="476"/>
                  </a:cubicBezTo>
                  <a:cubicBezTo>
                    <a:pt x="0" y="488"/>
                    <a:pt x="0" y="512"/>
                    <a:pt x="24" y="536"/>
                  </a:cubicBezTo>
                  <a:cubicBezTo>
                    <a:pt x="24" y="536"/>
                    <a:pt x="203" y="667"/>
                    <a:pt x="441" y="667"/>
                  </a:cubicBezTo>
                  <a:cubicBezTo>
                    <a:pt x="620" y="667"/>
                    <a:pt x="834" y="595"/>
                    <a:pt x="1048" y="357"/>
                  </a:cubicBezTo>
                  <a:cubicBezTo>
                    <a:pt x="1060" y="345"/>
                    <a:pt x="1060" y="333"/>
                    <a:pt x="1048" y="310"/>
                  </a:cubicBezTo>
                  <a:lnTo>
                    <a:pt x="858" y="12"/>
                  </a:lnTo>
                  <a:cubicBezTo>
                    <a:pt x="858" y="0"/>
                    <a:pt x="834" y="0"/>
                    <a:pt x="82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4" name="Google Shape;2554;p60"/>
          <p:cNvSpPr txBox="1">
            <a:spLocks noGrp="1"/>
          </p:cNvSpPr>
          <p:nvPr>
            <p:ph type="title"/>
          </p:nvPr>
        </p:nvSpPr>
        <p:spPr>
          <a:xfrm rot="-30121">
            <a:off x="720001" y="4103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zh-TW">
                <a:latin typeface="Arial"/>
                <a:ea typeface="Arial"/>
                <a:cs typeface="Arial"/>
                <a:sym typeface="Arial"/>
              </a:rPr>
              <a:t>共編雙語暖身操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5" name="Google Shape;2555;p60"/>
          <p:cNvSpPr txBox="1"/>
          <p:nvPr/>
        </p:nvSpPr>
        <p:spPr>
          <a:xfrm>
            <a:off x="656250" y="1259275"/>
            <a:ext cx="4434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56" name="Google Shape;2556;p60"/>
          <p:cNvSpPr txBox="1"/>
          <p:nvPr/>
        </p:nvSpPr>
        <p:spPr>
          <a:xfrm>
            <a:off x="542700" y="992775"/>
            <a:ext cx="8058600" cy="363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oboto"/>
              <a:buAutoNum type="arabicPeriod"/>
            </a:pPr>
            <a:r>
              <a:rPr lang="zh-TW" sz="28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頭 head up/ down/ right/ left</a:t>
            </a:r>
            <a:endParaRPr sz="2800" b="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oboto"/>
              <a:buAutoNum type="arabicPeriod"/>
            </a:pPr>
            <a:r>
              <a:rPr lang="zh-TW" sz="28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手臂 arm forward/ backward</a:t>
            </a:r>
            <a:endParaRPr sz="2800" b="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oboto"/>
              <a:buAutoNum type="arabicPeriod"/>
            </a:pPr>
            <a:r>
              <a:rPr lang="zh-TW" sz="28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腰 hula hip/ hip circle</a:t>
            </a:r>
            <a:endParaRPr sz="2800" b="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oboto"/>
              <a:buAutoNum type="arabicPeriod"/>
            </a:pPr>
            <a:r>
              <a:rPr lang="zh-TW" sz="28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膝蓋 knees </a:t>
            </a:r>
            <a:endParaRPr sz="2800" b="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oboto"/>
              <a:buAutoNum type="arabicPeriod"/>
            </a:pPr>
            <a:r>
              <a:rPr lang="zh-TW" sz="28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手腕與腳踝 three circles</a:t>
            </a:r>
            <a:endParaRPr sz="2800" b="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oboto"/>
              <a:buAutoNum type="arabicPeriod"/>
            </a:pPr>
            <a:r>
              <a:rPr lang="zh-TW" sz="28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小腿拉筋-高壓腿 one leg aside/ high or low stretch leg/ high thigh、低壓腿、弓箭步</a:t>
            </a:r>
            <a:endParaRPr sz="2800" b="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oboto"/>
              <a:buAutoNum type="arabicPeriod"/>
            </a:pPr>
            <a:r>
              <a:rPr lang="zh-TW" sz="28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開合跳 jumping jacks</a:t>
            </a:r>
            <a:endParaRPr sz="2800" b="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1" name="Google Shape;2561;p61"/>
          <p:cNvSpPr txBox="1">
            <a:spLocks noGrp="1"/>
          </p:cNvSpPr>
          <p:nvPr>
            <p:ph type="title"/>
          </p:nvPr>
        </p:nvSpPr>
        <p:spPr>
          <a:xfrm rot="-60216">
            <a:off x="718159" y="1513541"/>
            <a:ext cx="7707582" cy="18974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2743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zh-TW" sz="6000"/>
              <a:t>Let’s play the ball</a:t>
            </a:r>
            <a:endParaRPr sz="6000"/>
          </a:p>
        </p:txBody>
      </p:sp>
      <p:sp>
        <p:nvSpPr>
          <p:cNvPr id="2562" name="Google Shape;2562;p61"/>
          <p:cNvSpPr txBox="1">
            <a:spLocks noGrp="1"/>
          </p:cNvSpPr>
          <p:nvPr>
            <p:ph type="subTitle" idx="1"/>
          </p:nvPr>
        </p:nvSpPr>
        <p:spPr>
          <a:xfrm rot="-60089">
            <a:off x="2057458" y="3174959"/>
            <a:ext cx="5029068" cy="731514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3200">
                <a:latin typeface="Arial"/>
                <a:ea typeface="Arial"/>
                <a:cs typeface="Arial"/>
                <a:sym typeface="Arial"/>
              </a:rPr>
              <a:t>大球小球真好玩</a:t>
            </a:r>
            <a:endParaRPr sz="320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63" name="Google Shape;2563;p61"/>
          <p:cNvGrpSpPr/>
          <p:nvPr/>
        </p:nvGrpSpPr>
        <p:grpSpPr>
          <a:xfrm>
            <a:off x="3809322" y="315447"/>
            <a:ext cx="1525351" cy="1554457"/>
            <a:chOff x="2745516" y="2652261"/>
            <a:chExt cx="567213" cy="597156"/>
          </a:xfrm>
        </p:grpSpPr>
        <p:sp>
          <p:nvSpPr>
            <p:cNvPr id="2564" name="Google Shape;2564;p61"/>
            <p:cNvSpPr/>
            <p:nvPr/>
          </p:nvSpPr>
          <p:spPr>
            <a:xfrm>
              <a:off x="3123864" y="3165011"/>
              <a:ext cx="68972" cy="63489"/>
            </a:xfrm>
            <a:custGeom>
              <a:avLst/>
              <a:gdLst/>
              <a:ahLst/>
              <a:cxnLst/>
              <a:rect l="l" t="t" r="r" b="b"/>
              <a:pathLst>
                <a:path w="2239" h="2061" extrusionOk="0">
                  <a:moveTo>
                    <a:pt x="1893" y="132"/>
                  </a:moveTo>
                  <a:lnTo>
                    <a:pt x="1893" y="132"/>
                  </a:lnTo>
                  <a:cubicBezTo>
                    <a:pt x="1524" y="334"/>
                    <a:pt x="893" y="727"/>
                    <a:pt x="560" y="930"/>
                  </a:cubicBezTo>
                  <a:cubicBezTo>
                    <a:pt x="393" y="882"/>
                    <a:pt x="167" y="799"/>
                    <a:pt x="108" y="727"/>
                  </a:cubicBezTo>
                  <a:cubicBezTo>
                    <a:pt x="239" y="632"/>
                    <a:pt x="1334" y="263"/>
                    <a:pt x="1893" y="132"/>
                  </a:cubicBezTo>
                  <a:close/>
                  <a:moveTo>
                    <a:pt x="2072" y="239"/>
                  </a:moveTo>
                  <a:lnTo>
                    <a:pt x="2072" y="239"/>
                  </a:lnTo>
                  <a:cubicBezTo>
                    <a:pt x="1893" y="691"/>
                    <a:pt x="1322" y="1799"/>
                    <a:pt x="1179" y="1953"/>
                  </a:cubicBezTo>
                  <a:cubicBezTo>
                    <a:pt x="1131" y="1882"/>
                    <a:pt x="1024" y="1549"/>
                    <a:pt x="965" y="1251"/>
                  </a:cubicBezTo>
                  <a:cubicBezTo>
                    <a:pt x="1596" y="691"/>
                    <a:pt x="1917" y="394"/>
                    <a:pt x="2072" y="239"/>
                  </a:cubicBezTo>
                  <a:close/>
                  <a:moveTo>
                    <a:pt x="2155" y="1"/>
                  </a:moveTo>
                  <a:cubicBezTo>
                    <a:pt x="1917" y="1"/>
                    <a:pt x="131" y="513"/>
                    <a:pt x="12" y="691"/>
                  </a:cubicBezTo>
                  <a:cubicBezTo>
                    <a:pt x="0" y="715"/>
                    <a:pt x="0" y="739"/>
                    <a:pt x="12" y="751"/>
                  </a:cubicBezTo>
                  <a:cubicBezTo>
                    <a:pt x="72" y="894"/>
                    <a:pt x="465" y="1013"/>
                    <a:pt x="548" y="1037"/>
                  </a:cubicBezTo>
                  <a:cubicBezTo>
                    <a:pt x="560" y="1037"/>
                    <a:pt x="572" y="1037"/>
                    <a:pt x="584" y="1025"/>
                  </a:cubicBezTo>
                  <a:cubicBezTo>
                    <a:pt x="1024" y="751"/>
                    <a:pt x="1691" y="358"/>
                    <a:pt x="2001" y="179"/>
                  </a:cubicBezTo>
                  <a:lnTo>
                    <a:pt x="2001" y="179"/>
                  </a:lnTo>
                  <a:cubicBezTo>
                    <a:pt x="1751" y="418"/>
                    <a:pt x="1227" y="882"/>
                    <a:pt x="870" y="1191"/>
                  </a:cubicBezTo>
                  <a:cubicBezTo>
                    <a:pt x="858" y="1203"/>
                    <a:pt x="858" y="1227"/>
                    <a:pt x="858" y="1239"/>
                  </a:cubicBezTo>
                  <a:cubicBezTo>
                    <a:pt x="1048" y="2061"/>
                    <a:pt x="1155" y="2061"/>
                    <a:pt x="1191" y="2061"/>
                  </a:cubicBezTo>
                  <a:cubicBezTo>
                    <a:pt x="1322" y="2061"/>
                    <a:pt x="2013" y="620"/>
                    <a:pt x="2132" y="334"/>
                  </a:cubicBezTo>
                  <a:cubicBezTo>
                    <a:pt x="2239" y="84"/>
                    <a:pt x="2239" y="48"/>
                    <a:pt x="2215" y="25"/>
                  </a:cubicBezTo>
                  <a:cubicBezTo>
                    <a:pt x="2203" y="25"/>
                    <a:pt x="2203" y="13"/>
                    <a:pt x="2203" y="13"/>
                  </a:cubicBezTo>
                  <a:lnTo>
                    <a:pt x="2191" y="13"/>
                  </a:lnTo>
                  <a:cubicBezTo>
                    <a:pt x="2179" y="1"/>
                    <a:pt x="2167" y="1"/>
                    <a:pt x="215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5" name="Google Shape;2565;p61"/>
            <p:cNvSpPr/>
            <p:nvPr/>
          </p:nvSpPr>
          <p:spPr>
            <a:xfrm>
              <a:off x="3139636" y="3194368"/>
              <a:ext cx="15803" cy="25691"/>
            </a:xfrm>
            <a:custGeom>
              <a:avLst/>
              <a:gdLst/>
              <a:ahLst/>
              <a:cxnLst/>
              <a:rect l="l" t="t" r="r" b="b"/>
              <a:pathLst>
                <a:path w="513" h="834" extrusionOk="0">
                  <a:moveTo>
                    <a:pt x="48" y="0"/>
                  </a:moveTo>
                  <a:cubicBezTo>
                    <a:pt x="24" y="0"/>
                    <a:pt x="0" y="24"/>
                    <a:pt x="12" y="48"/>
                  </a:cubicBezTo>
                  <a:cubicBezTo>
                    <a:pt x="36" y="369"/>
                    <a:pt x="84" y="762"/>
                    <a:pt x="143" y="810"/>
                  </a:cubicBezTo>
                  <a:cubicBezTo>
                    <a:pt x="155" y="822"/>
                    <a:pt x="167" y="834"/>
                    <a:pt x="191" y="834"/>
                  </a:cubicBezTo>
                  <a:lnTo>
                    <a:pt x="203" y="834"/>
                  </a:lnTo>
                  <a:cubicBezTo>
                    <a:pt x="286" y="822"/>
                    <a:pt x="441" y="643"/>
                    <a:pt x="500" y="572"/>
                  </a:cubicBezTo>
                  <a:cubicBezTo>
                    <a:pt x="512" y="548"/>
                    <a:pt x="512" y="524"/>
                    <a:pt x="489" y="500"/>
                  </a:cubicBezTo>
                  <a:cubicBezTo>
                    <a:pt x="484" y="495"/>
                    <a:pt x="475" y="493"/>
                    <a:pt x="465" y="493"/>
                  </a:cubicBezTo>
                  <a:cubicBezTo>
                    <a:pt x="451" y="493"/>
                    <a:pt x="436" y="498"/>
                    <a:pt x="429" y="512"/>
                  </a:cubicBezTo>
                  <a:cubicBezTo>
                    <a:pt x="346" y="619"/>
                    <a:pt x="238" y="715"/>
                    <a:pt x="203" y="727"/>
                  </a:cubicBezTo>
                  <a:cubicBezTo>
                    <a:pt x="167" y="655"/>
                    <a:pt x="131" y="322"/>
                    <a:pt x="108" y="48"/>
                  </a:cubicBezTo>
                  <a:cubicBezTo>
                    <a:pt x="96" y="24"/>
                    <a:pt x="72" y="0"/>
                    <a:pt x="4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6" name="Google Shape;2566;p61"/>
            <p:cNvSpPr/>
            <p:nvPr/>
          </p:nvSpPr>
          <p:spPr>
            <a:xfrm>
              <a:off x="2844370" y="2702165"/>
              <a:ext cx="73039" cy="53940"/>
            </a:xfrm>
            <a:custGeom>
              <a:avLst/>
              <a:gdLst/>
              <a:ahLst/>
              <a:cxnLst/>
              <a:rect l="l" t="t" r="r" b="b"/>
              <a:pathLst>
                <a:path w="2371" h="1751" extrusionOk="0">
                  <a:moveTo>
                    <a:pt x="1692" y="95"/>
                  </a:moveTo>
                  <a:cubicBezTo>
                    <a:pt x="1727" y="179"/>
                    <a:pt x="1680" y="417"/>
                    <a:pt x="1644" y="584"/>
                  </a:cubicBezTo>
                  <a:cubicBezTo>
                    <a:pt x="1144" y="846"/>
                    <a:pt x="572" y="1143"/>
                    <a:pt x="263" y="1334"/>
                  </a:cubicBezTo>
                  <a:cubicBezTo>
                    <a:pt x="644" y="929"/>
                    <a:pt x="1549" y="167"/>
                    <a:pt x="1692" y="95"/>
                  </a:cubicBezTo>
                  <a:close/>
                  <a:moveTo>
                    <a:pt x="1703" y="1096"/>
                  </a:moveTo>
                  <a:cubicBezTo>
                    <a:pt x="1930" y="1310"/>
                    <a:pt x="2156" y="1560"/>
                    <a:pt x="2203" y="1655"/>
                  </a:cubicBezTo>
                  <a:lnTo>
                    <a:pt x="1989" y="1655"/>
                  </a:lnTo>
                  <a:cubicBezTo>
                    <a:pt x="1537" y="1655"/>
                    <a:pt x="656" y="1596"/>
                    <a:pt x="275" y="1536"/>
                  </a:cubicBezTo>
                  <a:cubicBezTo>
                    <a:pt x="668" y="1429"/>
                    <a:pt x="1513" y="1155"/>
                    <a:pt x="1703" y="1096"/>
                  </a:cubicBezTo>
                  <a:close/>
                  <a:moveTo>
                    <a:pt x="1703" y="0"/>
                  </a:moveTo>
                  <a:cubicBezTo>
                    <a:pt x="1501" y="0"/>
                    <a:pt x="168" y="1262"/>
                    <a:pt x="25" y="1488"/>
                  </a:cubicBezTo>
                  <a:cubicBezTo>
                    <a:pt x="13" y="1500"/>
                    <a:pt x="13" y="1500"/>
                    <a:pt x="13" y="1512"/>
                  </a:cubicBezTo>
                  <a:lnTo>
                    <a:pt x="1" y="1512"/>
                  </a:lnTo>
                  <a:lnTo>
                    <a:pt x="1" y="1524"/>
                  </a:lnTo>
                  <a:lnTo>
                    <a:pt x="1" y="1536"/>
                  </a:lnTo>
                  <a:cubicBezTo>
                    <a:pt x="1" y="1536"/>
                    <a:pt x="1" y="1536"/>
                    <a:pt x="13" y="1548"/>
                  </a:cubicBezTo>
                  <a:cubicBezTo>
                    <a:pt x="13" y="1560"/>
                    <a:pt x="25" y="1572"/>
                    <a:pt x="37" y="1572"/>
                  </a:cubicBezTo>
                  <a:cubicBezTo>
                    <a:pt x="37" y="1584"/>
                    <a:pt x="48" y="1584"/>
                    <a:pt x="60" y="1584"/>
                  </a:cubicBezTo>
                  <a:cubicBezTo>
                    <a:pt x="346" y="1691"/>
                    <a:pt x="1811" y="1750"/>
                    <a:pt x="1989" y="1750"/>
                  </a:cubicBezTo>
                  <a:cubicBezTo>
                    <a:pt x="2239" y="1750"/>
                    <a:pt x="2275" y="1739"/>
                    <a:pt x="2287" y="1715"/>
                  </a:cubicBezTo>
                  <a:cubicBezTo>
                    <a:pt x="2311" y="1679"/>
                    <a:pt x="2370" y="1596"/>
                    <a:pt x="1751" y="1012"/>
                  </a:cubicBezTo>
                  <a:cubicBezTo>
                    <a:pt x="1743" y="1004"/>
                    <a:pt x="1728" y="995"/>
                    <a:pt x="1716" y="995"/>
                  </a:cubicBezTo>
                  <a:cubicBezTo>
                    <a:pt x="1711" y="995"/>
                    <a:pt x="1707" y="997"/>
                    <a:pt x="1703" y="1000"/>
                  </a:cubicBezTo>
                  <a:cubicBezTo>
                    <a:pt x="1239" y="1143"/>
                    <a:pt x="596" y="1358"/>
                    <a:pt x="263" y="1441"/>
                  </a:cubicBezTo>
                  <a:cubicBezTo>
                    <a:pt x="572" y="1262"/>
                    <a:pt x="1251" y="893"/>
                    <a:pt x="1703" y="667"/>
                  </a:cubicBezTo>
                  <a:cubicBezTo>
                    <a:pt x="1715" y="655"/>
                    <a:pt x="1727" y="643"/>
                    <a:pt x="1727" y="631"/>
                  </a:cubicBezTo>
                  <a:cubicBezTo>
                    <a:pt x="1751" y="548"/>
                    <a:pt x="1858" y="143"/>
                    <a:pt x="1763" y="24"/>
                  </a:cubicBezTo>
                  <a:cubicBezTo>
                    <a:pt x="1751" y="12"/>
                    <a:pt x="1739" y="0"/>
                    <a:pt x="170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7" name="Google Shape;2567;p61"/>
            <p:cNvSpPr/>
            <p:nvPr/>
          </p:nvSpPr>
          <p:spPr>
            <a:xfrm>
              <a:off x="2894613" y="2720248"/>
              <a:ext cx="20947" cy="21563"/>
            </a:xfrm>
            <a:custGeom>
              <a:avLst/>
              <a:gdLst/>
              <a:ahLst/>
              <a:cxnLst/>
              <a:rect l="l" t="t" r="r" b="b"/>
              <a:pathLst>
                <a:path w="680" h="700" extrusionOk="0">
                  <a:moveTo>
                    <a:pt x="61" y="1"/>
                  </a:moveTo>
                  <a:cubicBezTo>
                    <a:pt x="47" y="1"/>
                    <a:pt x="32" y="6"/>
                    <a:pt x="25" y="20"/>
                  </a:cubicBezTo>
                  <a:cubicBezTo>
                    <a:pt x="1" y="44"/>
                    <a:pt x="13" y="68"/>
                    <a:pt x="37" y="80"/>
                  </a:cubicBezTo>
                  <a:cubicBezTo>
                    <a:pt x="263" y="247"/>
                    <a:pt x="537" y="461"/>
                    <a:pt x="572" y="520"/>
                  </a:cubicBezTo>
                  <a:cubicBezTo>
                    <a:pt x="537" y="544"/>
                    <a:pt x="406" y="580"/>
                    <a:pt x="275" y="604"/>
                  </a:cubicBezTo>
                  <a:cubicBezTo>
                    <a:pt x="239" y="604"/>
                    <a:pt x="227" y="628"/>
                    <a:pt x="227" y="651"/>
                  </a:cubicBezTo>
                  <a:cubicBezTo>
                    <a:pt x="239" y="675"/>
                    <a:pt x="251" y="699"/>
                    <a:pt x="275" y="699"/>
                  </a:cubicBezTo>
                  <a:lnTo>
                    <a:pt x="287" y="699"/>
                  </a:lnTo>
                  <a:cubicBezTo>
                    <a:pt x="382" y="687"/>
                    <a:pt x="608" y="640"/>
                    <a:pt x="656" y="568"/>
                  </a:cubicBezTo>
                  <a:cubicBezTo>
                    <a:pt x="680" y="544"/>
                    <a:pt x="680" y="532"/>
                    <a:pt x="668" y="509"/>
                  </a:cubicBezTo>
                  <a:cubicBezTo>
                    <a:pt x="656" y="437"/>
                    <a:pt x="346" y="187"/>
                    <a:pt x="84" y="9"/>
                  </a:cubicBezTo>
                  <a:cubicBezTo>
                    <a:pt x="79" y="4"/>
                    <a:pt x="70" y="1"/>
                    <a:pt x="6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8" name="Google Shape;2568;p61"/>
            <p:cNvSpPr/>
            <p:nvPr/>
          </p:nvSpPr>
          <p:spPr>
            <a:xfrm>
              <a:off x="2745516" y="3068437"/>
              <a:ext cx="113147" cy="64013"/>
            </a:xfrm>
            <a:custGeom>
              <a:avLst/>
              <a:gdLst/>
              <a:ahLst/>
              <a:cxnLst/>
              <a:rect l="l" t="t" r="r" b="b"/>
              <a:pathLst>
                <a:path w="3673" h="2078" extrusionOk="0">
                  <a:moveTo>
                    <a:pt x="2236" y="0"/>
                  </a:moveTo>
                  <a:cubicBezTo>
                    <a:pt x="2065" y="0"/>
                    <a:pt x="1915" y="93"/>
                    <a:pt x="1812" y="215"/>
                  </a:cubicBezTo>
                  <a:lnTo>
                    <a:pt x="1812" y="215"/>
                  </a:lnTo>
                  <a:cubicBezTo>
                    <a:pt x="1742" y="157"/>
                    <a:pt x="1650" y="104"/>
                    <a:pt x="1531" y="64"/>
                  </a:cubicBezTo>
                  <a:cubicBezTo>
                    <a:pt x="1433" y="31"/>
                    <a:pt x="1351" y="17"/>
                    <a:pt x="1282" y="17"/>
                  </a:cubicBezTo>
                  <a:cubicBezTo>
                    <a:pt x="853" y="17"/>
                    <a:pt x="924" y="564"/>
                    <a:pt x="924" y="564"/>
                  </a:cubicBezTo>
                  <a:cubicBezTo>
                    <a:pt x="879" y="535"/>
                    <a:pt x="830" y="522"/>
                    <a:pt x="781" y="522"/>
                  </a:cubicBezTo>
                  <a:cubicBezTo>
                    <a:pt x="421" y="522"/>
                    <a:pt x="1" y="1209"/>
                    <a:pt x="471" y="1564"/>
                  </a:cubicBezTo>
                  <a:cubicBezTo>
                    <a:pt x="623" y="1679"/>
                    <a:pt x="768" y="1730"/>
                    <a:pt x="892" y="1736"/>
                  </a:cubicBezTo>
                  <a:lnTo>
                    <a:pt x="892" y="1736"/>
                  </a:lnTo>
                  <a:cubicBezTo>
                    <a:pt x="934" y="1916"/>
                    <a:pt x="1065" y="2072"/>
                    <a:pt x="1341" y="2076"/>
                  </a:cubicBezTo>
                  <a:cubicBezTo>
                    <a:pt x="1366" y="2077"/>
                    <a:pt x="1392" y="2077"/>
                    <a:pt x="1416" y="2077"/>
                  </a:cubicBezTo>
                  <a:cubicBezTo>
                    <a:pt x="1771" y="2077"/>
                    <a:pt x="2011" y="1996"/>
                    <a:pt x="2148" y="1872"/>
                  </a:cubicBezTo>
                  <a:lnTo>
                    <a:pt x="2148" y="1872"/>
                  </a:lnTo>
                  <a:cubicBezTo>
                    <a:pt x="2177" y="1910"/>
                    <a:pt x="2213" y="1947"/>
                    <a:pt x="2257" y="1981"/>
                  </a:cubicBezTo>
                  <a:cubicBezTo>
                    <a:pt x="2324" y="2033"/>
                    <a:pt x="2404" y="2056"/>
                    <a:pt x="2490" y="2056"/>
                  </a:cubicBezTo>
                  <a:cubicBezTo>
                    <a:pt x="2979" y="2056"/>
                    <a:pt x="3672" y="1320"/>
                    <a:pt x="3257" y="886"/>
                  </a:cubicBezTo>
                  <a:cubicBezTo>
                    <a:pt x="3144" y="763"/>
                    <a:pt x="3022" y="717"/>
                    <a:pt x="2908" y="717"/>
                  </a:cubicBezTo>
                  <a:cubicBezTo>
                    <a:pt x="2899" y="717"/>
                    <a:pt x="2890" y="717"/>
                    <a:pt x="2881" y="718"/>
                  </a:cubicBezTo>
                  <a:lnTo>
                    <a:pt x="2881" y="718"/>
                  </a:lnTo>
                  <a:cubicBezTo>
                    <a:pt x="2888" y="505"/>
                    <a:pt x="2782" y="257"/>
                    <a:pt x="2519" y="88"/>
                  </a:cubicBezTo>
                  <a:cubicBezTo>
                    <a:pt x="2422" y="26"/>
                    <a:pt x="2326" y="0"/>
                    <a:pt x="22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9" name="Google Shape;2569;p61"/>
            <p:cNvSpPr/>
            <p:nvPr/>
          </p:nvSpPr>
          <p:spPr>
            <a:xfrm>
              <a:off x="2750476" y="3067082"/>
              <a:ext cx="101995" cy="67155"/>
            </a:xfrm>
            <a:custGeom>
              <a:avLst/>
              <a:gdLst/>
              <a:ahLst/>
              <a:cxnLst/>
              <a:rect l="l" t="t" r="r" b="b"/>
              <a:pathLst>
                <a:path w="3311" h="2180" extrusionOk="0">
                  <a:moveTo>
                    <a:pt x="1656" y="322"/>
                  </a:moveTo>
                  <a:cubicBezTo>
                    <a:pt x="1787" y="453"/>
                    <a:pt x="1811" y="608"/>
                    <a:pt x="1775" y="703"/>
                  </a:cubicBezTo>
                  <a:cubicBezTo>
                    <a:pt x="1760" y="755"/>
                    <a:pt x="1727" y="784"/>
                    <a:pt x="1687" y="784"/>
                  </a:cubicBezTo>
                  <a:cubicBezTo>
                    <a:pt x="1662" y="784"/>
                    <a:pt x="1635" y="773"/>
                    <a:pt x="1608" y="751"/>
                  </a:cubicBezTo>
                  <a:cubicBezTo>
                    <a:pt x="1525" y="668"/>
                    <a:pt x="1537" y="489"/>
                    <a:pt x="1656" y="322"/>
                  </a:cubicBezTo>
                  <a:close/>
                  <a:moveTo>
                    <a:pt x="2668" y="811"/>
                  </a:moveTo>
                  <a:lnTo>
                    <a:pt x="2668" y="811"/>
                  </a:lnTo>
                  <a:cubicBezTo>
                    <a:pt x="2644" y="1001"/>
                    <a:pt x="2525" y="1132"/>
                    <a:pt x="2382" y="1144"/>
                  </a:cubicBezTo>
                  <a:lnTo>
                    <a:pt x="2358" y="1144"/>
                  </a:lnTo>
                  <a:cubicBezTo>
                    <a:pt x="2323" y="1144"/>
                    <a:pt x="2311" y="1132"/>
                    <a:pt x="2311" y="1120"/>
                  </a:cubicBezTo>
                  <a:cubicBezTo>
                    <a:pt x="2311" y="1049"/>
                    <a:pt x="2454" y="858"/>
                    <a:pt x="2668" y="811"/>
                  </a:cubicBezTo>
                  <a:close/>
                  <a:moveTo>
                    <a:pt x="930" y="1263"/>
                  </a:moveTo>
                  <a:cubicBezTo>
                    <a:pt x="953" y="1263"/>
                    <a:pt x="977" y="1287"/>
                    <a:pt x="989" y="1311"/>
                  </a:cubicBezTo>
                  <a:cubicBezTo>
                    <a:pt x="1060" y="1406"/>
                    <a:pt x="1084" y="1501"/>
                    <a:pt x="1037" y="1584"/>
                  </a:cubicBezTo>
                  <a:cubicBezTo>
                    <a:pt x="1001" y="1668"/>
                    <a:pt x="894" y="1727"/>
                    <a:pt x="763" y="1727"/>
                  </a:cubicBezTo>
                  <a:cubicBezTo>
                    <a:pt x="739" y="1561"/>
                    <a:pt x="787" y="1394"/>
                    <a:pt x="858" y="1311"/>
                  </a:cubicBezTo>
                  <a:cubicBezTo>
                    <a:pt x="882" y="1287"/>
                    <a:pt x="906" y="1263"/>
                    <a:pt x="930" y="1263"/>
                  </a:cubicBezTo>
                  <a:close/>
                  <a:moveTo>
                    <a:pt x="2025" y="1418"/>
                  </a:moveTo>
                  <a:cubicBezTo>
                    <a:pt x="2037" y="1418"/>
                    <a:pt x="2049" y="1430"/>
                    <a:pt x="2073" y="1489"/>
                  </a:cubicBezTo>
                  <a:cubicBezTo>
                    <a:pt x="2108" y="1620"/>
                    <a:pt x="2084" y="1739"/>
                    <a:pt x="2001" y="1834"/>
                  </a:cubicBezTo>
                  <a:cubicBezTo>
                    <a:pt x="1918" y="1703"/>
                    <a:pt x="1930" y="1549"/>
                    <a:pt x="1965" y="1465"/>
                  </a:cubicBezTo>
                  <a:cubicBezTo>
                    <a:pt x="1989" y="1430"/>
                    <a:pt x="2013" y="1418"/>
                    <a:pt x="2025" y="1418"/>
                  </a:cubicBezTo>
                  <a:close/>
                  <a:moveTo>
                    <a:pt x="2066" y="89"/>
                  </a:moveTo>
                  <a:cubicBezTo>
                    <a:pt x="2153" y="89"/>
                    <a:pt x="2241" y="115"/>
                    <a:pt x="2323" y="168"/>
                  </a:cubicBezTo>
                  <a:cubicBezTo>
                    <a:pt x="2537" y="299"/>
                    <a:pt x="2656" y="501"/>
                    <a:pt x="2668" y="715"/>
                  </a:cubicBezTo>
                  <a:cubicBezTo>
                    <a:pt x="2406" y="763"/>
                    <a:pt x="2215" y="989"/>
                    <a:pt x="2215" y="1132"/>
                  </a:cubicBezTo>
                  <a:cubicBezTo>
                    <a:pt x="2215" y="1186"/>
                    <a:pt x="2255" y="1241"/>
                    <a:pt x="2362" y="1241"/>
                  </a:cubicBezTo>
                  <a:cubicBezTo>
                    <a:pt x="2372" y="1241"/>
                    <a:pt x="2383" y="1240"/>
                    <a:pt x="2394" y="1239"/>
                  </a:cubicBezTo>
                  <a:cubicBezTo>
                    <a:pt x="2584" y="1215"/>
                    <a:pt x="2739" y="1037"/>
                    <a:pt x="2763" y="799"/>
                  </a:cubicBezTo>
                  <a:cubicBezTo>
                    <a:pt x="2870" y="811"/>
                    <a:pt x="2965" y="858"/>
                    <a:pt x="3061" y="953"/>
                  </a:cubicBezTo>
                  <a:cubicBezTo>
                    <a:pt x="3216" y="1120"/>
                    <a:pt x="3180" y="1323"/>
                    <a:pt x="3120" y="1453"/>
                  </a:cubicBezTo>
                  <a:cubicBezTo>
                    <a:pt x="2989" y="1775"/>
                    <a:pt x="2608" y="2061"/>
                    <a:pt x="2323" y="2061"/>
                  </a:cubicBezTo>
                  <a:cubicBezTo>
                    <a:pt x="2251" y="2061"/>
                    <a:pt x="2180" y="2037"/>
                    <a:pt x="2132" y="1989"/>
                  </a:cubicBezTo>
                  <a:cubicBezTo>
                    <a:pt x="2096" y="1965"/>
                    <a:pt x="2073" y="1942"/>
                    <a:pt x="2049" y="1918"/>
                  </a:cubicBezTo>
                  <a:cubicBezTo>
                    <a:pt x="2168" y="1787"/>
                    <a:pt x="2203" y="1620"/>
                    <a:pt x="2156" y="1453"/>
                  </a:cubicBezTo>
                  <a:cubicBezTo>
                    <a:pt x="2120" y="1334"/>
                    <a:pt x="2061" y="1323"/>
                    <a:pt x="2013" y="1323"/>
                  </a:cubicBezTo>
                  <a:cubicBezTo>
                    <a:pt x="1965" y="1323"/>
                    <a:pt x="1918" y="1358"/>
                    <a:pt x="1882" y="1418"/>
                  </a:cubicBezTo>
                  <a:cubicBezTo>
                    <a:pt x="1822" y="1537"/>
                    <a:pt x="1811" y="1727"/>
                    <a:pt x="1930" y="1906"/>
                  </a:cubicBezTo>
                  <a:cubicBezTo>
                    <a:pt x="1811" y="1989"/>
                    <a:pt x="1608" y="2084"/>
                    <a:pt x="1215" y="2084"/>
                  </a:cubicBezTo>
                  <a:lnTo>
                    <a:pt x="1180" y="2084"/>
                  </a:lnTo>
                  <a:cubicBezTo>
                    <a:pt x="941" y="2073"/>
                    <a:pt x="834" y="1954"/>
                    <a:pt x="787" y="1823"/>
                  </a:cubicBezTo>
                  <a:cubicBezTo>
                    <a:pt x="941" y="1823"/>
                    <a:pt x="1072" y="1739"/>
                    <a:pt x="1120" y="1620"/>
                  </a:cubicBezTo>
                  <a:cubicBezTo>
                    <a:pt x="1180" y="1513"/>
                    <a:pt x="1156" y="1370"/>
                    <a:pt x="1060" y="1251"/>
                  </a:cubicBezTo>
                  <a:cubicBezTo>
                    <a:pt x="1013" y="1180"/>
                    <a:pt x="965" y="1168"/>
                    <a:pt x="930" y="1168"/>
                  </a:cubicBezTo>
                  <a:cubicBezTo>
                    <a:pt x="870" y="1168"/>
                    <a:pt x="822" y="1203"/>
                    <a:pt x="787" y="1251"/>
                  </a:cubicBezTo>
                  <a:cubicBezTo>
                    <a:pt x="691" y="1358"/>
                    <a:pt x="656" y="1549"/>
                    <a:pt x="668" y="1715"/>
                  </a:cubicBezTo>
                  <a:cubicBezTo>
                    <a:pt x="560" y="1703"/>
                    <a:pt x="453" y="1644"/>
                    <a:pt x="346" y="1573"/>
                  </a:cubicBezTo>
                  <a:cubicBezTo>
                    <a:pt x="168" y="1442"/>
                    <a:pt x="108" y="1239"/>
                    <a:pt x="179" y="1025"/>
                  </a:cubicBezTo>
                  <a:cubicBezTo>
                    <a:pt x="251" y="799"/>
                    <a:pt x="453" y="608"/>
                    <a:pt x="620" y="608"/>
                  </a:cubicBezTo>
                  <a:cubicBezTo>
                    <a:pt x="668" y="608"/>
                    <a:pt x="703" y="620"/>
                    <a:pt x="739" y="644"/>
                  </a:cubicBezTo>
                  <a:cubicBezTo>
                    <a:pt x="745" y="650"/>
                    <a:pt x="754" y="653"/>
                    <a:pt x="763" y="653"/>
                  </a:cubicBezTo>
                  <a:cubicBezTo>
                    <a:pt x="772" y="653"/>
                    <a:pt x="781" y="650"/>
                    <a:pt x="787" y="644"/>
                  </a:cubicBezTo>
                  <a:cubicBezTo>
                    <a:pt x="810" y="632"/>
                    <a:pt x="810" y="620"/>
                    <a:pt x="810" y="596"/>
                  </a:cubicBezTo>
                  <a:cubicBezTo>
                    <a:pt x="810" y="596"/>
                    <a:pt x="775" y="334"/>
                    <a:pt x="906" y="203"/>
                  </a:cubicBezTo>
                  <a:cubicBezTo>
                    <a:pt x="954" y="141"/>
                    <a:pt x="1027" y="111"/>
                    <a:pt x="1122" y="111"/>
                  </a:cubicBezTo>
                  <a:cubicBezTo>
                    <a:pt x="1190" y="111"/>
                    <a:pt x="1269" y="126"/>
                    <a:pt x="1358" y="156"/>
                  </a:cubicBezTo>
                  <a:cubicBezTo>
                    <a:pt x="1441" y="180"/>
                    <a:pt x="1513" y="227"/>
                    <a:pt x="1584" y="263"/>
                  </a:cubicBezTo>
                  <a:cubicBezTo>
                    <a:pt x="1441" y="453"/>
                    <a:pt x="1394" y="691"/>
                    <a:pt x="1549" y="822"/>
                  </a:cubicBezTo>
                  <a:cubicBezTo>
                    <a:pt x="1596" y="858"/>
                    <a:pt x="1644" y="882"/>
                    <a:pt x="1692" y="882"/>
                  </a:cubicBezTo>
                  <a:cubicBezTo>
                    <a:pt x="1763" y="882"/>
                    <a:pt x="1834" y="822"/>
                    <a:pt x="1870" y="739"/>
                  </a:cubicBezTo>
                  <a:cubicBezTo>
                    <a:pt x="1918" y="608"/>
                    <a:pt x="1882" y="406"/>
                    <a:pt x="1715" y="251"/>
                  </a:cubicBezTo>
                  <a:cubicBezTo>
                    <a:pt x="1815" y="145"/>
                    <a:pt x="1939" y="89"/>
                    <a:pt x="2066" y="89"/>
                  </a:cubicBezTo>
                  <a:close/>
                  <a:moveTo>
                    <a:pt x="2073" y="1"/>
                  </a:moveTo>
                  <a:cubicBezTo>
                    <a:pt x="1918" y="1"/>
                    <a:pt x="1763" y="72"/>
                    <a:pt x="1644" y="191"/>
                  </a:cubicBezTo>
                  <a:cubicBezTo>
                    <a:pt x="1572" y="144"/>
                    <a:pt x="1489" y="96"/>
                    <a:pt x="1394" y="72"/>
                  </a:cubicBezTo>
                  <a:cubicBezTo>
                    <a:pt x="1292" y="40"/>
                    <a:pt x="1201" y="24"/>
                    <a:pt x="1121" y="24"/>
                  </a:cubicBezTo>
                  <a:cubicBezTo>
                    <a:pt x="996" y="24"/>
                    <a:pt x="900" y="64"/>
                    <a:pt x="834" y="144"/>
                  </a:cubicBezTo>
                  <a:cubicBezTo>
                    <a:pt x="727" y="263"/>
                    <a:pt x="715" y="430"/>
                    <a:pt x="715" y="537"/>
                  </a:cubicBezTo>
                  <a:cubicBezTo>
                    <a:pt x="691" y="525"/>
                    <a:pt x="656" y="525"/>
                    <a:pt x="620" y="525"/>
                  </a:cubicBezTo>
                  <a:cubicBezTo>
                    <a:pt x="418" y="525"/>
                    <a:pt x="179" y="727"/>
                    <a:pt x="96" y="989"/>
                  </a:cubicBezTo>
                  <a:cubicBezTo>
                    <a:pt x="1" y="1251"/>
                    <a:pt x="72" y="1489"/>
                    <a:pt x="287" y="1644"/>
                  </a:cubicBezTo>
                  <a:cubicBezTo>
                    <a:pt x="418" y="1739"/>
                    <a:pt x="560" y="1811"/>
                    <a:pt x="691" y="1823"/>
                  </a:cubicBezTo>
                  <a:cubicBezTo>
                    <a:pt x="751" y="2037"/>
                    <a:pt x="930" y="2168"/>
                    <a:pt x="1180" y="2180"/>
                  </a:cubicBezTo>
                  <a:lnTo>
                    <a:pt x="1215" y="2180"/>
                  </a:lnTo>
                  <a:cubicBezTo>
                    <a:pt x="1549" y="2180"/>
                    <a:pt x="1811" y="2108"/>
                    <a:pt x="1977" y="1977"/>
                  </a:cubicBezTo>
                  <a:cubicBezTo>
                    <a:pt x="2013" y="2013"/>
                    <a:pt x="2037" y="2037"/>
                    <a:pt x="2073" y="2073"/>
                  </a:cubicBezTo>
                  <a:cubicBezTo>
                    <a:pt x="2144" y="2120"/>
                    <a:pt x="2227" y="2156"/>
                    <a:pt x="2323" y="2156"/>
                  </a:cubicBezTo>
                  <a:cubicBezTo>
                    <a:pt x="2644" y="2156"/>
                    <a:pt x="3061" y="1846"/>
                    <a:pt x="3216" y="1501"/>
                  </a:cubicBezTo>
                  <a:cubicBezTo>
                    <a:pt x="3311" y="1275"/>
                    <a:pt x="3287" y="1061"/>
                    <a:pt x="3132" y="894"/>
                  </a:cubicBezTo>
                  <a:cubicBezTo>
                    <a:pt x="3025" y="775"/>
                    <a:pt x="2894" y="715"/>
                    <a:pt x="2763" y="715"/>
                  </a:cubicBezTo>
                  <a:cubicBezTo>
                    <a:pt x="2751" y="465"/>
                    <a:pt x="2608" y="239"/>
                    <a:pt x="2382" y="96"/>
                  </a:cubicBezTo>
                  <a:cubicBezTo>
                    <a:pt x="2275" y="25"/>
                    <a:pt x="2180" y="1"/>
                    <a:pt x="207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0" name="Google Shape;2570;p61"/>
            <p:cNvSpPr/>
            <p:nvPr/>
          </p:nvSpPr>
          <p:spPr>
            <a:xfrm>
              <a:off x="3096324" y="2669574"/>
              <a:ext cx="113547" cy="66015"/>
            </a:xfrm>
            <a:custGeom>
              <a:avLst/>
              <a:gdLst/>
              <a:ahLst/>
              <a:cxnLst/>
              <a:rect l="l" t="t" r="r" b="b"/>
              <a:pathLst>
                <a:path w="3686" h="2143" extrusionOk="0">
                  <a:moveTo>
                    <a:pt x="2189" y="0"/>
                  </a:moveTo>
                  <a:cubicBezTo>
                    <a:pt x="2007" y="0"/>
                    <a:pt x="1851" y="108"/>
                    <a:pt x="1751" y="246"/>
                  </a:cubicBezTo>
                  <a:lnTo>
                    <a:pt x="1751" y="246"/>
                  </a:lnTo>
                  <a:cubicBezTo>
                    <a:pt x="1678" y="194"/>
                    <a:pt x="1584" y="149"/>
                    <a:pt x="1466" y="118"/>
                  </a:cubicBezTo>
                  <a:cubicBezTo>
                    <a:pt x="1383" y="96"/>
                    <a:pt x="1312" y="86"/>
                    <a:pt x="1250" y="86"/>
                  </a:cubicBezTo>
                  <a:cubicBezTo>
                    <a:pt x="783" y="86"/>
                    <a:pt x="894" y="653"/>
                    <a:pt x="894" y="653"/>
                  </a:cubicBezTo>
                  <a:cubicBezTo>
                    <a:pt x="854" y="633"/>
                    <a:pt x="812" y="623"/>
                    <a:pt x="770" y="623"/>
                  </a:cubicBezTo>
                  <a:cubicBezTo>
                    <a:pt x="399" y="623"/>
                    <a:pt x="0" y="1357"/>
                    <a:pt x="513" y="1677"/>
                  </a:cubicBezTo>
                  <a:cubicBezTo>
                    <a:pt x="668" y="1779"/>
                    <a:pt x="811" y="1821"/>
                    <a:pt x="932" y="1822"/>
                  </a:cubicBezTo>
                  <a:lnTo>
                    <a:pt x="932" y="1822"/>
                  </a:lnTo>
                  <a:cubicBezTo>
                    <a:pt x="983" y="1996"/>
                    <a:pt x="1116" y="2142"/>
                    <a:pt x="1373" y="2142"/>
                  </a:cubicBezTo>
                  <a:cubicBezTo>
                    <a:pt x="1384" y="2142"/>
                    <a:pt x="1395" y="2142"/>
                    <a:pt x="1406" y="2142"/>
                  </a:cubicBezTo>
                  <a:cubicBezTo>
                    <a:pt x="1801" y="2123"/>
                    <a:pt x="2060" y="2018"/>
                    <a:pt x="2199" y="1875"/>
                  </a:cubicBezTo>
                  <a:lnTo>
                    <a:pt x="2199" y="1875"/>
                  </a:lnTo>
                  <a:cubicBezTo>
                    <a:pt x="2232" y="1915"/>
                    <a:pt x="2273" y="1952"/>
                    <a:pt x="2323" y="1987"/>
                  </a:cubicBezTo>
                  <a:cubicBezTo>
                    <a:pt x="2382" y="2027"/>
                    <a:pt x="2450" y="2045"/>
                    <a:pt x="2522" y="2045"/>
                  </a:cubicBezTo>
                  <a:cubicBezTo>
                    <a:pt x="3004" y="2045"/>
                    <a:pt x="3685" y="1234"/>
                    <a:pt x="3240" y="820"/>
                  </a:cubicBezTo>
                  <a:cubicBezTo>
                    <a:pt x="3129" y="717"/>
                    <a:pt x="3015" y="677"/>
                    <a:pt x="2910" y="677"/>
                  </a:cubicBezTo>
                  <a:cubicBezTo>
                    <a:pt x="2889" y="677"/>
                    <a:pt x="2868" y="678"/>
                    <a:pt x="2848" y="681"/>
                  </a:cubicBezTo>
                  <a:lnTo>
                    <a:pt x="2848" y="681"/>
                  </a:lnTo>
                  <a:cubicBezTo>
                    <a:pt x="2841" y="466"/>
                    <a:pt x="2719" y="223"/>
                    <a:pt x="2442" y="70"/>
                  </a:cubicBezTo>
                  <a:cubicBezTo>
                    <a:pt x="2354" y="21"/>
                    <a:pt x="2269" y="0"/>
                    <a:pt x="21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1" name="Google Shape;2571;p61"/>
            <p:cNvSpPr/>
            <p:nvPr/>
          </p:nvSpPr>
          <p:spPr>
            <a:xfrm>
              <a:off x="3101499" y="2668342"/>
              <a:ext cx="101995" cy="68695"/>
            </a:xfrm>
            <a:custGeom>
              <a:avLst/>
              <a:gdLst/>
              <a:ahLst/>
              <a:cxnLst/>
              <a:rect l="l" t="t" r="r" b="b"/>
              <a:pathLst>
                <a:path w="3311" h="2230" extrusionOk="0">
                  <a:moveTo>
                    <a:pt x="1596" y="360"/>
                  </a:moveTo>
                  <a:cubicBezTo>
                    <a:pt x="1738" y="479"/>
                    <a:pt x="1774" y="634"/>
                    <a:pt x="1738" y="729"/>
                  </a:cubicBezTo>
                  <a:cubicBezTo>
                    <a:pt x="1724" y="781"/>
                    <a:pt x="1690" y="810"/>
                    <a:pt x="1650" y="810"/>
                  </a:cubicBezTo>
                  <a:cubicBezTo>
                    <a:pt x="1626" y="810"/>
                    <a:pt x="1599" y="799"/>
                    <a:pt x="1572" y="777"/>
                  </a:cubicBezTo>
                  <a:cubicBezTo>
                    <a:pt x="1476" y="705"/>
                    <a:pt x="1488" y="527"/>
                    <a:pt x="1596" y="360"/>
                  </a:cubicBezTo>
                  <a:close/>
                  <a:moveTo>
                    <a:pt x="2631" y="777"/>
                  </a:moveTo>
                  <a:cubicBezTo>
                    <a:pt x="2619" y="955"/>
                    <a:pt x="2524" y="1098"/>
                    <a:pt x="2369" y="1122"/>
                  </a:cubicBezTo>
                  <a:cubicBezTo>
                    <a:pt x="2358" y="1122"/>
                    <a:pt x="2346" y="1134"/>
                    <a:pt x="2346" y="1134"/>
                  </a:cubicBezTo>
                  <a:cubicBezTo>
                    <a:pt x="2310" y="1134"/>
                    <a:pt x="2310" y="1122"/>
                    <a:pt x="2310" y="1110"/>
                  </a:cubicBezTo>
                  <a:cubicBezTo>
                    <a:pt x="2298" y="1027"/>
                    <a:pt x="2441" y="836"/>
                    <a:pt x="2631" y="777"/>
                  </a:cubicBezTo>
                  <a:close/>
                  <a:moveTo>
                    <a:pt x="929" y="1348"/>
                  </a:moveTo>
                  <a:cubicBezTo>
                    <a:pt x="953" y="1348"/>
                    <a:pt x="976" y="1360"/>
                    <a:pt x="1000" y="1384"/>
                  </a:cubicBezTo>
                  <a:cubicBezTo>
                    <a:pt x="1072" y="1467"/>
                    <a:pt x="1095" y="1574"/>
                    <a:pt x="1060" y="1658"/>
                  </a:cubicBezTo>
                  <a:cubicBezTo>
                    <a:pt x="1024" y="1741"/>
                    <a:pt x="917" y="1801"/>
                    <a:pt x="798" y="1813"/>
                  </a:cubicBezTo>
                  <a:cubicBezTo>
                    <a:pt x="762" y="1646"/>
                    <a:pt x="798" y="1467"/>
                    <a:pt x="869" y="1384"/>
                  </a:cubicBezTo>
                  <a:cubicBezTo>
                    <a:pt x="881" y="1372"/>
                    <a:pt x="905" y="1348"/>
                    <a:pt x="929" y="1348"/>
                  </a:cubicBezTo>
                  <a:close/>
                  <a:moveTo>
                    <a:pt x="2024" y="1408"/>
                  </a:moveTo>
                  <a:cubicBezTo>
                    <a:pt x="2036" y="1408"/>
                    <a:pt x="2060" y="1432"/>
                    <a:pt x="2084" y="1479"/>
                  </a:cubicBezTo>
                  <a:cubicBezTo>
                    <a:pt x="2131" y="1610"/>
                    <a:pt x="2108" y="1729"/>
                    <a:pt x="2036" y="1836"/>
                  </a:cubicBezTo>
                  <a:cubicBezTo>
                    <a:pt x="1941" y="1705"/>
                    <a:pt x="1941" y="1551"/>
                    <a:pt x="1988" y="1467"/>
                  </a:cubicBezTo>
                  <a:cubicBezTo>
                    <a:pt x="2000" y="1432"/>
                    <a:pt x="2024" y="1408"/>
                    <a:pt x="2024" y="1408"/>
                  </a:cubicBezTo>
                  <a:close/>
                  <a:moveTo>
                    <a:pt x="2014" y="93"/>
                  </a:moveTo>
                  <a:cubicBezTo>
                    <a:pt x="2092" y="93"/>
                    <a:pt x="2172" y="114"/>
                    <a:pt x="2250" y="158"/>
                  </a:cubicBezTo>
                  <a:cubicBezTo>
                    <a:pt x="2465" y="277"/>
                    <a:pt x="2608" y="467"/>
                    <a:pt x="2631" y="681"/>
                  </a:cubicBezTo>
                  <a:cubicBezTo>
                    <a:pt x="2381" y="741"/>
                    <a:pt x="2203" y="979"/>
                    <a:pt x="2215" y="1110"/>
                  </a:cubicBezTo>
                  <a:cubicBezTo>
                    <a:pt x="2215" y="1182"/>
                    <a:pt x="2262" y="1229"/>
                    <a:pt x="2346" y="1229"/>
                  </a:cubicBezTo>
                  <a:cubicBezTo>
                    <a:pt x="2358" y="1229"/>
                    <a:pt x="2369" y="1217"/>
                    <a:pt x="2393" y="1217"/>
                  </a:cubicBezTo>
                  <a:cubicBezTo>
                    <a:pt x="2584" y="1182"/>
                    <a:pt x="2727" y="991"/>
                    <a:pt x="2727" y="765"/>
                  </a:cubicBezTo>
                  <a:cubicBezTo>
                    <a:pt x="2737" y="764"/>
                    <a:pt x="2748" y="763"/>
                    <a:pt x="2759" y="763"/>
                  </a:cubicBezTo>
                  <a:cubicBezTo>
                    <a:pt x="2855" y="763"/>
                    <a:pt x="2952" y="810"/>
                    <a:pt x="3048" y="896"/>
                  </a:cubicBezTo>
                  <a:cubicBezTo>
                    <a:pt x="3215" y="1051"/>
                    <a:pt x="3191" y="1265"/>
                    <a:pt x="3131" y="1408"/>
                  </a:cubicBezTo>
                  <a:cubicBezTo>
                    <a:pt x="3000" y="1741"/>
                    <a:pt x="2631" y="2039"/>
                    <a:pt x="2358" y="2039"/>
                  </a:cubicBezTo>
                  <a:cubicBezTo>
                    <a:pt x="2286" y="2039"/>
                    <a:pt x="2227" y="2015"/>
                    <a:pt x="2179" y="1991"/>
                  </a:cubicBezTo>
                  <a:cubicBezTo>
                    <a:pt x="2155" y="1967"/>
                    <a:pt x="2119" y="1944"/>
                    <a:pt x="2096" y="1920"/>
                  </a:cubicBezTo>
                  <a:cubicBezTo>
                    <a:pt x="2203" y="1777"/>
                    <a:pt x="2227" y="1610"/>
                    <a:pt x="2167" y="1443"/>
                  </a:cubicBezTo>
                  <a:cubicBezTo>
                    <a:pt x="2131" y="1336"/>
                    <a:pt x="2072" y="1324"/>
                    <a:pt x="2036" y="1324"/>
                  </a:cubicBezTo>
                  <a:cubicBezTo>
                    <a:pt x="1977" y="1324"/>
                    <a:pt x="1929" y="1360"/>
                    <a:pt x="1905" y="1420"/>
                  </a:cubicBezTo>
                  <a:cubicBezTo>
                    <a:pt x="1846" y="1539"/>
                    <a:pt x="1846" y="1741"/>
                    <a:pt x="1965" y="1908"/>
                  </a:cubicBezTo>
                  <a:cubicBezTo>
                    <a:pt x="1857" y="2003"/>
                    <a:pt x="1643" y="2110"/>
                    <a:pt x="1238" y="2134"/>
                  </a:cubicBezTo>
                  <a:cubicBezTo>
                    <a:pt x="1227" y="2135"/>
                    <a:pt x="1215" y="2135"/>
                    <a:pt x="1204" y="2135"/>
                  </a:cubicBezTo>
                  <a:cubicBezTo>
                    <a:pt x="978" y="2135"/>
                    <a:pt x="879" y="2021"/>
                    <a:pt x="834" y="1908"/>
                  </a:cubicBezTo>
                  <a:cubicBezTo>
                    <a:pt x="976" y="1884"/>
                    <a:pt x="1095" y="1813"/>
                    <a:pt x="1143" y="1694"/>
                  </a:cubicBezTo>
                  <a:cubicBezTo>
                    <a:pt x="1203" y="1574"/>
                    <a:pt x="1167" y="1432"/>
                    <a:pt x="1060" y="1324"/>
                  </a:cubicBezTo>
                  <a:cubicBezTo>
                    <a:pt x="1024" y="1277"/>
                    <a:pt x="976" y="1253"/>
                    <a:pt x="929" y="1253"/>
                  </a:cubicBezTo>
                  <a:cubicBezTo>
                    <a:pt x="893" y="1253"/>
                    <a:pt x="845" y="1265"/>
                    <a:pt x="786" y="1336"/>
                  </a:cubicBezTo>
                  <a:cubicBezTo>
                    <a:pt x="703" y="1443"/>
                    <a:pt x="667" y="1646"/>
                    <a:pt x="703" y="1813"/>
                  </a:cubicBezTo>
                  <a:cubicBezTo>
                    <a:pt x="595" y="1801"/>
                    <a:pt x="476" y="1753"/>
                    <a:pt x="369" y="1682"/>
                  </a:cubicBezTo>
                  <a:cubicBezTo>
                    <a:pt x="95" y="1503"/>
                    <a:pt x="143" y="1241"/>
                    <a:pt x="179" y="1122"/>
                  </a:cubicBezTo>
                  <a:cubicBezTo>
                    <a:pt x="238" y="896"/>
                    <a:pt x="429" y="717"/>
                    <a:pt x="595" y="717"/>
                  </a:cubicBezTo>
                  <a:cubicBezTo>
                    <a:pt x="631" y="717"/>
                    <a:pt x="667" y="717"/>
                    <a:pt x="703" y="741"/>
                  </a:cubicBezTo>
                  <a:cubicBezTo>
                    <a:pt x="714" y="741"/>
                    <a:pt x="738" y="741"/>
                    <a:pt x="750" y="729"/>
                  </a:cubicBezTo>
                  <a:cubicBezTo>
                    <a:pt x="774" y="717"/>
                    <a:pt x="774" y="705"/>
                    <a:pt x="774" y="681"/>
                  </a:cubicBezTo>
                  <a:cubicBezTo>
                    <a:pt x="774" y="681"/>
                    <a:pt x="726" y="420"/>
                    <a:pt x="845" y="277"/>
                  </a:cubicBezTo>
                  <a:cubicBezTo>
                    <a:pt x="891" y="208"/>
                    <a:pt x="971" y="179"/>
                    <a:pt x="1078" y="179"/>
                  </a:cubicBezTo>
                  <a:cubicBezTo>
                    <a:pt x="1139" y="179"/>
                    <a:pt x="1209" y="188"/>
                    <a:pt x="1286" y="205"/>
                  </a:cubicBezTo>
                  <a:cubicBezTo>
                    <a:pt x="1369" y="229"/>
                    <a:pt x="1453" y="265"/>
                    <a:pt x="1512" y="300"/>
                  </a:cubicBezTo>
                  <a:cubicBezTo>
                    <a:pt x="1393" y="491"/>
                    <a:pt x="1369" y="741"/>
                    <a:pt x="1524" y="860"/>
                  </a:cubicBezTo>
                  <a:cubicBezTo>
                    <a:pt x="1566" y="894"/>
                    <a:pt x="1611" y="910"/>
                    <a:pt x="1654" y="910"/>
                  </a:cubicBezTo>
                  <a:cubicBezTo>
                    <a:pt x="1732" y="910"/>
                    <a:pt x="1803" y="857"/>
                    <a:pt x="1834" y="765"/>
                  </a:cubicBezTo>
                  <a:cubicBezTo>
                    <a:pt x="1869" y="622"/>
                    <a:pt x="1834" y="431"/>
                    <a:pt x="1655" y="277"/>
                  </a:cubicBezTo>
                  <a:cubicBezTo>
                    <a:pt x="1753" y="156"/>
                    <a:pt x="1880" y="93"/>
                    <a:pt x="2014" y="93"/>
                  </a:cubicBezTo>
                  <a:close/>
                  <a:moveTo>
                    <a:pt x="2028" y="0"/>
                  </a:moveTo>
                  <a:cubicBezTo>
                    <a:pt x="1859" y="0"/>
                    <a:pt x="1695" y="82"/>
                    <a:pt x="1572" y="229"/>
                  </a:cubicBezTo>
                  <a:cubicBezTo>
                    <a:pt x="1500" y="181"/>
                    <a:pt x="1405" y="146"/>
                    <a:pt x="1310" y="110"/>
                  </a:cubicBezTo>
                  <a:cubicBezTo>
                    <a:pt x="1232" y="91"/>
                    <a:pt x="1159" y="82"/>
                    <a:pt x="1094" y="82"/>
                  </a:cubicBezTo>
                  <a:cubicBezTo>
                    <a:pt x="949" y="82"/>
                    <a:pt x="836" y="127"/>
                    <a:pt x="762" y="217"/>
                  </a:cubicBezTo>
                  <a:cubicBezTo>
                    <a:pt x="667" y="336"/>
                    <a:pt x="667" y="515"/>
                    <a:pt x="667" y="622"/>
                  </a:cubicBezTo>
                  <a:cubicBezTo>
                    <a:pt x="647" y="618"/>
                    <a:pt x="626" y="616"/>
                    <a:pt x="605" y="616"/>
                  </a:cubicBezTo>
                  <a:cubicBezTo>
                    <a:pt x="395" y="616"/>
                    <a:pt x="170" y="827"/>
                    <a:pt x="83" y="1098"/>
                  </a:cubicBezTo>
                  <a:cubicBezTo>
                    <a:pt x="0" y="1372"/>
                    <a:pt x="95" y="1622"/>
                    <a:pt x="310" y="1765"/>
                  </a:cubicBezTo>
                  <a:cubicBezTo>
                    <a:pt x="453" y="1848"/>
                    <a:pt x="595" y="1908"/>
                    <a:pt x="726" y="1908"/>
                  </a:cubicBezTo>
                  <a:cubicBezTo>
                    <a:pt x="774" y="2039"/>
                    <a:pt x="893" y="2229"/>
                    <a:pt x="1203" y="2229"/>
                  </a:cubicBezTo>
                  <a:lnTo>
                    <a:pt x="1238" y="2229"/>
                  </a:lnTo>
                  <a:cubicBezTo>
                    <a:pt x="1584" y="2217"/>
                    <a:pt x="1857" y="2134"/>
                    <a:pt x="2024" y="1979"/>
                  </a:cubicBezTo>
                  <a:cubicBezTo>
                    <a:pt x="2060" y="2015"/>
                    <a:pt x="2084" y="2039"/>
                    <a:pt x="2119" y="2063"/>
                  </a:cubicBezTo>
                  <a:cubicBezTo>
                    <a:pt x="2191" y="2110"/>
                    <a:pt x="2262" y="2134"/>
                    <a:pt x="2346" y="2134"/>
                  </a:cubicBezTo>
                  <a:cubicBezTo>
                    <a:pt x="2667" y="2134"/>
                    <a:pt x="3072" y="1813"/>
                    <a:pt x="3215" y="1443"/>
                  </a:cubicBezTo>
                  <a:cubicBezTo>
                    <a:pt x="3310" y="1205"/>
                    <a:pt x="3274" y="979"/>
                    <a:pt x="3108" y="824"/>
                  </a:cubicBezTo>
                  <a:cubicBezTo>
                    <a:pt x="2999" y="726"/>
                    <a:pt x="2880" y="668"/>
                    <a:pt x="2760" y="668"/>
                  </a:cubicBezTo>
                  <a:cubicBezTo>
                    <a:pt x="2749" y="668"/>
                    <a:pt x="2738" y="669"/>
                    <a:pt x="2727" y="670"/>
                  </a:cubicBezTo>
                  <a:cubicBezTo>
                    <a:pt x="2691" y="431"/>
                    <a:pt x="2536" y="205"/>
                    <a:pt x="2298" y="74"/>
                  </a:cubicBezTo>
                  <a:cubicBezTo>
                    <a:pt x="2210" y="24"/>
                    <a:pt x="2118" y="0"/>
                    <a:pt x="202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2" name="Google Shape;2572;p61"/>
            <p:cNvSpPr/>
            <p:nvPr/>
          </p:nvSpPr>
          <p:spPr>
            <a:xfrm>
              <a:off x="3199582" y="3068437"/>
              <a:ext cx="113147" cy="64013"/>
            </a:xfrm>
            <a:custGeom>
              <a:avLst/>
              <a:gdLst/>
              <a:ahLst/>
              <a:cxnLst/>
              <a:rect l="l" t="t" r="r" b="b"/>
              <a:pathLst>
                <a:path w="3673" h="2078" extrusionOk="0">
                  <a:moveTo>
                    <a:pt x="2229" y="0"/>
                  </a:moveTo>
                  <a:cubicBezTo>
                    <a:pt x="2062" y="0"/>
                    <a:pt x="1913" y="93"/>
                    <a:pt x="1811" y="214"/>
                  </a:cubicBezTo>
                  <a:lnTo>
                    <a:pt x="1811" y="214"/>
                  </a:lnTo>
                  <a:cubicBezTo>
                    <a:pt x="1741" y="156"/>
                    <a:pt x="1649" y="104"/>
                    <a:pt x="1531" y="64"/>
                  </a:cubicBezTo>
                  <a:cubicBezTo>
                    <a:pt x="1433" y="31"/>
                    <a:pt x="1351" y="17"/>
                    <a:pt x="1282" y="17"/>
                  </a:cubicBezTo>
                  <a:cubicBezTo>
                    <a:pt x="853" y="17"/>
                    <a:pt x="924" y="564"/>
                    <a:pt x="924" y="564"/>
                  </a:cubicBezTo>
                  <a:cubicBezTo>
                    <a:pt x="879" y="535"/>
                    <a:pt x="830" y="522"/>
                    <a:pt x="781" y="522"/>
                  </a:cubicBezTo>
                  <a:cubicBezTo>
                    <a:pt x="421" y="522"/>
                    <a:pt x="1" y="1209"/>
                    <a:pt x="471" y="1564"/>
                  </a:cubicBezTo>
                  <a:cubicBezTo>
                    <a:pt x="620" y="1677"/>
                    <a:pt x="762" y="1728"/>
                    <a:pt x="883" y="1735"/>
                  </a:cubicBezTo>
                  <a:lnTo>
                    <a:pt x="883" y="1735"/>
                  </a:lnTo>
                  <a:cubicBezTo>
                    <a:pt x="923" y="1916"/>
                    <a:pt x="1053" y="2072"/>
                    <a:pt x="1329" y="2076"/>
                  </a:cubicBezTo>
                  <a:cubicBezTo>
                    <a:pt x="1354" y="2077"/>
                    <a:pt x="1380" y="2077"/>
                    <a:pt x="1404" y="2077"/>
                  </a:cubicBezTo>
                  <a:cubicBezTo>
                    <a:pt x="1762" y="2077"/>
                    <a:pt x="2006" y="1995"/>
                    <a:pt x="2146" y="1869"/>
                  </a:cubicBezTo>
                  <a:lnTo>
                    <a:pt x="2146" y="1869"/>
                  </a:lnTo>
                  <a:cubicBezTo>
                    <a:pt x="2175" y="1908"/>
                    <a:pt x="2212" y="1946"/>
                    <a:pt x="2257" y="1981"/>
                  </a:cubicBezTo>
                  <a:cubicBezTo>
                    <a:pt x="2322" y="2033"/>
                    <a:pt x="2401" y="2056"/>
                    <a:pt x="2486" y="2056"/>
                  </a:cubicBezTo>
                  <a:cubicBezTo>
                    <a:pt x="2970" y="2056"/>
                    <a:pt x="3672" y="1320"/>
                    <a:pt x="3257" y="886"/>
                  </a:cubicBezTo>
                  <a:cubicBezTo>
                    <a:pt x="3143" y="763"/>
                    <a:pt x="3021" y="717"/>
                    <a:pt x="2907" y="717"/>
                  </a:cubicBezTo>
                  <a:cubicBezTo>
                    <a:pt x="2897" y="717"/>
                    <a:pt x="2888" y="717"/>
                    <a:pt x="2878" y="718"/>
                  </a:cubicBezTo>
                  <a:lnTo>
                    <a:pt x="2878" y="718"/>
                  </a:lnTo>
                  <a:cubicBezTo>
                    <a:pt x="2884" y="505"/>
                    <a:pt x="2776" y="257"/>
                    <a:pt x="2507" y="88"/>
                  </a:cubicBezTo>
                  <a:cubicBezTo>
                    <a:pt x="2412" y="26"/>
                    <a:pt x="2318" y="0"/>
                    <a:pt x="22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3" name="Google Shape;2573;p61"/>
            <p:cNvSpPr/>
            <p:nvPr/>
          </p:nvSpPr>
          <p:spPr>
            <a:xfrm>
              <a:off x="3204542" y="3066743"/>
              <a:ext cx="101995" cy="67494"/>
            </a:xfrm>
            <a:custGeom>
              <a:avLst/>
              <a:gdLst/>
              <a:ahLst/>
              <a:cxnLst/>
              <a:rect l="l" t="t" r="r" b="b"/>
              <a:pathLst>
                <a:path w="3311" h="2191" extrusionOk="0">
                  <a:moveTo>
                    <a:pt x="1656" y="345"/>
                  </a:moveTo>
                  <a:cubicBezTo>
                    <a:pt x="1787" y="464"/>
                    <a:pt x="1811" y="619"/>
                    <a:pt x="1775" y="714"/>
                  </a:cubicBezTo>
                  <a:cubicBezTo>
                    <a:pt x="1760" y="766"/>
                    <a:pt x="1727" y="795"/>
                    <a:pt x="1686" y="795"/>
                  </a:cubicBezTo>
                  <a:cubicBezTo>
                    <a:pt x="1662" y="795"/>
                    <a:pt x="1635" y="784"/>
                    <a:pt x="1608" y="762"/>
                  </a:cubicBezTo>
                  <a:cubicBezTo>
                    <a:pt x="1513" y="691"/>
                    <a:pt x="1537" y="500"/>
                    <a:pt x="1656" y="345"/>
                  </a:cubicBezTo>
                  <a:close/>
                  <a:moveTo>
                    <a:pt x="2668" y="822"/>
                  </a:moveTo>
                  <a:cubicBezTo>
                    <a:pt x="2644" y="1012"/>
                    <a:pt x="2525" y="1143"/>
                    <a:pt x="2382" y="1155"/>
                  </a:cubicBezTo>
                  <a:lnTo>
                    <a:pt x="2358" y="1155"/>
                  </a:lnTo>
                  <a:cubicBezTo>
                    <a:pt x="2322" y="1155"/>
                    <a:pt x="2311" y="1143"/>
                    <a:pt x="2311" y="1131"/>
                  </a:cubicBezTo>
                  <a:cubicBezTo>
                    <a:pt x="2311" y="1060"/>
                    <a:pt x="2453" y="869"/>
                    <a:pt x="2668" y="822"/>
                  </a:cubicBezTo>
                  <a:close/>
                  <a:moveTo>
                    <a:pt x="929" y="1274"/>
                  </a:moveTo>
                  <a:cubicBezTo>
                    <a:pt x="953" y="1274"/>
                    <a:pt x="977" y="1298"/>
                    <a:pt x="989" y="1322"/>
                  </a:cubicBezTo>
                  <a:cubicBezTo>
                    <a:pt x="1060" y="1417"/>
                    <a:pt x="1072" y="1512"/>
                    <a:pt x="1037" y="1595"/>
                  </a:cubicBezTo>
                  <a:cubicBezTo>
                    <a:pt x="989" y="1679"/>
                    <a:pt x="894" y="1738"/>
                    <a:pt x="763" y="1738"/>
                  </a:cubicBezTo>
                  <a:cubicBezTo>
                    <a:pt x="739" y="1572"/>
                    <a:pt x="787" y="1405"/>
                    <a:pt x="858" y="1322"/>
                  </a:cubicBezTo>
                  <a:cubicBezTo>
                    <a:pt x="882" y="1298"/>
                    <a:pt x="906" y="1274"/>
                    <a:pt x="929" y="1274"/>
                  </a:cubicBezTo>
                  <a:close/>
                  <a:moveTo>
                    <a:pt x="2025" y="1429"/>
                  </a:moveTo>
                  <a:cubicBezTo>
                    <a:pt x="2025" y="1429"/>
                    <a:pt x="2049" y="1441"/>
                    <a:pt x="2061" y="1500"/>
                  </a:cubicBezTo>
                  <a:cubicBezTo>
                    <a:pt x="2108" y="1631"/>
                    <a:pt x="2084" y="1750"/>
                    <a:pt x="2001" y="1845"/>
                  </a:cubicBezTo>
                  <a:cubicBezTo>
                    <a:pt x="1918" y="1714"/>
                    <a:pt x="1930" y="1560"/>
                    <a:pt x="1965" y="1476"/>
                  </a:cubicBezTo>
                  <a:cubicBezTo>
                    <a:pt x="1989" y="1441"/>
                    <a:pt x="2013" y="1429"/>
                    <a:pt x="2025" y="1429"/>
                  </a:cubicBezTo>
                  <a:close/>
                  <a:moveTo>
                    <a:pt x="2066" y="100"/>
                  </a:moveTo>
                  <a:cubicBezTo>
                    <a:pt x="2153" y="100"/>
                    <a:pt x="2241" y="126"/>
                    <a:pt x="2322" y="179"/>
                  </a:cubicBezTo>
                  <a:cubicBezTo>
                    <a:pt x="2525" y="310"/>
                    <a:pt x="2656" y="512"/>
                    <a:pt x="2668" y="726"/>
                  </a:cubicBezTo>
                  <a:cubicBezTo>
                    <a:pt x="2406" y="774"/>
                    <a:pt x="2215" y="1000"/>
                    <a:pt x="2215" y="1143"/>
                  </a:cubicBezTo>
                  <a:cubicBezTo>
                    <a:pt x="2215" y="1197"/>
                    <a:pt x="2255" y="1252"/>
                    <a:pt x="2362" y="1252"/>
                  </a:cubicBezTo>
                  <a:cubicBezTo>
                    <a:pt x="2372" y="1252"/>
                    <a:pt x="2382" y="1251"/>
                    <a:pt x="2394" y="1250"/>
                  </a:cubicBezTo>
                  <a:cubicBezTo>
                    <a:pt x="2584" y="1226"/>
                    <a:pt x="2739" y="1048"/>
                    <a:pt x="2751" y="810"/>
                  </a:cubicBezTo>
                  <a:cubicBezTo>
                    <a:pt x="2870" y="822"/>
                    <a:pt x="2965" y="869"/>
                    <a:pt x="3061" y="964"/>
                  </a:cubicBezTo>
                  <a:cubicBezTo>
                    <a:pt x="3215" y="1131"/>
                    <a:pt x="3180" y="1334"/>
                    <a:pt x="3120" y="1464"/>
                  </a:cubicBezTo>
                  <a:cubicBezTo>
                    <a:pt x="2989" y="1786"/>
                    <a:pt x="2608" y="2072"/>
                    <a:pt x="2322" y="2072"/>
                  </a:cubicBezTo>
                  <a:cubicBezTo>
                    <a:pt x="2251" y="2072"/>
                    <a:pt x="2180" y="2048"/>
                    <a:pt x="2132" y="2000"/>
                  </a:cubicBezTo>
                  <a:cubicBezTo>
                    <a:pt x="2096" y="1976"/>
                    <a:pt x="2072" y="1953"/>
                    <a:pt x="2049" y="1929"/>
                  </a:cubicBezTo>
                  <a:cubicBezTo>
                    <a:pt x="2168" y="1798"/>
                    <a:pt x="2203" y="1631"/>
                    <a:pt x="2156" y="1464"/>
                  </a:cubicBezTo>
                  <a:cubicBezTo>
                    <a:pt x="2120" y="1345"/>
                    <a:pt x="2049" y="1334"/>
                    <a:pt x="2013" y="1334"/>
                  </a:cubicBezTo>
                  <a:cubicBezTo>
                    <a:pt x="1965" y="1334"/>
                    <a:pt x="1918" y="1369"/>
                    <a:pt x="1882" y="1429"/>
                  </a:cubicBezTo>
                  <a:cubicBezTo>
                    <a:pt x="1822" y="1548"/>
                    <a:pt x="1811" y="1738"/>
                    <a:pt x="1918" y="1917"/>
                  </a:cubicBezTo>
                  <a:cubicBezTo>
                    <a:pt x="1811" y="2000"/>
                    <a:pt x="1596" y="2095"/>
                    <a:pt x="1215" y="2095"/>
                  </a:cubicBezTo>
                  <a:lnTo>
                    <a:pt x="1179" y="2095"/>
                  </a:lnTo>
                  <a:cubicBezTo>
                    <a:pt x="941" y="2084"/>
                    <a:pt x="834" y="1965"/>
                    <a:pt x="787" y="1834"/>
                  </a:cubicBezTo>
                  <a:cubicBezTo>
                    <a:pt x="941" y="1834"/>
                    <a:pt x="1072" y="1750"/>
                    <a:pt x="1120" y="1643"/>
                  </a:cubicBezTo>
                  <a:cubicBezTo>
                    <a:pt x="1179" y="1524"/>
                    <a:pt x="1156" y="1381"/>
                    <a:pt x="1060" y="1262"/>
                  </a:cubicBezTo>
                  <a:cubicBezTo>
                    <a:pt x="1013" y="1203"/>
                    <a:pt x="965" y="1179"/>
                    <a:pt x="929" y="1179"/>
                  </a:cubicBezTo>
                  <a:cubicBezTo>
                    <a:pt x="870" y="1179"/>
                    <a:pt x="822" y="1214"/>
                    <a:pt x="787" y="1262"/>
                  </a:cubicBezTo>
                  <a:cubicBezTo>
                    <a:pt x="691" y="1369"/>
                    <a:pt x="656" y="1560"/>
                    <a:pt x="668" y="1738"/>
                  </a:cubicBezTo>
                  <a:cubicBezTo>
                    <a:pt x="560" y="1714"/>
                    <a:pt x="453" y="1667"/>
                    <a:pt x="346" y="1584"/>
                  </a:cubicBezTo>
                  <a:cubicBezTo>
                    <a:pt x="167" y="1453"/>
                    <a:pt x="108" y="1250"/>
                    <a:pt x="179" y="1036"/>
                  </a:cubicBezTo>
                  <a:cubicBezTo>
                    <a:pt x="251" y="810"/>
                    <a:pt x="453" y="619"/>
                    <a:pt x="620" y="619"/>
                  </a:cubicBezTo>
                  <a:cubicBezTo>
                    <a:pt x="668" y="619"/>
                    <a:pt x="703" y="631"/>
                    <a:pt x="739" y="655"/>
                  </a:cubicBezTo>
                  <a:cubicBezTo>
                    <a:pt x="745" y="661"/>
                    <a:pt x="754" y="664"/>
                    <a:pt x="763" y="664"/>
                  </a:cubicBezTo>
                  <a:cubicBezTo>
                    <a:pt x="772" y="664"/>
                    <a:pt x="781" y="661"/>
                    <a:pt x="787" y="655"/>
                  </a:cubicBezTo>
                  <a:cubicBezTo>
                    <a:pt x="810" y="643"/>
                    <a:pt x="810" y="631"/>
                    <a:pt x="810" y="607"/>
                  </a:cubicBezTo>
                  <a:cubicBezTo>
                    <a:pt x="810" y="607"/>
                    <a:pt x="775" y="345"/>
                    <a:pt x="906" y="214"/>
                  </a:cubicBezTo>
                  <a:cubicBezTo>
                    <a:pt x="954" y="152"/>
                    <a:pt x="1027" y="122"/>
                    <a:pt x="1122" y="122"/>
                  </a:cubicBezTo>
                  <a:cubicBezTo>
                    <a:pt x="1190" y="122"/>
                    <a:pt x="1269" y="137"/>
                    <a:pt x="1358" y="167"/>
                  </a:cubicBezTo>
                  <a:cubicBezTo>
                    <a:pt x="1441" y="191"/>
                    <a:pt x="1513" y="238"/>
                    <a:pt x="1584" y="274"/>
                  </a:cubicBezTo>
                  <a:cubicBezTo>
                    <a:pt x="1441" y="464"/>
                    <a:pt x="1394" y="702"/>
                    <a:pt x="1549" y="833"/>
                  </a:cubicBezTo>
                  <a:cubicBezTo>
                    <a:pt x="1596" y="869"/>
                    <a:pt x="1644" y="893"/>
                    <a:pt x="1691" y="893"/>
                  </a:cubicBezTo>
                  <a:cubicBezTo>
                    <a:pt x="1763" y="893"/>
                    <a:pt x="1834" y="833"/>
                    <a:pt x="1870" y="750"/>
                  </a:cubicBezTo>
                  <a:cubicBezTo>
                    <a:pt x="1918" y="619"/>
                    <a:pt x="1882" y="417"/>
                    <a:pt x="1715" y="262"/>
                  </a:cubicBezTo>
                  <a:cubicBezTo>
                    <a:pt x="1815" y="156"/>
                    <a:pt x="1939" y="100"/>
                    <a:pt x="2066" y="100"/>
                  </a:cubicBezTo>
                  <a:close/>
                  <a:moveTo>
                    <a:pt x="2072" y="0"/>
                  </a:moveTo>
                  <a:cubicBezTo>
                    <a:pt x="1918" y="0"/>
                    <a:pt x="1763" y="83"/>
                    <a:pt x="1644" y="202"/>
                  </a:cubicBezTo>
                  <a:cubicBezTo>
                    <a:pt x="1572" y="155"/>
                    <a:pt x="1489" y="107"/>
                    <a:pt x="1382" y="83"/>
                  </a:cubicBezTo>
                  <a:cubicBezTo>
                    <a:pt x="1285" y="51"/>
                    <a:pt x="1196" y="35"/>
                    <a:pt x="1119" y="35"/>
                  </a:cubicBezTo>
                  <a:cubicBezTo>
                    <a:pt x="996" y="35"/>
                    <a:pt x="900" y="75"/>
                    <a:pt x="834" y="155"/>
                  </a:cubicBezTo>
                  <a:cubicBezTo>
                    <a:pt x="727" y="274"/>
                    <a:pt x="715" y="441"/>
                    <a:pt x="715" y="548"/>
                  </a:cubicBezTo>
                  <a:cubicBezTo>
                    <a:pt x="679" y="536"/>
                    <a:pt x="656" y="536"/>
                    <a:pt x="620" y="536"/>
                  </a:cubicBezTo>
                  <a:cubicBezTo>
                    <a:pt x="417" y="536"/>
                    <a:pt x="179" y="738"/>
                    <a:pt x="84" y="1000"/>
                  </a:cubicBezTo>
                  <a:cubicBezTo>
                    <a:pt x="1" y="1262"/>
                    <a:pt x="72" y="1500"/>
                    <a:pt x="287" y="1655"/>
                  </a:cubicBezTo>
                  <a:cubicBezTo>
                    <a:pt x="417" y="1750"/>
                    <a:pt x="560" y="1822"/>
                    <a:pt x="691" y="1834"/>
                  </a:cubicBezTo>
                  <a:cubicBezTo>
                    <a:pt x="751" y="2048"/>
                    <a:pt x="929" y="2179"/>
                    <a:pt x="1179" y="2191"/>
                  </a:cubicBezTo>
                  <a:lnTo>
                    <a:pt x="1215" y="2191"/>
                  </a:lnTo>
                  <a:cubicBezTo>
                    <a:pt x="1549" y="2191"/>
                    <a:pt x="1811" y="2119"/>
                    <a:pt x="1977" y="1988"/>
                  </a:cubicBezTo>
                  <a:cubicBezTo>
                    <a:pt x="2001" y="2024"/>
                    <a:pt x="2037" y="2048"/>
                    <a:pt x="2072" y="2084"/>
                  </a:cubicBezTo>
                  <a:cubicBezTo>
                    <a:pt x="2144" y="2131"/>
                    <a:pt x="2227" y="2167"/>
                    <a:pt x="2322" y="2167"/>
                  </a:cubicBezTo>
                  <a:cubicBezTo>
                    <a:pt x="2644" y="2167"/>
                    <a:pt x="3061" y="1857"/>
                    <a:pt x="3215" y="1512"/>
                  </a:cubicBezTo>
                  <a:cubicBezTo>
                    <a:pt x="3311" y="1274"/>
                    <a:pt x="3287" y="1060"/>
                    <a:pt x="3132" y="905"/>
                  </a:cubicBezTo>
                  <a:cubicBezTo>
                    <a:pt x="3025" y="786"/>
                    <a:pt x="2894" y="726"/>
                    <a:pt x="2763" y="726"/>
                  </a:cubicBezTo>
                  <a:cubicBezTo>
                    <a:pt x="2751" y="476"/>
                    <a:pt x="2608" y="250"/>
                    <a:pt x="2382" y="95"/>
                  </a:cubicBezTo>
                  <a:cubicBezTo>
                    <a:pt x="2275" y="36"/>
                    <a:pt x="2180" y="0"/>
                    <a:pt x="207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4" name="Google Shape;2574;p61"/>
            <p:cNvSpPr/>
            <p:nvPr/>
          </p:nvSpPr>
          <p:spPr>
            <a:xfrm>
              <a:off x="2784978" y="2735928"/>
              <a:ext cx="491124" cy="402252"/>
            </a:xfrm>
            <a:custGeom>
              <a:avLst/>
              <a:gdLst/>
              <a:ahLst/>
              <a:cxnLst/>
              <a:rect l="l" t="t" r="r" b="b"/>
              <a:pathLst>
                <a:path w="15943" h="13058" extrusionOk="0">
                  <a:moveTo>
                    <a:pt x="6551" y="0"/>
                  </a:moveTo>
                  <a:cubicBezTo>
                    <a:pt x="6388" y="0"/>
                    <a:pt x="6213" y="22"/>
                    <a:pt x="6025" y="71"/>
                  </a:cubicBezTo>
                  <a:cubicBezTo>
                    <a:pt x="4370" y="512"/>
                    <a:pt x="5727" y="4595"/>
                    <a:pt x="5084" y="5095"/>
                  </a:cubicBezTo>
                  <a:cubicBezTo>
                    <a:pt x="5047" y="5124"/>
                    <a:pt x="5010" y="5138"/>
                    <a:pt x="4974" y="5138"/>
                  </a:cubicBezTo>
                  <a:cubicBezTo>
                    <a:pt x="4455" y="5138"/>
                    <a:pt x="3990" y="2397"/>
                    <a:pt x="2839" y="2397"/>
                  </a:cubicBezTo>
                  <a:cubicBezTo>
                    <a:pt x="2674" y="2397"/>
                    <a:pt x="2494" y="2453"/>
                    <a:pt x="2298" y="2583"/>
                  </a:cubicBezTo>
                  <a:cubicBezTo>
                    <a:pt x="0" y="4095"/>
                    <a:pt x="3084" y="9179"/>
                    <a:pt x="3084" y="9179"/>
                  </a:cubicBezTo>
                  <a:cubicBezTo>
                    <a:pt x="2915" y="11720"/>
                    <a:pt x="6165" y="13058"/>
                    <a:pt x="8502" y="13058"/>
                  </a:cubicBezTo>
                  <a:cubicBezTo>
                    <a:pt x="9132" y="13058"/>
                    <a:pt x="9696" y="12960"/>
                    <a:pt x="10108" y="12763"/>
                  </a:cubicBezTo>
                  <a:cubicBezTo>
                    <a:pt x="10180" y="12727"/>
                    <a:pt x="10251" y="12692"/>
                    <a:pt x="10323" y="12644"/>
                  </a:cubicBezTo>
                  <a:cubicBezTo>
                    <a:pt x="11109" y="12596"/>
                    <a:pt x="11894" y="12453"/>
                    <a:pt x="12335" y="12275"/>
                  </a:cubicBezTo>
                  <a:cubicBezTo>
                    <a:pt x="13478" y="11799"/>
                    <a:pt x="13764" y="9239"/>
                    <a:pt x="14097" y="8286"/>
                  </a:cubicBezTo>
                  <a:cubicBezTo>
                    <a:pt x="14430" y="7334"/>
                    <a:pt x="15942" y="3964"/>
                    <a:pt x="15514" y="3250"/>
                  </a:cubicBezTo>
                  <a:cubicBezTo>
                    <a:pt x="15276" y="2857"/>
                    <a:pt x="14526" y="2631"/>
                    <a:pt x="14145" y="2583"/>
                  </a:cubicBezTo>
                  <a:cubicBezTo>
                    <a:pt x="14145" y="2143"/>
                    <a:pt x="13680" y="1488"/>
                    <a:pt x="13406" y="1321"/>
                  </a:cubicBezTo>
                  <a:cubicBezTo>
                    <a:pt x="13122" y="1146"/>
                    <a:pt x="12880" y="1079"/>
                    <a:pt x="12676" y="1079"/>
                  </a:cubicBezTo>
                  <a:cubicBezTo>
                    <a:pt x="12051" y="1079"/>
                    <a:pt x="11787" y="1702"/>
                    <a:pt x="11787" y="1702"/>
                  </a:cubicBezTo>
                  <a:cubicBezTo>
                    <a:pt x="11787" y="1702"/>
                    <a:pt x="11323" y="142"/>
                    <a:pt x="10180" y="71"/>
                  </a:cubicBezTo>
                  <a:cubicBezTo>
                    <a:pt x="10149" y="69"/>
                    <a:pt x="10118" y="68"/>
                    <a:pt x="10088" y="68"/>
                  </a:cubicBezTo>
                  <a:cubicBezTo>
                    <a:pt x="8987" y="68"/>
                    <a:pt x="8311" y="1297"/>
                    <a:pt x="8311" y="1297"/>
                  </a:cubicBezTo>
                  <a:cubicBezTo>
                    <a:pt x="8311" y="1297"/>
                    <a:pt x="7807" y="0"/>
                    <a:pt x="65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5" name="Google Shape;2575;p61"/>
            <p:cNvSpPr/>
            <p:nvPr/>
          </p:nvSpPr>
          <p:spPr>
            <a:xfrm>
              <a:off x="2864917" y="2782104"/>
              <a:ext cx="108588" cy="90628"/>
            </a:xfrm>
            <a:custGeom>
              <a:avLst/>
              <a:gdLst/>
              <a:ahLst/>
              <a:cxnLst/>
              <a:rect l="l" t="t" r="r" b="b"/>
              <a:pathLst>
                <a:path w="3525" h="2942" extrusionOk="0">
                  <a:moveTo>
                    <a:pt x="3334" y="1"/>
                  </a:moveTo>
                  <a:cubicBezTo>
                    <a:pt x="1394" y="263"/>
                    <a:pt x="1" y="1799"/>
                    <a:pt x="1" y="1799"/>
                  </a:cubicBezTo>
                  <a:lnTo>
                    <a:pt x="382" y="2942"/>
                  </a:lnTo>
                  <a:cubicBezTo>
                    <a:pt x="286" y="2275"/>
                    <a:pt x="3525" y="1132"/>
                    <a:pt x="3525" y="1132"/>
                  </a:cubicBezTo>
                  <a:lnTo>
                    <a:pt x="3334" y="1"/>
                  </a:ln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6" name="Google Shape;2576;p61"/>
            <p:cNvSpPr/>
            <p:nvPr/>
          </p:nvSpPr>
          <p:spPr>
            <a:xfrm>
              <a:off x="2915160" y="3078295"/>
              <a:ext cx="217915" cy="95434"/>
            </a:xfrm>
            <a:custGeom>
              <a:avLst/>
              <a:gdLst/>
              <a:ahLst/>
              <a:cxnLst/>
              <a:rect l="l" t="t" r="r" b="b"/>
              <a:pathLst>
                <a:path w="7074" h="3098" extrusionOk="0">
                  <a:moveTo>
                    <a:pt x="2217" y="0"/>
                  </a:moveTo>
                  <a:cubicBezTo>
                    <a:pt x="1462" y="0"/>
                    <a:pt x="917" y="107"/>
                    <a:pt x="882" y="411"/>
                  </a:cubicBezTo>
                  <a:cubicBezTo>
                    <a:pt x="882" y="411"/>
                    <a:pt x="1" y="1994"/>
                    <a:pt x="787" y="2482"/>
                  </a:cubicBezTo>
                  <a:cubicBezTo>
                    <a:pt x="1340" y="2813"/>
                    <a:pt x="3872" y="3098"/>
                    <a:pt x="5449" y="3098"/>
                  </a:cubicBezTo>
                  <a:cubicBezTo>
                    <a:pt x="6145" y="3098"/>
                    <a:pt x="6655" y="3042"/>
                    <a:pt x="6728" y="2911"/>
                  </a:cubicBezTo>
                  <a:cubicBezTo>
                    <a:pt x="6966" y="2482"/>
                    <a:pt x="7073" y="625"/>
                    <a:pt x="7073" y="625"/>
                  </a:cubicBezTo>
                  <a:cubicBezTo>
                    <a:pt x="7073" y="625"/>
                    <a:pt x="4037" y="0"/>
                    <a:pt x="2217" y="0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7" name="Google Shape;2577;p61"/>
            <p:cNvSpPr/>
            <p:nvPr/>
          </p:nvSpPr>
          <p:spPr>
            <a:xfrm>
              <a:off x="3034745" y="2782104"/>
              <a:ext cx="11028" cy="90628"/>
            </a:xfrm>
            <a:custGeom>
              <a:avLst/>
              <a:gdLst/>
              <a:ahLst/>
              <a:cxnLst/>
              <a:rect l="l" t="t" r="r" b="b"/>
              <a:pathLst>
                <a:path w="358" h="2942" extrusionOk="0">
                  <a:moveTo>
                    <a:pt x="203" y="1"/>
                  </a:moveTo>
                  <a:cubicBezTo>
                    <a:pt x="179" y="1"/>
                    <a:pt x="155" y="25"/>
                    <a:pt x="155" y="48"/>
                  </a:cubicBezTo>
                  <a:cubicBezTo>
                    <a:pt x="155" y="72"/>
                    <a:pt x="274" y="2132"/>
                    <a:pt x="12" y="2882"/>
                  </a:cubicBezTo>
                  <a:cubicBezTo>
                    <a:pt x="0" y="2906"/>
                    <a:pt x="12" y="2930"/>
                    <a:pt x="36" y="2942"/>
                  </a:cubicBezTo>
                  <a:lnTo>
                    <a:pt x="48" y="2942"/>
                  </a:lnTo>
                  <a:cubicBezTo>
                    <a:pt x="72" y="2942"/>
                    <a:pt x="95" y="2930"/>
                    <a:pt x="95" y="2906"/>
                  </a:cubicBezTo>
                  <a:cubicBezTo>
                    <a:pt x="357" y="2144"/>
                    <a:pt x="262" y="132"/>
                    <a:pt x="250" y="48"/>
                  </a:cubicBezTo>
                  <a:cubicBezTo>
                    <a:pt x="250" y="13"/>
                    <a:pt x="226" y="1"/>
                    <a:pt x="20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8" name="Google Shape;2578;p61"/>
            <p:cNvSpPr/>
            <p:nvPr/>
          </p:nvSpPr>
          <p:spPr>
            <a:xfrm>
              <a:off x="3122755" y="2789436"/>
              <a:ext cx="28279" cy="111175"/>
            </a:xfrm>
            <a:custGeom>
              <a:avLst/>
              <a:gdLst/>
              <a:ahLst/>
              <a:cxnLst/>
              <a:rect l="l" t="t" r="r" b="b"/>
              <a:pathLst>
                <a:path w="918" h="3609" extrusionOk="0">
                  <a:moveTo>
                    <a:pt x="870" y="1"/>
                  </a:moveTo>
                  <a:cubicBezTo>
                    <a:pt x="846" y="1"/>
                    <a:pt x="822" y="13"/>
                    <a:pt x="822" y="49"/>
                  </a:cubicBezTo>
                  <a:cubicBezTo>
                    <a:pt x="822" y="72"/>
                    <a:pt x="810" y="2275"/>
                    <a:pt x="24" y="3537"/>
                  </a:cubicBezTo>
                  <a:cubicBezTo>
                    <a:pt x="1" y="3561"/>
                    <a:pt x="13" y="3585"/>
                    <a:pt x="36" y="3597"/>
                  </a:cubicBezTo>
                  <a:cubicBezTo>
                    <a:pt x="36" y="3608"/>
                    <a:pt x="48" y="3608"/>
                    <a:pt x="60" y="3608"/>
                  </a:cubicBezTo>
                  <a:cubicBezTo>
                    <a:pt x="72" y="3608"/>
                    <a:pt x="96" y="3597"/>
                    <a:pt x="96" y="3585"/>
                  </a:cubicBezTo>
                  <a:cubicBezTo>
                    <a:pt x="906" y="2311"/>
                    <a:pt x="917" y="72"/>
                    <a:pt x="917" y="49"/>
                  </a:cubicBezTo>
                  <a:cubicBezTo>
                    <a:pt x="917" y="13"/>
                    <a:pt x="894" y="1"/>
                    <a:pt x="87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9" name="Google Shape;2579;p61"/>
            <p:cNvSpPr/>
            <p:nvPr/>
          </p:nvSpPr>
          <p:spPr>
            <a:xfrm>
              <a:off x="3190988" y="2820149"/>
              <a:ext cx="34132" cy="105415"/>
            </a:xfrm>
            <a:custGeom>
              <a:avLst/>
              <a:gdLst/>
              <a:ahLst/>
              <a:cxnLst/>
              <a:rect l="l" t="t" r="r" b="b"/>
              <a:pathLst>
                <a:path w="1108" h="3422" extrusionOk="0">
                  <a:moveTo>
                    <a:pt x="1047" y="1"/>
                  </a:moveTo>
                  <a:cubicBezTo>
                    <a:pt x="1028" y="1"/>
                    <a:pt x="1012" y="20"/>
                    <a:pt x="1012" y="40"/>
                  </a:cubicBezTo>
                  <a:cubicBezTo>
                    <a:pt x="1000" y="64"/>
                    <a:pt x="524" y="2552"/>
                    <a:pt x="12" y="3338"/>
                  </a:cubicBezTo>
                  <a:cubicBezTo>
                    <a:pt x="0" y="3362"/>
                    <a:pt x="12" y="3397"/>
                    <a:pt x="36" y="3409"/>
                  </a:cubicBezTo>
                  <a:cubicBezTo>
                    <a:pt x="36" y="3409"/>
                    <a:pt x="48" y="3421"/>
                    <a:pt x="60" y="3421"/>
                  </a:cubicBezTo>
                  <a:cubicBezTo>
                    <a:pt x="72" y="3421"/>
                    <a:pt x="84" y="3409"/>
                    <a:pt x="95" y="3397"/>
                  </a:cubicBezTo>
                  <a:cubicBezTo>
                    <a:pt x="619" y="2588"/>
                    <a:pt x="1084" y="159"/>
                    <a:pt x="1096" y="52"/>
                  </a:cubicBezTo>
                  <a:cubicBezTo>
                    <a:pt x="1108" y="28"/>
                    <a:pt x="1084" y="4"/>
                    <a:pt x="1060" y="4"/>
                  </a:cubicBezTo>
                  <a:cubicBezTo>
                    <a:pt x="1056" y="2"/>
                    <a:pt x="1051" y="1"/>
                    <a:pt x="104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0" name="Google Shape;2580;p61"/>
            <p:cNvSpPr/>
            <p:nvPr/>
          </p:nvSpPr>
          <p:spPr>
            <a:xfrm>
              <a:off x="3013828" y="2800464"/>
              <a:ext cx="46978" cy="37058"/>
            </a:xfrm>
            <a:custGeom>
              <a:avLst/>
              <a:gdLst/>
              <a:ahLst/>
              <a:cxnLst/>
              <a:rect l="l" t="t" r="r" b="b"/>
              <a:pathLst>
                <a:path w="1525" h="1203" extrusionOk="0">
                  <a:moveTo>
                    <a:pt x="358" y="0"/>
                  </a:moveTo>
                  <a:cubicBezTo>
                    <a:pt x="358" y="0"/>
                    <a:pt x="96" y="155"/>
                    <a:pt x="48" y="250"/>
                  </a:cubicBezTo>
                  <a:cubicBezTo>
                    <a:pt x="1" y="333"/>
                    <a:pt x="1239" y="1203"/>
                    <a:pt x="1239" y="1203"/>
                  </a:cubicBezTo>
                  <a:cubicBezTo>
                    <a:pt x="1239" y="1203"/>
                    <a:pt x="1441" y="881"/>
                    <a:pt x="1489" y="822"/>
                  </a:cubicBezTo>
                  <a:cubicBezTo>
                    <a:pt x="1525" y="774"/>
                    <a:pt x="358" y="0"/>
                    <a:pt x="358" y="0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1" name="Google Shape;2581;p61"/>
            <p:cNvSpPr/>
            <p:nvPr/>
          </p:nvSpPr>
          <p:spPr>
            <a:xfrm>
              <a:off x="3011980" y="2799078"/>
              <a:ext cx="49196" cy="39923"/>
            </a:xfrm>
            <a:custGeom>
              <a:avLst/>
              <a:gdLst/>
              <a:ahLst/>
              <a:cxnLst/>
              <a:rect l="l" t="t" r="r" b="b"/>
              <a:pathLst>
                <a:path w="1597" h="1296" extrusionOk="0">
                  <a:moveTo>
                    <a:pt x="418" y="105"/>
                  </a:moveTo>
                  <a:cubicBezTo>
                    <a:pt x="882" y="414"/>
                    <a:pt x="1394" y="771"/>
                    <a:pt x="1489" y="867"/>
                  </a:cubicBezTo>
                  <a:cubicBezTo>
                    <a:pt x="1442" y="938"/>
                    <a:pt x="1334" y="1093"/>
                    <a:pt x="1287" y="1176"/>
                  </a:cubicBezTo>
                  <a:cubicBezTo>
                    <a:pt x="775" y="807"/>
                    <a:pt x="227" y="402"/>
                    <a:pt x="168" y="295"/>
                  </a:cubicBezTo>
                  <a:cubicBezTo>
                    <a:pt x="203" y="247"/>
                    <a:pt x="322" y="164"/>
                    <a:pt x="418" y="105"/>
                  </a:cubicBezTo>
                  <a:close/>
                  <a:moveTo>
                    <a:pt x="418" y="0"/>
                  </a:moveTo>
                  <a:cubicBezTo>
                    <a:pt x="409" y="0"/>
                    <a:pt x="400" y="3"/>
                    <a:pt x="394" y="9"/>
                  </a:cubicBezTo>
                  <a:cubicBezTo>
                    <a:pt x="346" y="33"/>
                    <a:pt x="120" y="176"/>
                    <a:pt x="72" y="271"/>
                  </a:cubicBezTo>
                  <a:cubicBezTo>
                    <a:pt x="49" y="307"/>
                    <a:pt x="1" y="390"/>
                    <a:pt x="1275" y="1283"/>
                  </a:cubicBezTo>
                  <a:cubicBezTo>
                    <a:pt x="1287" y="1283"/>
                    <a:pt x="1287" y="1295"/>
                    <a:pt x="1299" y="1295"/>
                  </a:cubicBezTo>
                  <a:lnTo>
                    <a:pt x="1311" y="1295"/>
                  </a:lnTo>
                  <a:cubicBezTo>
                    <a:pt x="1323" y="1283"/>
                    <a:pt x="1334" y="1283"/>
                    <a:pt x="1346" y="1271"/>
                  </a:cubicBezTo>
                  <a:cubicBezTo>
                    <a:pt x="1418" y="1140"/>
                    <a:pt x="1549" y="938"/>
                    <a:pt x="1585" y="902"/>
                  </a:cubicBezTo>
                  <a:cubicBezTo>
                    <a:pt x="1596" y="890"/>
                    <a:pt x="1596" y="867"/>
                    <a:pt x="1596" y="855"/>
                  </a:cubicBezTo>
                  <a:cubicBezTo>
                    <a:pt x="1596" y="831"/>
                    <a:pt x="1585" y="759"/>
                    <a:pt x="442" y="9"/>
                  </a:cubicBezTo>
                  <a:cubicBezTo>
                    <a:pt x="436" y="3"/>
                    <a:pt x="427" y="0"/>
                    <a:pt x="41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2" name="Google Shape;2582;p61"/>
            <p:cNvSpPr/>
            <p:nvPr/>
          </p:nvSpPr>
          <p:spPr>
            <a:xfrm>
              <a:off x="3018233" y="2798031"/>
              <a:ext cx="42203" cy="40231"/>
            </a:xfrm>
            <a:custGeom>
              <a:avLst/>
              <a:gdLst/>
              <a:ahLst/>
              <a:cxnLst/>
              <a:rect l="l" t="t" r="r" b="b"/>
              <a:pathLst>
                <a:path w="1370" h="1306" extrusionOk="0">
                  <a:moveTo>
                    <a:pt x="1127" y="0"/>
                  </a:moveTo>
                  <a:cubicBezTo>
                    <a:pt x="975" y="0"/>
                    <a:pt x="0" y="1008"/>
                    <a:pt x="0" y="1008"/>
                  </a:cubicBezTo>
                  <a:cubicBezTo>
                    <a:pt x="0" y="1008"/>
                    <a:pt x="227" y="1270"/>
                    <a:pt x="346" y="1305"/>
                  </a:cubicBezTo>
                  <a:cubicBezTo>
                    <a:pt x="347" y="1306"/>
                    <a:pt x="349" y="1306"/>
                    <a:pt x="350" y="1306"/>
                  </a:cubicBezTo>
                  <a:cubicBezTo>
                    <a:pt x="497" y="1306"/>
                    <a:pt x="1370" y="281"/>
                    <a:pt x="1370" y="281"/>
                  </a:cubicBezTo>
                  <a:cubicBezTo>
                    <a:pt x="1370" y="281"/>
                    <a:pt x="1227" y="103"/>
                    <a:pt x="1143" y="8"/>
                  </a:cubicBezTo>
                  <a:cubicBezTo>
                    <a:pt x="1140" y="3"/>
                    <a:pt x="1135" y="0"/>
                    <a:pt x="1127" y="0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3" name="Google Shape;2583;p61"/>
            <p:cNvSpPr/>
            <p:nvPr/>
          </p:nvSpPr>
          <p:spPr>
            <a:xfrm>
              <a:off x="3016385" y="2796429"/>
              <a:ext cx="45899" cy="43312"/>
            </a:xfrm>
            <a:custGeom>
              <a:avLst/>
              <a:gdLst/>
              <a:ahLst/>
              <a:cxnLst/>
              <a:rect l="l" t="t" r="r" b="b"/>
              <a:pathLst>
                <a:path w="1490" h="1406" extrusionOk="0">
                  <a:moveTo>
                    <a:pt x="1180" y="95"/>
                  </a:moveTo>
                  <a:lnTo>
                    <a:pt x="1370" y="333"/>
                  </a:lnTo>
                  <a:cubicBezTo>
                    <a:pt x="965" y="810"/>
                    <a:pt x="513" y="1286"/>
                    <a:pt x="418" y="1310"/>
                  </a:cubicBezTo>
                  <a:cubicBezTo>
                    <a:pt x="346" y="1286"/>
                    <a:pt x="203" y="1155"/>
                    <a:pt x="120" y="1060"/>
                  </a:cubicBezTo>
                  <a:cubicBezTo>
                    <a:pt x="572" y="607"/>
                    <a:pt x="1072" y="143"/>
                    <a:pt x="1180" y="95"/>
                  </a:cubicBezTo>
                  <a:close/>
                  <a:moveTo>
                    <a:pt x="1191" y="0"/>
                  </a:moveTo>
                  <a:cubicBezTo>
                    <a:pt x="1025" y="0"/>
                    <a:pt x="251" y="786"/>
                    <a:pt x="25" y="1024"/>
                  </a:cubicBezTo>
                  <a:cubicBezTo>
                    <a:pt x="1" y="1048"/>
                    <a:pt x="1" y="1072"/>
                    <a:pt x="25" y="1095"/>
                  </a:cubicBezTo>
                  <a:cubicBezTo>
                    <a:pt x="48" y="1119"/>
                    <a:pt x="263" y="1369"/>
                    <a:pt x="394" y="1405"/>
                  </a:cubicBezTo>
                  <a:lnTo>
                    <a:pt x="418" y="1405"/>
                  </a:lnTo>
                  <a:cubicBezTo>
                    <a:pt x="560" y="1405"/>
                    <a:pt x="1203" y="679"/>
                    <a:pt x="1465" y="369"/>
                  </a:cubicBezTo>
                  <a:cubicBezTo>
                    <a:pt x="1489" y="345"/>
                    <a:pt x="1489" y="322"/>
                    <a:pt x="1477" y="310"/>
                  </a:cubicBezTo>
                  <a:lnTo>
                    <a:pt x="1251" y="24"/>
                  </a:lnTo>
                  <a:cubicBezTo>
                    <a:pt x="1239" y="12"/>
                    <a:pt x="1215" y="0"/>
                    <a:pt x="119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4" name="Google Shape;2584;p61"/>
            <p:cNvSpPr/>
            <p:nvPr/>
          </p:nvSpPr>
          <p:spPr>
            <a:xfrm>
              <a:off x="3191727" y="2848120"/>
              <a:ext cx="44020" cy="40755"/>
            </a:xfrm>
            <a:custGeom>
              <a:avLst/>
              <a:gdLst/>
              <a:ahLst/>
              <a:cxnLst/>
              <a:rect l="l" t="t" r="r" b="b"/>
              <a:pathLst>
                <a:path w="1429" h="1323" extrusionOk="0">
                  <a:moveTo>
                    <a:pt x="393" y="1"/>
                  </a:moveTo>
                  <a:cubicBezTo>
                    <a:pt x="393" y="1"/>
                    <a:pt x="119" y="120"/>
                    <a:pt x="60" y="191"/>
                  </a:cubicBezTo>
                  <a:cubicBezTo>
                    <a:pt x="0" y="275"/>
                    <a:pt x="1084" y="1322"/>
                    <a:pt x="1084" y="1322"/>
                  </a:cubicBezTo>
                  <a:cubicBezTo>
                    <a:pt x="1084" y="1322"/>
                    <a:pt x="1334" y="1025"/>
                    <a:pt x="1381" y="989"/>
                  </a:cubicBezTo>
                  <a:cubicBezTo>
                    <a:pt x="1429" y="941"/>
                    <a:pt x="393" y="1"/>
                    <a:pt x="393" y="1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5" name="Google Shape;2585;p61"/>
            <p:cNvSpPr/>
            <p:nvPr/>
          </p:nvSpPr>
          <p:spPr>
            <a:xfrm>
              <a:off x="3189879" y="2846672"/>
              <a:ext cx="45869" cy="43681"/>
            </a:xfrm>
            <a:custGeom>
              <a:avLst/>
              <a:gdLst/>
              <a:ahLst/>
              <a:cxnLst/>
              <a:rect l="l" t="t" r="r" b="b"/>
              <a:pathLst>
                <a:path w="1489" h="1418" extrusionOk="0">
                  <a:moveTo>
                    <a:pt x="441" y="107"/>
                  </a:moveTo>
                  <a:cubicBezTo>
                    <a:pt x="858" y="477"/>
                    <a:pt x="1310" y="905"/>
                    <a:pt x="1382" y="1024"/>
                  </a:cubicBezTo>
                  <a:cubicBezTo>
                    <a:pt x="1322" y="1084"/>
                    <a:pt x="1203" y="1227"/>
                    <a:pt x="1144" y="1298"/>
                  </a:cubicBezTo>
                  <a:cubicBezTo>
                    <a:pt x="691" y="858"/>
                    <a:pt x="215" y="369"/>
                    <a:pt x="167" y="250"/>
                  </a:cubicBezTo>
                  <a:cubicBezTo>
                    <a:pt x="215" y="215"/>
                    <a:pt x="346" y="143"/>
                    <a:pt x="441" y="107"/>
                  </a:cubicBezTo>
                  <a:close/>
                  <a:moveTo>
                    <a:pt x="429" y="0"/>
                  </a:moveTo>
                  <a:cubicBezTo>
                    <a:pt x="382" y="24"/>
                    <a:pt x="143" y="131"/>
                    <a:pt x="84" y="215"/>
                  </a:cubicBezTo>
                  <a:cubicBezTo>
                    <a:pt x="48" y="250"/>
                    <a:pt x="1" y="322"/>
                    <a:pt x="1108" y="1405"/>
                  </a:cubicBezTo>
                  <a:cubicBezTo>
                    <a:pt x="1120" y="1405"/>
                    <a:pt x="1132" y="1417"/>
                    <a:pt x="1144" y="1417"/>
                  </a:cubicBezTo>
                  <a:cubicBezTo>
                    <a:pt x="1155" y="1417"/>
                    <a:pt x="1179" y="1405"/>
                    <a:pt x="1179" y="1393"/>
                  </a:cubicBezTo>
                  <a:cubicBezTo>
                    <a:pt x="1286" y="1286"/>
                    <a:pt x="1441" y="1096"/>
                    <a:pt x="1477" y="1072"/>
                  </a:cubicBezTo>
                  <a:cubicBezTo>
                    <a:pt x="1489" y="1060"/>
                    <a:pt x="1489" y="1048"/>
                    <a:pt x="1489" y="1036"/>
                  </a:cubicBezTo>
                  <a:cubicBezTo>
                    <a:pt x="1489" y="1000"/>
                    <a:pt x="1489" y="929"/>
                    <a:pt x="489" y="12"/>
                  </a:cubicBezTo>
                  <a:cubicBezTo>
                    <a:pt x="465" y="0"/>
                    <a:pt x="453" y="0"/>
                    <a:pt x="42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6" name="Google Shape;2586;p61"/>
            <p:cNvSpPr/>
            <p:nvPr/>
          </p:nvSpPr>
          <p:spPr>
            <a:xfrm>
              <a:off x="3192805" y="2850060"/>
              <a:ext cx="45530" cy="35949"/>
            </a:xfrm>
            <a:custGeom>
              <a:avLst/>
              <a:gdLst/>
              <a:ahLst/>
              <a:cxnLst/>
              <a:rect l="l" t="t" r="r" b="b"/>
              <a:pathLst>
                <a:path w="1478" h="1167" extrusionOk="0">
                  <a:moveTo>
                    <a:pt x="1278" y="1"/>
                  </a:moveTo>
                  <a:cubicBezTo>
                    <a:pt x="1106" y="1"/>
                    <a:pt x="1" y="819"/>
                    <a:pt x="1" y="819"/>
                  </a:cubicBezTo>
                  <a:cubicBezTo>
                    <a:pt x="1" y="819"/>
                    <a:pt x="191" y="1117"/>
                    <a:pt x="298" y="1164"/>
                  </a:cubicBezTo>
                  <a:cubicBezTo>
                    <a:pt x="302" y="1165"/>
                    <a:pt x="305" y="1166"/>
                    <a:pt x="310" y="1166"/>
                  </a:cubicBezTo>
                  <a:cubicBezTo>
                    <a:pt x="472" y="1166"/>
                    <a:pt x="1477" y="319"/>
                    <a:pt x="1477" y="319"/>
                  </a:cubicBezTo>
                  <a:cubicBezTo>
                    <a:pt x="1477" y="319"/>
                    <a:pt x="1358" y="116"/>
                    <a:pt x="1299" y="9"/>
                  </a:cubicBezTo>
                  <a:cubicBezTo>
                    <a:pt x="1295" y="3"/>
                    <a:pt x="1288" y="1"/>
                    <a:pt x="1278" y="1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7" name="Google Shape;2587;p61"/>
            <p:cNvSpPr/>
            <p:nvPr/>
          </p:nvSpPr>
          <p:spPr>
            <a:xfrm>
              <a:off x="3191357" y="2848489"/>
              <a:ext cx="48425" cy="38907"/>
            </a:xfrm>
            <a:custGeom>
              <a:avLst/>
              <a:gdLst/>
              <a:ahLst/>
              <a:cxnLst/>
              <a:rect l="l" t="t" r="r" b="b"/>
              <a:pathLst>
                <a:path w="1572" h="1263" extrusionOk="0">
                  <a:moveTo>
                    <a:pt x="1310" y="96"/>
                  </a:moveTo>
                  <a:lnTo>
                    <a:pt x="1465" y="358"/>
                  </a:lnTo>
                  <a:cubicBezTo>
                    <a:pt x="988" y="763"/>
                    <a:pt x="464" y="1168"/>
                    <a:pt x="369" y="1168"/>
                  </a:cubicBezTo>
                  <a:cubicBezTo>
                    <a:pt x="298" y="1144"/>
                    <a:pt x="179" y="989"/>
                    <a:pt x="119" y="882"/>
                  </a:cubicBezTo>
                  <a:cubicBezTo>
                    <a:pt x="548" y="560"/>
                    <a:pt x="1179" y="120"/>
                    <a:pt x="1310" y="96"/>
                  </a:cubicBezTo>
                  <a:close/>
                  <a:moveTo>
                    <a:pt x="1322" y="1"/>
                  </a:moveTo>
                  <a:cubicBezTo>
                    <a:pt x="1131" y="1"/>
                    <a:pt x="203" y="691"/>
                    <a:pt x="24" y="834"/>
                  </a:cubicBezTo>
                  <a:cubicBezTo>
                    <a:pt x="0" y="846"/>
                    <a:pt x="0" y="882"/>
                    <a:pt x="12" y="894"/>
                  </a:cubicBezTo>
                  <a:cubicBezTo>
                    <a:pt x="24" y="929"/>
                    <a:pt x="203" y="1203"/>
                    <a:pt x="334" y="1263"/>
                  </a:cubicBezTo>
                  <a:lnTo>
                    <a:pt x="357" y="1263"/>
                  </a:lnTo>
                  <a:cubicBezTo>
                    <a:pt x="536" y="1263"/>
                    <a:pt x="1381" y="548"/>
                    <a:pt x="1548" y="406"/>
                  </a:cubicBezTo>
                  <a:cubicBezTo>
                    <a:pt x="1572" y="394"/>
                    <a:pt x="1572" y="370"/>
                    <a:pt x="1560" y="346"/>
                  </a:cubicBezTo>
                  <a:lnTo>
                    <a:pt x="1381" y="37"/>
                  </a:lnTo>
                  <a:cubicBezTo>
                    <a:pt x="1381" y="25"/>
                    <a:pt x="1357" y="1"/>
                    <a:pt x="132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8" name="Google Shape;2588;p61"/>
            <p:cNvSpPr/>
            <p:nvPr/>
          </p:nvSpPr>
          <p:spPr>
            <a:xfrm>
              <a:off x="3119828" y="2818793"/>
              <a:ext cx="44421" cy="40724"/>
            </a:xfrm>
            <a:custGeom>
              <a:avLst/>
              <a:gdLst/>
              <a:ahLst/>
              <a:cxnLst/>
              <a:rect l="l" t="t" r="r" b="b"/>
              <a:pathLst>
                <a:path w="1442" h="1322" extrusionOk="0">
                  <a:moveTo>
                    <a:pt x="393" y="0"/>
                  </a:moveTo>
                  <a:cubicBezTo>
                    <a:pt x="393" y="0"/>
                    <a:pt x="119" y="119"/>
                    <a:pt x="60" y="191"/>
                  </a:cubicBezTo>
                  <a:cubicBezTo>
                    <a:pt x="0" y="274"/>
                    <a:pt x="1096" y="1322"/>
                    <a:pt x="1096" y="1322"/>
                  </a:cubicBezTo>
                  <a:cubicBezTo>
                    <a:pt x="1096" y="1322"/>
                    <a:pt x="1334" y="1024"/>
                    <a:pt x="1393" y="989"/>
                  </a:cubicBezTo>
                  <a:cubicBezTo>
                    <a:pt x="1441" y="941"/>
                    <a:pt x="393" y="0"/>
                    <a:pt x="393" y="0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9" name="Google Shape;2589;p61"/>
            <p:cNvSpPr/>
            <p:nvPr/>
          </p:nvSpPr>
          <p:spPr>
            <a:xfrm>
              <a:off x="3117980" y="2817315"/>
              <a:ext cx="46269" cy="43681"/>
            </a:xfrm>
            <a:custGeom>
              <a:avLst/>
              <a:gdLst/>
              <a:ahLst/>
              <a:cxnLst/>
              <a:rect l="l" t="t" r="r" b="b"/>
              <a:pathLst>
                <a:path w="1502" h="1418" extrusionOk="0">
                  <a:moveTo>
                    <a:pt x="441" y="108"/>
                  </a:moveTo>
                  <a:cubicBezTo>
                    <a:pt x="870" y="489"/>
                    <a:pt x="1311" y="906"/>
                    <a:pt x="1394" y="1025"/>
                  </a:cubicBezTo>
                  <a:cubicBezTo>
                    <a:pt x="1334" y="1084"/>
                    <a:pt x="1203" y="1227"/>
                    <a:pt x="1144" y="1299"/>
                  </a:cubicBezTo>
                  <a:cubicBezTo>
                    <a:pt x="691" y="858"/>
                    <a:pt x="227" y="370"/>
                    <a:pt x="168" y="251"/>
                  </a:cubicBezTo>
                  <a:cubicBezTo>
                    <a:pt x="227" y="215"/>
                    <a:pt x="358" y="144"/>
                    <a:pt x="441" y="108"/>
                  </a:cubicBezTo>
                  <a:close/>
                  <a:moveTo>
                    <a:pt x="441" y="1"/>
                  </a:moveTo>
                  <a:cubicBezTo>
                    <a:pt x="394" y="25"/>
                    <a:pt x="144" y="132"/>
                    <a:pt x="84" y="215"/>
                  </a:cubicBezTo>
                  <a:cubicBezTo>
                    <a:pt x="60" y="251"/>
                    <a:pt x="1" y="322"/>
                    <a:pt x="1120" y="1394"/>
                  </a:cubicBezTo>
                  <a:cubicBezTo>
                    <a:pt x="1132" y="1406"/>
                    <a:pt x="1144" y="1418"/>
                    <a:pt x="1156" y="1418"/>
                  </a:cubicBezTo>
                  <a:cubicBezTo>
                    <a:pt x="1168" y="1418"/>
                    <a:pt x="1180" y="1406"/>
                    <a:pt x="1192" y="1394"/>
                  </a:cubicBezTo>
                  <a:cubicBezTo>
                    <a:pt x="1287" y="1287"/>
                    <a:pt x="1442" y="1096"/>
                    <a:pt x="1477" y="1072"/>
                  </a:cubicBezTo>
                  <a:cubicBezTo>
                    <a:pt x="1489" y="1060"/>
                    <a:pt x="1501" y="1037"/>
                    <a:pt x="1501" y="1025"/>
                  </a:cubicBezTo>
                  <a:cubicBezTo>
                    <a:pt x="1501" y="1001"/>
                    <a:pt x="1501" y="929"/>
                    <a:pt x="489" y="13"/>
                  </a:cubicBezTo>
                  <a:cubicBezTo>
                    <a:pt x="477" y="1"/>
                    <a:pt x="453" y="1"/>
                    <a:pt x="44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0" name="Google Shape;2590;p61"/>
            <p:cNvSpPr/>
            <p:nvPr/>
          </p:nvSpPr>
          <p:spPr>
            <a:xfrm>
              <a:off x="3121307" y="2820672"/>
              <a:ext cx="45129" cy="35980"/>
            </a:xfrm>
            <a:custGeom>
              <a:avLst/>
              <a:gdLst/>
              <a:ahLst/>
              <a:cxnLst/>
              <a:rect l="l" t="t" r="r" b="b"/>
              <a:pathLst>
                <a:path w="1465" h="1168" extrusionOk="0">
                  <a:moveTo>
                    <a:pt x="1263" y="0"/>
                  </a:moveTo>
                  <a:cubicBezTo>
                    <a:pt x="1083" y="0"/>
                    <a:pt x="0" y="820"/>
                    <a:pt x="0" y="820"/>
                  </a:cubicBezTo>
                  <a:cubicBezTo>
                    <a:pt x="0" y="820"/>
                    <a:pt x="179" y="1118"/>
                    <a:pt x="298" y="1166"/>
                  </a:cubicBezTo>
                  <a:cubicBezTo>
                    <a:pt x="301" y="1167"/>
                    <a:pt x="305" y="1168"/>
                    <a:pt x="309" y="1168"/>
                  </a:cubicBezTo>
                  <a:cubicBezTo>
                    <a:pt x="470" y="1168"/>
                    <a:pt x="1465" y="320"/>
                    <a:pt x="1465" y="320"/>
                  </a:cubicBezTo>
                  <a:cubicBezTo>
                    <a:pt x="1465" y="320"/>
                    <a:pt x="1357" y="118"/>
                    <a:pt x="1286" y="11"/>
                  </a:cubicBezTo>
                  <a:cubicBezTo>
                    <a:pt x="1282" y="4"/>
                    <a:pt x="1275" y="0"/>
                    <a:pt x="1263" y="0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1" name="Google Shape;2591;p61"/>
            <p:cNvSpPr/>
            <p:nvPr/>
          </p:nvSpPr>
          <p:spPr>
            <a:xfrm>
              <a:off x="3119458" y="2819163"/>
              <a:ext cx="48826" cy="38907"/>
            </a:xfrm>
            <a:custGeom>
              <a:avLst/>
              <a:gdLst/>
              <a:ahLst/>
              <a:cxnLst/>
              <a:rect l="l" t="t" r="r" b="b"/>
              <a:pathLst>
                <a:path w="1585" h="1263" extrusionOk="0">
                  <a:moveTo>
                    <a:pt x="1322" y="96"/>
                  </a:moveTo>
                  <a:lnTo>
                    <a:pt x="1465" y="357"/>
                  </a:lnTo>
                  <a:cubicBezTo>
                    <a:pt x="1001" y="762"/>
                    <a:pt x="465" y="1167"/>
                    <a:pt x="370" y="1167"/>
                  </a:cubicBezTo>
                  <a:cubicBezTo>
                    <a:pt x="298" y="1131"/>
                    <a:pt x="191" y="989"/>
                    <a:pt x="120" y="881"/>
                  </a:cubicBezTo>
                  <a:cubicBezTo>
                    <a:pt x="560" y="560"/>
                    <a:pt x="1179" y="119"/>
                    <a:pt x="1322" y="96"/>
                  </a:cubicBezTo>
                  <a:close/>
                  <a:moveTo>
                    <a:pt x="1334" y="0"/>
                  </a:moveTo>
                  <a:cubicBezTo>
                    <a:pt x="1144" y="0"/>
                    <a:pt x="215" y="691"/>
                    <a:pt x="24" y="834"/>
                  </a:cubicBezTo>
                  <a:cubicBezTo>
                    <a:pt x="12" y="846"/>
                    <a:pt x="1" y="869"/>
                    <a:pt x="12" y="893"/>
                  </a:cubicBezTo>
                  <a:cubicBezTo>
                    <a:pt x="36" y="929"/>
                    <a:pt x="215" y="1203"/>
                    <a:pt x="334" y="1262"/>
                  </a:cubicBezTo>
                  <a:lnTo>
                    <a:pt x="370" y="1262"/>
                  </a:lnTo>
                  <a:cubicBezTo>
                    <a:pt x="536" y="1262"/>
                    <a:pt x="1394" y="548"/>
                    <a:pt x="1560" y="405"/>
                  </a:cubicBezTo>
                  <a:cubicBezTo>
                    <a:pt x="1572" y="393"/>
                    <a:pt x="1584" y="369"/>
                    <a:pt x="1572" y="346"/>
                  </a:cubicBezTo>
                  <a:lnTo>
                    <a:pt x="1394" y="36"/>
                  </a:lnTo>
                  <a:cubicBezTo>
                    <a:pt x="1382" y="24"/>
                    <a:pt x="1370" y="0"/>
                    <a:pt x="133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2" name="Google Shape;2592;p61"/>
            <p:cNvSpPr/>
            <p:nvPr/>
          </p:nvSpPr>
          <p:spPr>
            <a:xfrm>
              <a:off x="3005757" y="2892510"/>
              <a:ext cx="165823" cy="52492"/>
            </a:xfrm>
            <a:custGeom>
              <a:avLst/>
              <a:gdLst/>
              <a:ahLst/>
              <a:cxnLst/>
              <a:rect l="l" t="t" r="r" b="b"/>
              <a:pathLst>
                <a:path w="5383" h="1704" extrusionOk="0">
                  <a:moveTo>
                    <a:pt x="1" y="1"/>
                  </a:moveTo>
                  <a:lnTo>
                    <a:pt x="5382" y="1703"/>
                  </a:lnTo>
                  <a:cubicBezTo>
                    <a:pt x="4180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3" name="Google Shape;2593;p61"/>
            <p:cNvSpPr/>
            <p:nvPr/>
          </p:nvSpPr>
          <p:spPr>
            <a:xfrm>
              <a:off x="3004278" y="2891031"/>
              <a:ext cx="168750" cy="55049"/>
            </a:xfrm>
            <a:custGeom>
              <a:avLst/>
              <a:gdLst/>
              <a:ahLst/>
              <a:cxnLst/>
              <a:rect l="l" t="t" r="r" b="b"/>
              <a:pathLst>
                <a:path w="5478" h="1787" extrusionOk="0">
                  <a:moveTo>
                    <a:pt x="49" y="1"/>
                  </a:moveTo>
                  <a:cubicBezTo>
                    <a:pt x="13" y="1"/>
                    <a:pt x="1" y="25"/>
                    <a:pt x="1" y="49"/>
                  </a:cubicBezTo>
                  <a:cubicBezTo>
                    <a:pt x="1" y="72"/>
                    <a:pt x="25" y="96"/>
                    <a:pt x="49" y="96"/>
                  </a:cubicBezTo>
                  <a:cubicBezTo>
                    <a:pt x="84" y="96"/>
                    <a:pt x="4216" y="120"/>
                    <a:pt x="5383" y="1775"/>
                  </a:cubicBezTo>
                  <a:cubicBezTo>
                    <a:pt x="5394" y="1787"/>
                    <a:pt x="5406" y="1787"/>
                    <a:pt x="5430" y="1787"/>
                  </a:cubicBezTo>
                  <a:lnTo>
                    <a:pt x="5454" y="1787"/>
                  </a:lnTo>
                  <a:cubicBezTo>
                    <a:pt x="5478" y="1763"/>
                    <a:pt x="5478" y="1739"/>
                    <a:pt x="5466" y="1715"/>
                  </a:cubicBezTo>
                  <a:cubicBezTo>
                    <a:pt x="4954" y="1001"/>
                    <a:pt x="3894" y="501"/>
                    <a:pt x="2299" y="215"/>
                  </a:cubicBezTo>
                  <a:cubicBezTo>
                    <a:pt x="1108" y="1"/>
                    <a:pt x="60" y="1"/>
                    <a:pt x="49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4" name="Google Shape;2594;p61"/>
            <p:cNvSpPr/>
            <p:nvPr/>
          </p:nvSpPr>
          <p:spPr>
            <a:xfrm>
              <a:off x="3196471" y="2966904"/>
              <a:ext cx="18021" cy="32746"/>
            </a:xfrm>
            <a:custGeom>
              <a:avLst/>
              <a:gdLst/>
              <a:ahLst/>
              <a:cxnLst/>
              <a:rect l="l" t="t" r="r" b="b"/>
              <a:pathLst>
                <a:path w="585" h="1063" extrusionOk="0">
                  <a:moveTo>
                    <a:pt x="355" y="0"/>
                  </a:moveTo>
                  <a:cubicBezTo>
                    <a:pt x="330" y="0"/>
                    <a:pt x="303" y="8"/>
                    <a:pt x="275" y="26"/>
                  </a:cubicBezTo>
                  <a:cubicBezTo>
                    <a:pt x="275" y="26"/>
                    <a:pt x="179" y="705"/>
                    <a:pt x="1" y="931"/>
                  </a:cubicBezTo>
                  <a:cubicBezTo>
                    <a:pt x="1" y="931"/>
                    <a:pt x="150" y="1062"/>
                    <a:pt x="252" y="1062"/>
                  </a:cubicBezTo>
                  <a:cubicBezTo>
                    <a:pt x="269" y="1062"/>
                    <a:pt x="285" y="1059"/>
                    <a:pt x="298" y="1050"/>
                  </a:cubicBezTo>
                  <a:cubicBezTo>
                    <a:pt x="382" y="1003"/>
                    <a:pt x="584" y="122"/>
                    <a:pt x="537" y="86"/>
                  </a:cubicBezTo>
                  <a:cubicBezTo>
                    <a:pt x="493" y="59"/>
                    <a:pt x="429" y="0"/>
                    <a:pt x="355" y="0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5" name="Google Shape;2595;p61"/>
            <p:cNvSpPr/>
            <p:nvPr/>
          </p:nvSpPr>
          <p:spPr>
            <a:xfrm>
              <a:off x="3195023" y="2965487"/>
              <a:ext cx="19838" cy="35611"/>
            </a:xfrm>
            <a:custGeom>
              <a:avLst/>
              <a:gdLst/>
              <a:ahLst/>
              <a:cxnLst/>
              <a:rect l="l" t="t" r="r" b="b"/>
              <a:pathLst>
                <a:path w="644" h="1156" extrusionOk="0">
                  <a:moveTo>
                    <a:pt x="413" y="93"/>
                  </a:moveTo>
                  <a:cubicBezTo>
                    <a:pt x="450" y="93"/>
                    <a:pt x="487" y="119"/>
                    <a:pt x="512" y="144"/>
                  </a:cubicBezTo>
                  <a:cubicBezTo>
                    <a:pt x="524" y="156"/>
                    <a:pt x="536" y="156"/>
                    <a:pt x="536" y="168"/>
                  </a:cubicBezTo>
                  <a:cubicBezTo>
                    <a:pt x="560" y="287"/>
                    <a:pt x="381" y="1001"/>
                    <a:pt x="322" y="1061"/>
                  </a:cubicBezTo>
                  <a:lnTo>
                    <a:pt x="298" y="1061"/>
                  </a:lnTo>
                  <a:cubicBezTo>
                    <a:pt x="250" y="1061"/>
                    <a:pt x="167" y="1013"/>
                    <a:pt x="119" y="965"/>
                  </a:cubicBezTo>
                  <a:cubicBezTo>
                    <a:pt x="262" y="739"/>
                    <a:pt x="345" y="227"/>
                    <a:pt x="369" y="108"/>
                  </a:cubicBezTo>
                  <a:cubicBezTo>
                    <a:pt x="383" y="98"/>
                    <a:pt x="398" y="93"/>
                    <a:pt x="413" y="93"/>
                  </a:cubicBezTo>
                  <a:close/>
                  <a:moveTo>
                    <a:pt x="405" y="1"/>
                  </a:moveTo>
                  <a:cubicBezTo>
                    <a:pt x="369" y="1"/>
                    <a:pt x="334" y="13"/>
                    <a:pt x="298" y="37"/>
                  </a:cubicBezTo>
                  <a:cubicBezTo>
                    <a:pt x="286" y="49"/>
                    <a:pt x="274" y="60"/>
                    <a:pt x="274" y="72"/>
                  </a:cubicBezTo>
                  <a:cubicBezTo>
                    <a:pt x="274" y="72"/>
                    <a:pt x="179" y="739"/>
                    <a:pt x="12" y="941"/>
                  </a:cubicBezTo>
                  <a:cubicBezTo>
                    <a:pt x="0" y="965"/>
                    <a:pt x="0" y="989"/>
                    <a:pt x="24" y="1013"/>
                  </a:cubicBezTo>
                  <a:cubicBezTo>
                    <a:pt x="36" y="1025"/>
                    <a:pt x="191" y="1156"/>
                    <a:pt x="298" y="1156"/>
                  </a:cubicBezTo>
                  <a:cubicBezTo>
                    <a:pt x="322" y="1156"/>
                    <a:pt x="345" y="1156"/>
                    <a:pt x="369" y="1144"/>
                  </a:cubicBezTo>
                  <a:cubicBezTo>
                    <a:pt x="476" y="1072"/>
                    <a:pt x="643" y="334"/>
                    <a:pt x="643" y="179"/>
                  </a:cubicBezTo>
                  <a:cubicBezTo>
                    <a:pt x="643" y="144"/>
                    <a:pt x="631" y="108"/>
                    <a:pt x="607" y="96"/>
                  </a:cubicBezTo>
                  <a:cubicBezTo>
                    <a:pt x="596" y="84"/>
                    <a:pt x="584" y="72"/>
                    <a:pt x="572" y="72"/>
                  </a:cubicBezTo>
                  <a:cubicBezTo>
                    <a:pt x="536" y="37"/>
                    <a:pt x="476" y="1"/>
                    <a:pt x="40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6" name="Google Shape;2596;p61"/>
            <p:cNvSpPr/>
            <p:nvPr/>
          </p:nvSpPr>
          <p:spPr>
            <a:xfrm>
              <a:off x="3183286" y="3009815"/>
              <a:ext cx="17990" cy="32746"/>
            </a:xfrm>
            <a:custGeom>
              <a:avLst/>
              <a:gdLst/>
              <a:ahLst/>
              <a:cxnLst/>
              <a:rect l="l" t="t" r="r" b="b"/>
              <a:pathLst>
                <a:path w="584" h="1063" extrusionOk="0">
                  <a:moveTo>
                    <a:pt x="360" y="0"/>
                  </a:moveTo>
                  <a:cubicBezTo>
                    <a:pt x="334" y="0"/>
                    <a:pt x="305" y="8"/>
                    <a:pt x="274" y="26"/>
                  </a:cubicBezTo>
                  <a:cubicBezTo>
                    <a:pt x="274" y="26"/>
                    <a:pt x="191" y="705"/>
                    <a:pt x="0" y="931"/>
                  </a:cubicBezTo>
                  <a:cubicBezTo>
                    <a:pt x="0" y="931"/>
                    <a:pt x="149" y="1062"/>
                    <a:pt x="251" y="1062"/>
                  </a:cubicBezTo>
                  <a:cubicBezTo>
                    <a:pt x="268" y="1062"/>
                    <a:pt x="284" y="1059"/>
                    <a:pt x="298" y="1050"/>
                  </a:cubicBezTo>
                  <a:cubicBezTo>
                    <a:pt x="381" y="1003"/>
                    <a:pt x="584" y="122"/>
                    <a:pt x="536" y="86"/>
                  </a:cubicBezTo>
                  <a:cubicBezTo>
                    <a:pt x="492" y="59"/>
                    <a:pt x="435" y="0"/>
                    <a:pt x="360" y="0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7" name="Google Shape;2597;p61"/>
            <p:cNvSpPr/>
            <p:nvPr/>
          </p:nvSpPr>
          <p:spPr>
            <a:xfrm>
              <a:off x="3181808" y="3008398"/>
              <a:ext cx="19838" cy="35611"/>
            </a:xfrm>
            <a:custGeom>
              <a:avLst/>
              <a:gdLst/>
              <a:ahLst/>
              <a:cxnLst/>
              <a:rect l="l" t="t" r="r" b="b"/>
              <a:pathLst>
                <a:path w="644" h="1156" extrusionOk="0">
                  <a:moveTo>
                    <a:pt x="403" y="100"/>
                  </a:moveTo>
                  <a:cubicBezTo>
                    <a:pt x="444" y="100"/>
                    <a:pt x="488" y="128"/>
                    <a:pt x="524" y="156"/>
                  </a:cubicBezTo>
                  <a:cubicBezTo>
                    <a:pt x="524" y="156"/>
                    <a:pt x="536" y="168"/>
                    <a:pt x="548" y="168"/>
                  </a:cubicBezTo>
                  <a:cubicBezTo>
                    <a:pt x="560" y="299"/>
                    <a:pt x="382" y="1001"/>
                    <a:pt x="322" y="1061"/>
                  </a:cubicBezTo>
                  <a:lnTo>
                    <a:pt x="298" y="1061"/>
                  </a:lnTo>
                  <a:cubicBezTo>
                    <a:pt x="251" y="1061"/>
                    <a:pt x="179" y="1013"/>
                    <a:pt x="120" y="965"/>
                  </a:cubicBezTo>
                  <a:cubicBezTo>
                    <a:pt x="274" y="739"/>
                    <a:pt x="346" y="227"/>
                    <a:pt x="370" y="108"/>
                  </a:cubicBezTo>
                  <a:cubicBezTo>
                    <a:pt x="380" y="103"/>
                    <a:pt x="392" y="100"/>
                    <a:pt x="403" y="100"/>
                  </a:cubicBezTo>
                  <a:close/>
                  <a:moveTo>
                    <a:pt x="405" y="1"/>
                  </a:moveTo>
                  <a:cubicBezTo>
                    <a:pt x="370" y="1"/>
                    <a:pt x="334" y="13"/>
                    <a:pt x="298" y="37"/>
                  </a:cubicBezTo>
                  <a:cubicBezTo>
                    <a:pt x="286" y="49"/>
                    <a:pt x="274" y="60"/>
                    <a:pt x="274" y="72"/>
                  </a:cubicBezTo>
                  <a:cubicBezTo>
                    <a:pt x="274" y="72"/>
                    <a:pt x="179" y="739"/>
                    <a:pt x="12" y="942"/>
                  </a:cubicBezTo>
                  <a:cubicBezTo>
                    <a:pt x="1" y="965"/>
                    <a:pt x="1" y="1001"/>
                    <a:pt x="24" y="1013"/>
                  </a:cubicBezTo>
                  <a:cubicBezTo>
                    <a:pt x="36" y="1025"/>
                    <a:pt x="191" y="1156"/>
                    <a:pt x="298" y="1156"/>
                  </a:cubicBezTo>
                  <a:cubicBezTo>
                    <a:pt x="334" y="1156"/>
                    <a:pt x="346" y="1156"/>
                    <a:pt x="370" y="1144"/>
                  </a:cubicBezTo>
                  <a:cubicBezTo>
                    <a:pt x="477" y="1072"/>
                    <a:pt x="644" y="334"/>
                    <a:pt x="644" y="180"/>
                  </a:cubicBezTo>
                  <a:cubicBezTo>
                    <a:pt x="644" y="144"/>
                    <a:pt x="632" y="108"/>
                    <a:pt x="608" y="96"/>
                  </a:cubicBezTo>
                  <a:cubicBezTo>
                    <a:pt x="596" y="84"/>
                    <a:pt x="584" y="84"/>
                    <a:pt x="572" y="72"/>
                  </a:cubicBezTo>
                  <a:cubicBezTo>
                    <a:pt x="536" y="37"/>
                    <a:pt x="477" y="1"/>
                    <a:pt x="40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8" name="Google Shape;2598;p61"/>
            <p:cNvSpPr/>
            <p:nvPr/>
          </p:nvSpPr>
          <p:spPr>
            <a:xfrm>
              <a:off x="2844370" y="2875967"/>
              <a:ext cx="15064" cy="32130"/>
            </a:xfrm>
            <a:custGeom>
              <a:avLst/>
              <a:gdLst/>
              <a:ahLst/>
              <a:cxnLst/>
              <a:rect l="l" t="t" r="r" b="b"/>
              <a:pathLst>
                <a:path w="489" h="1043" extrusionOk="0">
                  <a:moveTo>
                    <a:pt x="179" y="0"/>
                  </a:moveTo>
                  <a:cubicBezTo>
                    <a:pt x="133" y="0"/>
                    <a:pt x="92" y="10"/>
                    <a:pt x="72" y="37"/>
                  </a:cubicBezTo>
                  <a:cubicBezTo>
                    <a:pt x="1" y="121"/>
                    <a:pt x="156" y="1014"/>
                    <a:pt x="227" y="1026"/>
                  </a:cubicBezTo>
                  <a:cubicBezTo>
                    <a:pt x="258" y="1026"/>
                    <a:pt x="306" y="1042"/>
                    <a:pt x="357" y="1042"/>
                  </a:cubicBezTo>
                  <a:cubicBezTo>
                    <a:pt x="402" y="1042"/>
                    <a:pt x="449" y="1029"/>
                    <a:pt x="489" y="978"/>
                  </a:cubicBezTo>
                  <a:cubicBezTo>
                    <a:pt x="489" y="978"/>
                    <a:pt x="310" y="311"/>
                    <a:pt x="382" y="37"/>
                  </a:cubicBezTo>
                  <a:cubicBezTo>
                    <a:pt x="382" y="37"/>
                    <a:pt x="271" y="0"/>
                    <a:pt x="179" y="0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9" name="Google Shape;2599;p61"/>
            <p:cNvSpPr/>
            <p:nvPr/>
          </p:nvSpPr>
          <p:spPr>
            <a:xfrm>
              <a:off x="2842922" y="2874550"/>
              <a:ext cx="17620" cy="34871"/>
            </a:xfrm>
            <a:custGeom>
              <a:avLst/>
              <a:gdLst/>
              <a:ahLst/>
              <a:cxnLst/>
              <a:rect l="l" t="t" r="r" b="b"/>
              <a:pathLst>
                <a:path w="572" h="1132" extrusionOk="0">
                  <a:moveTo>
                    <a:pt x="226" y="95"/>
                  </a:moveTo>
                  <a:cubicBezTo>
                    <a:pt x="274" y="95"/>
                    <a:pt x="334" y="107"/>
                    <a:pt x="369" y="119"/>
                  </a:cubicBezTo>
                  <a:cubicBezTo>
                    <a:pt x="322" y="393"/>
                    <a:pt x="453" y="893"/>
                    <a:pt x="476" y="1012"/>
                  </a:cubicBezTo>
                  <a:cubicBezTo>
                    <a:pt x="465" y="1036"/>
                    <a:pt x="441" y="1048"/>
                    <a:pt x="405" y="1048"/>
                  </a:cubicBezTo>
                  <a:cubicBezTo>
                    <a:pt x="381" y="1048"/>
                    <a:pt x="345" y="1036"/>
                    <a:pt x="322" y="1024"/>
                  </a:cubicBezTo>
                  <a:lnTo>
                    <a:pt x="298" y="1024"/>
                  </a:lnTo>
                  <a:cubicBezTo>
                    <a:pt x="226" y="917"/>
                    <a:pt x="119" y="191"/>
                    <a:pt x="155" y="107"/>
                  </a:cubicBezTo>
                  <a:cubicBezTo>
                    <a:pt x="167" y="95"/>
                    <a:pt x="191" y="95"/>
                    <a:pt x="226" y="95"/>
                  </a:cubicBezTo>
                  <a:close/>
                  <a:moveTo>
                    <a:pt x="226" y="0"/>
                  </a:moveTo>
                  <a:cubicBezTo>
                    <a:pt x="155" y="0"/>
                    <a:pt x="95" y="12"/>
                    <a:pt x="72" y="60"/>
                  </a:cubicBezTo>
                  <a:cubicBezTo>
                    <a:pt x="0" y="167"/>
                    <a:pt x="143" y="905"/>
                    <a:pt x="203" y="1048"/>
                  </a:cubicBezTo>
                  <a:cubicBezTo>
                    <a:pt x="215" y="1084"/>
                    <a:pt x="226" y="1107"/>
                    <a:pt x="262" y="1119"/>
                  </a:cubicBezTo>
                  <a:lnTo>
                    <a:pt x="298" y="1119"/>
                  </a:lnTo>
                  <a:cubicBezTo>
                    <a:pt x="334" y="1131"/>
                    <a:pt x="369" y="1131"/>
                    <a:pt x="405" y="1131"/>
                  </a:cubicBezTo>
                  <a:cubicBezTo>
                    <a:pt x="476" y="1131"/>
                    <a:pt x="536" y="1107"/>
                    <a:pt x="572" y="1048"/>
                  </a:cubicBezTo>
                  <a:cubicBezTo>
                    <a:pt x="572" y="1036"/>
                    <a:pt x="572" y="1024"/>
                    <a:pt x="572" y="1000"/>
                  </a:cubicBezTo>
                  <a:cubicBezTo>
                    <a:pt x="572" y="1000"/>
                    <a:pt x="405" y="357"/>
                    <a:pt x="476" y="95"/>
                  </a:cubicBezTo>
                  <a:cubicBezTo>
                    <a:pt x="476" y="72"/>
                    <a:pt x="465" y="48"/>
                    <a:pt x="441" y="36"/>
                  </a:cubicBezTo>
                  <a:cubicBezTo>
                    <a:pt x="441" y="36"/>
                    <a:pt x="322" y="0"/>
                    <a:pt x="22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0" name="Google Shape;2600;p61"/>
            <p:cNvSpPr/>
            <p:nvPr/>
          </p:nvSpPr>
          <p:spPr>
            <a:xfrm>
              <a:off x="2865656" y="2961636"/>
              <a:ext cx="19469" cy="30805"/>
            </a:xfrm>
            <a:custGeom>
              <a:avLst/>
              <a:gdLst/>
              <a:ahLst/>
              <a:cxnLst/>
              <a:rect l="l" t="t" r="r" b="b"/>
              <a:pathLst>
                <a:path w="632" h="1000" extrusionOk="0">
                  <a:moveTo>
                    <a:pt x="251" y="0"/>
                  </a:moveTo>
                  <a:cubicBezTo>
                    <a:pt x="172" y="0"/>
                    <a:pt x="75" y="12"/>
                    <a:pt x="48" y="66"/>
                  </a:cubicBezTo>
                  <a:cubicBezTo>
                    <a:pt x="1" y="161"/>
                    <a:pt x="317" y="995"/>
                    <a:pt x="392" y="995"/>
                  </a:cubicBezTo>
                  <a:cubicBezTo>
                    <a:pt x="392" y="995"/>
                    <a:pt x="393" y="995"/>
                    <a:pt x="393" y="995"/>
                  </a:cubicBezTo>
                  <a:cubicBezTo>
                    <a:pt x="414" y="995"/>
                    <a:pt x="444" y="999"/>
                    <a:pt x="476" y="999"/>
                  </a:cubicBezTo>
                  <a:cubicBezTo>
                    <a:pt x="535" y="999"/>
                    <a:pt x="601" y="985"/>
                    <a:pt x="631" y="900"/>
                  </a:cubicBezTo>
                  <a:cubicBezTo>
                    <a:pt x="631" y="900"/>
                    <a:pt x="334" y="293"/>
                    <a:pt x="358" y="7"/>
                  </a:cubicBezTo>
                  <a:cubicBezTo>
                    <a:pt x="358" y="7"/>
                    <a:pt x="309" y="0"/>
                    <a:pt x="251" y="0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1" name="Google Shape;2601;p61"/>
            <p:cNvSpPr/>
            <p:nvPr/>
          </p:nvSpPr>
          <p:spPr>
            <a:xfrm>
              <a:off x="2864177" y="2960003"/>
              <a:ext cx="22426" cy="33762"/>
            </a:xfrm>
            <a:custGeom>
              <a:avLst/>
              <a:gdLst/>
              <a:ahLst/>
              <a:cxnLst/>
              <a:rect l="l" t="t" r="r" b="b"/>
              <a:pathLst>
                <a:path w="728" h="1096" extrusionOk="0">
                  <a:moveTo>
                    <a:pt x="358" y="96"/>
                  </a:moveTo>
                  <a:cubicBezTo>
                    <a:pt x="370" y="381"/>
                    <a:pt x="584" y="846"/>
                    <a:pt x="632" y="953"/>
                  </a:cubicBezTo>
                  <a:cubicBezTo>
                    <a:pt x="608" y="989"/>
                    <a:pt x="584" y="1000"/>
                    <a:pt x="525" y="1000"/>
                  </a:cubicBezTo>
                  <a:lnTo>
                    <a:pt x="453" y="1000"/>
                  </a:lnTo>
                  <a:cubicBezTo>
                    <a:pt x="370" y="905"/>
                    <a:pt x="120" y="227"/>
                    <a:pt x="144" y="131"/>
                  </a:cubicBezTo>
                  <a:cubicBezTo>
                    <a:pt x="144" y="119"/>
                    <a:pt x="191" y="96"/>
                    <a:pt x="298" y="96"/>
                  </a:cubicBezTo>
                  <a:close/>
                  <a:moveTo>
                    <a:pt x="298" y="0"/>
                  </a:moveTo>
                  <a:cubicBezTo>
                    <a:pt x="167" y="0"/>
                    <a:pt x="84" y="36"/>
                    <a:pt x="48" y="96"/>
                  </a:cubicBezTo>
                  <a:cubicBezTo>
                    <a:pt x="1" y="215"/>
                    <a:pt x="275" y="905"/>
                    <a:pt x="358" y="1036"/>
                  </a:cubicBezTo>
                  <a:cubicBezTo>
                    <a:pt x="382" y="1072"/>
                    <a:pt x="406" y="1096"/>
                    <a:pt x="441" y="1096"/>
                  </a:cubicBezTo>
                  <a:lnTo>
                    <a:pt x="513" y="1096"/>
                  </a:lnTo>
                  <a:cubicBezTo>
                    <a:pt x="560" y="1096"/>
                    <a:pt x="679" y="1096"/>
                    <a:pt x="727" y="965"/>
                  </a:cubicBezTo>
                  <a:cubicBezTo>
                    <a:pt x="727" y="953"/>
                    <a:pt x="727" y="941"/>
                    <a:pt x="727" y="929"/>
                  </a:cubicBezTo>
                  <a:cubicBezTo>
                    <a:pt x="727" y="929"/>
                    <a:pt x="429" y="334"/>
                    <a:pt x="453" y="60"/>
                  </a:cubicBezTo>
                  <a:cubicBezTo>
                    <a:pt x="453" y="36"/>
                    <a:pt x="441" y="12"/>
                    <a:pt x="417" y="12"/>
                  </a:cubicBezTo>
                  <a:cubicBezTo>
                    <a:pt x="406" y="12"/>
                    <a:pt x="358" y="0"/>
                    <a:pt x="29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2" name="Google Shape;2602;p61"/>
            <p:cNvSpPr/>
            <p:nvPr/>
          </p:nvSpPr>
          <p:spPr>
            <a:xfrm>
              <a:off x="2850253" y="2921651"/>
              <a:ext cx="19469" cy="30805"/>
            </a:xfrm>
            <a:custGeom>
              <a:avLst/>
              <a:gdLst/>
              <a:ahLst/>
              <a:cxnLst/>
              <a:rect l="l" t="t" r="r" b="b"/>
              <a:pathLst>
                <a:path w="632" h="1000" extrusionOk="0">
                  <a:moveTo>
                    <a:pt x="247" y="0"/>
                  </a:moveTo>
                  <a:cubicBezTo>
                    <a:pt x="167" y="0"/>
                    <a:pt x="68" y="12"/>
                    <a:pt x="48" y="67"/>
                  </a:cubicBezTo>
                  <a:cubicBezTo>
                    <a:pt x="0" y="162"/>
                    <a:pt x="322" y="995"/>
                    <a:pt x="381" y="995"/>
                  </a:cubicBezTo>
                  <a:cubicBezTo>
                    <a:pt x="407" y="995"/>
                    <a:pt x="439" y="1000"/>
                    <a:pt x="473" y="1000"/>
                  </a:cubicBezTo>
                  <a:cubicBezTo>
                    <a:pt x="535" y="1000"/>
                    <a:pt x="601" y="985"/>
                    <a:pt x="631" y="900"/>
                  </a:cubicBezTo>
                  <a:cubicBezTo>
                    <a:pt x="631" y="900"/>
                    <a:pt x="334" y="293"/>
                    <a:pt x="358" y="7"/>
                  </a:cubicBezTo>
                  <a:cubicBezTo>
                    <a:pt x="358" y="7"/>
                    <a:pt x="307" y="0"/>
                    <a:pt x="247" y="0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3" name="Google Shape;2603;p61"/>
            <p:cNvSpPr/>
            <p:nvPr/>
          </p:nvSpPr>
          <p:spPr>
            <a:xfrm>
              <a:off x="2848775" y="2920018"/>
              <a:ext cx="22395" cy="33762"/>
            </a:xfrm>
            <a:custGeom>
              <a:avLst/>
              <a:gdLst/>
              <a:ahLst/>
              <a:cxnLst/>
              <a:rect l="l" t="t" r="r" b="b"/>
              <a:pathLst>
                <a:path w="727" h="1096" extrusionOk="0">
                  <a:moveTo>
                    <a:pt x="298" y="96"/>
                  </a:moveTo>
                  <a:cubicBezTo>
                    <a:pt x="310" y="96"/>
                    <a:pt x="334" y="96"/>
                    <a:pt x="358" y="108"/>
                  </a:cubicBezTo>
                  <a:cubicBezTo>
                    <a:pt x="358" y="382"/>
                    <a:pt x="572" y="846"/>
                    <a:pt x="632" y="953"/>
                  </a:cubicBezTo>
                  <a:cubicBezTo>
                    <a:pt x="608" y="989"/>
                    <a:pt x="572" y="1013"/>
                    <a:pt x="513" y="1013"/>
                  </a:cubicBezTo>
                  <a:cubicBezTo>
                    <a:pt x="501" y="1013"/>
                    <a:pt x="489" y="1001"/>
                    <a:pt x="477" y="1001"/>
                  </a:cubicBezTo>
                  <a:lnTo>
                    <a:pt x="441" y="1001"/>
                  </a:lnTo>
                  <a:cubicBezTo>
                    <a:pt x="358" y="905"/>
                    <a:pt x="108" y="215"/>
                    <a:pt x="132" y="143"/>
                  </a:cubicBezTo>
                  <a:cubicBezTo>
                    <a:pt x="144" y="120"/>
                    <a:pt x="179" y="96"/>
                    <a:pt x="298" y="96"/>
                  </a:cubicBezTo>
                  <a:close/>
                  <a:moveTo>
                    <a:pt x="286" y="1"/>
                  </a:moveTo>
                  <a:cubicBezTo>
                    <a:pt x="155" y="1"/>
                    <a:pt x="72" y="36"/>
                    <a:pt x="48" y="96"/>
                  </a:cubicBezTo>
                  <a:cubicBezTo>
                    <a:pt x="1" y="215"/>
                    <a:pt x="263" y="905"/>
                    <a:pt x="358" y="1036"/>
                  </a:cubicBezTo>
                  <a:cubicBezTo>
                    <a:pt x="370" y="1072"/>
                    <a:pt x="394" y="1096"/>
                    <a:pt x="429" y="1096"/>
                  </a:cubicBezTo>
                  <a:lnTo>
                    <a:pt x="513" y="1096"/>
                  </a:lnTo>
                  <a:cubicBezTo>
                    <a:pt x="548" y="1096"/>
                    <a:pt x="667" y="1096"/>
                    <a:pt x="715" y="965"/>
                  </a:cubicBezTo>
                  <a:cubicBezTo>
                    <a:pt x="727" y="953"/>
                    <a:pt x="727" y="941"/>
                    <a:pt x="715" y="929"/>
                  </a:cubicBezTo>
                  <a:cubicBezTo>
                    <a:pt x="715" y="929"/>
                    <a:pt x="429" y="334"/>
                    <a:pt x="453" y="60"/>
                  </a:cubicBezTo>
                  <a:cubicBezTo>
                    <a:pt x="453" y="36"/>
                    <a:pt x="429" y="12"/>
                    <a:pt x="406" y="12"/>
                  </a:cubicBezTo>
                  <a:cubicBezTo>
                    <a:pt x="406" y="12"/>
                    <a:pt x="358" y="1"/>
                    <a:pt x="28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4" name="Google Shape;2604;p61"/>
            <p:cNvSpPr/>
            <p:nvPr/>
          </p:nvSpPr>
          <p:spPr>
            <a:xfrm>
              <a:off x="3171180" y="3050016"/>
              <a:ext cx="17990" cy="32869"/>
            </a:xfrm>
            <a:custGeom>
              <a:avLst/>
              <a:gdLst/>
              <a:ahLst/>
              <a:cxnLst/>
              <a:rect l="l" t="t" r="r" b="b"/>
              <a:pathLst>
                <a:path w="584" h="1067" extrusionOk="0">
                  <a:moveTo>
                    <a:pt x="357" y="0"/>
                  </a:moveTo>
                  <a:cubicBezTo>
                    <a:pt x="331" y="0"/>
                    <a:pt x="303" y="9"/>
                    <a:pt x="274" y="31"/>
                  </a:cubicBezTo>
                  <a:cubicBezTo>
                    <a:pt x="274" y="31"/>
                    <a:pt x="191" y="710"/>
                    <a:pt x="0" y="924"/>
                  </a:cubicBezTo>
                  <a:cubicBezTo>
                    <a:pt x="0" y="924"/>
                    <a:pt x="152" y="1066"/>
                    <a:pt x="254" y="1066"/>
                  </a:cubicBezTo>
                  <a:cubicBezTo>
                    <a:pt x="270" y="1066"/>
                    <a:pt x="285" y="1063"/>
                    <a:pt x="298" y="1055"/>
                  </a:cubicBezTo>
                  <a:cubicBezTo>
                    <a:pt x="381" y="995"/>
                    <a:pt x="584" y="126"/>
                    <a:pt x="536" y="91"/>
                  </a:cubicBezTo>
                  <a:cubicBezTo>
                    <a:pt x="493" y="64"/>
                    <a:pt x="430" y="0"/>
                    <a:pt x="357" y="0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5" name="Google Shape;2605;p61"/>
            <p:cNvSpPr/>
            <p:nvPr/>
          </p:nvSpPr>
          <p:spPr>
            <a:xfrm>
              <a:off x="3169701" y="3048753"/>
              <a:ext cx="19838" cy="35611"/>
            </a:xfrm>
            <a:custGeom>
              <a:avLst/>
              <a:gdLst/>
              <a:ahLst/>
              <a:cxnLst/>
              <a:rect l="l" t="t" r="r" b="b"/>
              <a:pathLst>
                <a:path w="644" h="1156" extrusionOk="0">
                  <a:moveTo>
                    <a:pt x="404" y="88"/>
                  </a:moveTo>
                  <a:cubicBezTo>
                    <a:pt x="444" y="88"/>
                    <a:pt x="488" y="116"/>
                    <a:pt x="525" y="143"/>
                  </a:cubicBezTo>
                  <a:cubicBezTo>
                    <a:pt x="525" y="155"/>
                    <a:pt x="536" y="155"/>
                    <a:pt x="548" y="155"/>
                  </a:cubicBezTo>
                  <a:cubicBezTo>
                    <a:pt x="560" y="286"/>
                    <a:pt x="382" y="1001"/>
                    <a:pt x="322" y="1060"/>
                  </a:cubicBezTo>
                  <a:lnTo>
                    <a:pt x="298" y="1060"/>
                  </a:lnTo>
                  <a:cubicBezTo>
                    <a:pt x="251" y="1060"/>
                    <a:pt x="179" y="1013"/>
                    <a:pt x="120" y="965"/>
                  </a:cubicBezTo>
                  <a:cubicBezTo>
                    <a:pt x="275" y="727"/>
                    <a:pt x="346" y="215"/>
                    <a:pt x="370" y="96"/>
                  </a:cubicBezTo>
                  <a:cubicBezTo>
                    <a:pt x="380" y="90"/>
                    <a:pt x="392" y="88"/>
                    <a:pt x="404" y="88"/>
                  </a:cubicBezTo>
                  <a:close/>
                  <a:moveTo>
                    <a:pt x="405" y="1"/>
                  </a:moveTo>
                  <a:cubicBezTo>
                    <a:pt x="370" y="1"/>
                    <a:pt x="334" y="13"/>
                    <a:pt x="298" y="36"/>
                  </a:cubicBezTo>
                  <a:cubicBezTo>
                    <a:pt x="286" y="36"/>
                    <a:pt x="275" y="48"/>
                    <a:pt x="275" y="60"/>
                  </a:cubicBezTo>
                  <a:cubicBezTo>
                    <a:pt x="275" y="72"/>
                    <a:pt x="191" y="727"/>
                    <a:pt x="13" y="941"/>
                  </a:cubicBezTo>
                  <a:cubicBezTo>
                    <a:pt x="1" y="965"/>
                    <a:pt x="1" y="989"/>
                    <a:pt x="24" y="1013"/>
                  </a:cubicBezTo>
                  <a:cubicBezTo>
                    <a:pt x="36" y="1025"/>
                    <a:pt x="191" y="1156"/>
                    <a:pt x="298" y="1156"/>
                  </a:cubicBezTo>
                  <a:cubicBezTo>
                    <a:pt x="334" y="1156"/>
                    <a:pt x="346" y="1144"/>
                    <a:pt x="370" y="1132"/>
                  </a:cubicBezTo>
                  <a:cubicBezTo>
                    <a:pt x="477" y="1072"/>
                    <a:pt x="644" y="334"/>
                    <a:pt x="644" y="167"/>
                  </a:cubicBezTo>
                  <a:cubicBezTo>
                    <a:pt x="644" y="143"/>
                    <a:pt x="632" y="108"/>
                    <a:pt x="608" y="84"/>
                  </a:cubicBezTo>
                  <a:cubicBezTo>
                    <a:pt x="596" y="84"/>
                    <a:pt x="584" y="72"/>
                    <a:pt x="572" y="72"/>
                  </a:cubicBezTo>
                  <a:cubicBezTo>
                    <a:pt x="536" y="36"/>
                    <a:pt x="477" y="1"/>
                    <a:pt x="40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6" name="Google Shape;2606;p61"/>
            <p:cNvSpPr/>
            <p:nvPr/>
          </p:nvSpPr>
          <p:spPr>
            <a:xfrm>
              <a:off x="2940112" y="3100104"/>
              <a:ext cx="177190" cy="28248"/>
            </a:xfrm>
            <a:custGeom>
              <a:avLst/>
              <a:gdLst/>
              <a:ahLst/>
              <a:cxnLst/>
              <a:rect l="l" t="t" r="r" b="b"/>
              <a:pathLst>
                <a:path w="5752" h="917" extrusionOk="0">
                  <a:moveTo>
                    <a:pt x="0" y="0"/>
                  </a:moveTo>
                  <a:cubicBezTo>
                    <a:pt x="0" y="1"/>
                    <a:pt x="1917" y="917"/>
                    <a:pt x="4306" y="917"/>
                  </a:cubicBezTo>
                  <a:cubicBezTo>
                    <a:pt x="4773" y="917"/>
                    <a:pt x="5259" y="882"/>
                    <a:pt x="5751" y="79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7" name="Google Shape;2607;p61"/>
            <p:cNvSpPr/>
            <p:nvPr/>
          </p:nvSpPr>
          <p:spPr>
            <a:xfrm>
              <a:off x="2938263" y="3098503"/>
              <a:ext cx="180856" cy="30959"/>
            </a:xfrm>
            <a:custGeom>
              <a:avLst/>
              <a:gdLst/>
              <a:ahLst/>
              <a:cxnLst/>
              <a:rect l="l" t="t" r="r" b="b"/>
              <a:pathLst>
                <a:path w="5871" h="1005" extrusionOk="0">
                  <a:moveTo>
                    <a:pt x="63" y="0"/>
                  </a:moveTo>
                  <a:cubicBezTo>
                    <a:pt x="43" y="0"/>
                    <a:pt x="21" y="11"/>
                    <a:pt x="13" y="29"/>
                  </a:cubicBezTo>
                  <a:cubicBezTo>
                    <a:pt x="1" y="52"/>
                    <a:pt x="13" y="76"/>
                    <a:pt x="37" y="88"/>
                  </a:cubicBezTo>
                  <a:cubicBezTo>
                    <a:pt x="60" y="100"/>
                    <a:pt x="2001" y="1005"/>
                    <a:pt x="4382" y="1005"/>
                  </a:cubicBezTo>
                  <a:cubicBezTo>
                    <a:pt x="4847" y="1005"/>
                    <a:pt x="5335" y="969"/>
                    <a:pt x="5823" y="886"/>
                  </a:cubicBezTo>
                  <a:cubicBezTo>
                    <a:pt x="5847" y="886"/>
                    <a:pt x="5871" y="862"/>
                    <a:pt x="5859" y="838"/>
                  </a:cubicBezTo>
                  <a:cubicBezTo>
                    <a:pt x="5859" y="819"/>
                    <a:pt x="5843" y="799"/>
                    <a:pt x="5824" y="799"/>
                  </a:cubicBezTo>
                  <a:cubicBezTo>
                    <a:pt x="5820" y="799"/>
                    <a:pt x="5815" y="800"/>
                    <a:pt x="5811" y="803"/>
                  </a:cubicBezTo>
                  <a:cubicBezTo>
                    <a:pt x="5329" y="884"/>
                    <a:pt x="4853" y="918"/>
                    <a:pt x="4393" y="918"/>
                  </a:cubicBezTo>
                  <a:cubicBezTo>
                    <a:pt x="2027" y="918"/>
                    <a:pt x="104" y="15"/>
                    <a:pt x="84" y="5"/>
                  </a:cubicBezTo>
                  <a:cubicBezTo>
                    <a:pt x="78" y="2"/>
                    <a:pt x="71" y="0"/>
                    <a:pt x="6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8" name="Google Shape;2608;p61"/>
            <p:cNvSpPr/>
            <p:nvPr/>
          </p:nvSpPr>
          <p:spPr>
            <a:xfrm>
              <a:off x="3091580" y="3125765"/>
              <a:ext cx="8102" cy="46269"/>
            </a:xfrm>
            <a:custGeom>
              <a:avLst/>
              <a:gdLst/>
              <a:ahLst/>
              <a:cxnLst/>
              <a:rect l="l" t="t" r="r" b="b"/>
              <a:pathLst>
                <a:path w="263" h="1502" extrusionOk="0">
                  <a:moveTo>
                    <a:pt x="60" y="1"/>
                  </a:moveTo>
                  <a:lnTo>
                    <a:pt x="1" y="1501"/>
                  </a:lnTo>
                  <a:cubicBezTo>
                    <a:pt x="263" y="1251"/>
                    <a:pt x="60" y="1"/>
                    <a:pt x="60" y="1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9" name="Google Shape;2609;p61"/>
            <p:cNvSpPr/>
            <p:nvPr/>
          </p:nvSpPr>
          <p:spPr>
            <a:xfrm>
              <a:off x="3090132" y="3124317"/>
              <a:ext cx="11028" cy="49165"/>
            </a:xfrm>
            <a:custGeom>
              <a:avLst/>
              <a:gdLst/>
              <a:ahLst/>
              <a:cxnLst/>
              <a:rect l="l" t="t" r="r" b="b"/>
              <a:pathLst>
                <a:path w="358" h="1596" extrusionOk="0">
                  <a:moveTo>
                    <a:pt x="95" y="0"/>
                  </a:moveTo>
                  <a:cubicBezTo>
                    <a:pt x="71" y="0"/>
                    <a:pt x="60" y="24"/>
                    <a:pt x="60" y="60"/>
                  </a:cubicBezTo>
                  <a:cubicBezTo>
                    <a:pt x="119" y="393"/>
                    <a:pt x="214" y="1322"/>
                    <a:pt x="12" y="1512"/>
                  </a:cubicBezTo>
                  <a:cubicBezTo>
                    <a:pt x="0" y="1536"/>
                    <a:pt x="0" y="1560"/>
                    <a:pt x="12" y="1584"/>
                  </a:cubicBezTo>
                  <a:cubicBezTo>
                    <a:pt x="24" y="1596"/>
                    <a:pt x="36" y="1596"/>
                    <a:pt x="48" y="1596"/>
                  </a:cubicBezTo>
                  <a:cubicBezTo>
                    <a:pt x="60" y="1596"/>
                    <a:pt x="71" y="1596"/>
                    <a:pt x="83" y="1584"/>
                  </a:cubicBezTo>
                  <a:cubicBezTo>
                    <a:pt x="357" y="1322"/>
                    <a:pt x="179" y="167"/>
                    <a:pt x="155" y="36"/>
                  </a:cubicBezTo>
                  <a:cubicBezTo>
                    <a:pt x="155" y="12"/>
                    <a:pt x="131" y="0"/>
                    <a:pt x="9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0" name="Google Shape;2610;p61"/>
            <p:cNvSpPr/>
            <p:nvPr/>
          </p:nvSpPr>
          <p:spPr>
            <a:xfrm>
              <a:off x="3045372" y="3129092"/>
              <a:ext cx="1140" cy="39985"/>
            </a:xfrm>
            <a:custGeom>
              <a:avLst/>
              <a:gdLst/>
              <a:ahLst/>
              <a:cxnLst/>
              <a:rect l="l" t="t" r="r" b="b"/>
              <a:pathLst>
                <a:path w="37" h="1298" extrusionOk="0">
                  <a:moveTo>
                    <a:pt x="12" y="0"/>
                  </a:moveTo>
                  <a:lnTo>
                    <a:pt x="0" y="1298"/>
                  </a:lnTo>
                  <a:cubicBezTo>
                    <a:pt x="0" y="1298"/>
                    <a:pt x="36" y="310"/>
                    <a:pt x="12" y="0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1" name="Google Shape;2611;p61"/>
            <p:cNvSpPr/>
            <p:nvPr/>
          </p:nvSpPr>
          <p:spPr>
            <a:xfrm>
              <a:off x="3043894" y="3127521"/>
              <a:ext cx="4066" cy="43035"/>
            </a:xfrm>
            <a:custGeom>
              <a:avLst/>
              <a:gdLst/>
              <a:ahLst/>
              <a:cxnLst/>
              <a:rect l="l" t="t" r="r" b="b"/>
              <a:pathLst>
                <a:path w="132" h="1397" extrusionOk="0">
                  <a:moveTo>
                    <a:pt x="73" y="0"/>
                  </a:moveTo>
                  <a:cubicBezTo>
                    <a:pt x="69" y="0"/>
                    <a:pt x="65" y="1"/>
                    <a:pt x="60" y="3"/>
                  </a:cubicBezTo>
                  <a:cubicBezTo>
                    <a:pt x="25" y="3"/>
                    <a:pt x="13" y="27"/>
                    <a:pt x="13" y="51"/>
                  </a:cubicBezTo>
                  <a:cubicBezTo>
                    <a:pt x="37" y="361"/>
                    <a:pt x="1" y="1337"/>
                    <a:pt x="1" y="1349"/>
                  </a:cubicBezTo>
                  <a:cubicBezTo>
                    <a:pt x="1" y="1373"/>
                    <a:pt x="25" y="1396"/>
                    <a:pt x="48" y="1396"/>
                  </a:cubicBezTo>
                  <a:cubicBezTo>
                    <a:pt x="72" y="1396"/>
                    <a:pt x="96" y="1385"/>
                    <a:pt x="96" y="1349"/>
                  </a:cubicBezTo>
                  <a:cubicBezTo>
                    <a:pt x="96" y="1313"/>
                    <a:pt x="132" y="361"/>
                    <a:pt x="108" y="39"/>
                  </a:cubicBezTo>
                  <a:cubicBezTo>
                    <a:pt x="108" y="20"/>
                    <a:pt x="92" y="0"/>
                    <a:pt x="7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2" name="Google Shape;2612;p61"/>
            <p:cNvSpPr/>
            <p:nvPr/>
          </p:nvSpPr>
          <p:spPr>
            <a:xfrm>
              <a:off x="2992911" y="3123208"/>
              <a:ext cx="5545" cy="40755"/>
            </a:xfrm>
            <a:custGeom>
              <a:avLst/>
              <a:gdLst/>
              <a:ahLst/>
              <a:cxnLst/>
              <a:rect l="l" t="t" r="r" b="b"/>
              <a:pathLst>
                <a:path w="180" h="1323" extrusionOk="0">
                  <a:moveTo>
                    <a:pt x="179" y="1"/>
                  </a:moveTo>
                  <a:lnTo>
                    <a:pt x="179" y="1"/>
                  </a:lnTo>
                  <a:cubicBezTo>
                    <a:pt x="48" y="429"/>
                    <a:pt x="1" y="1322"/>
                    <a:pt x="1" y="1322"/>
                  </a:cubicBezTo>
                  <a:lnTo>
                    <a:pt x="179" y="1"/>
                  </a:ln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3" name="Google Shape;2613;p61"/>
            <p:cNvSpPr/>
            <p:nvPr/>
          </p:nvSpPr>
          <p:spPr>
            <a:xfrm>
              <a:off x="2991464" y="3121976"/>
              <a:ext cx="8471" cy="43435"/>
            </a:xfrm>
            <a:custGeom>
              <a:avLst/>
              <a:gdLst/>
              <a:ahLst/>
              <a:cxnLst/>
              <a:rect l="l" t="t" r="r" b="b"/>
              <a:pathLst>
                <a:path w="275" h="1410" extrusionOk="0">
                  <a:moveTo>
                    <a:pt x="212" y="0"/>
                  </a:moveTo>
                  <a:cubicBezTo>
                    <a:pt x="192" y="0"/>
                    <a:pt x="179" y="11"/>
                    <a:pt x="179" y="29"/>
                  </a:cubicBezTo>
                  <a:cubicBezTo>
                    <a:pt x="60" y="457"/>
                    <a:pt x="0" y="1326"/>
                    <a:pt x="0" y="1362"/>
                  </a:cubicBezTo>
                  <a:cubicBezTo>
                    <a:pt x="0" y="1386"/>
                    <a:pt x="24" y="1410"/>
                    <a:pt x="48" y="1410"/>
                  </a:cubicBezTo>
                  <a:cubicBezTo>
                    <a:pt x="72" y="1410"/>
                    <a:pt x="95" y="1398"/>
                    <a:pt x="95" y="1362"/>
                  </a:cubicBezTo>
                  <a:cubicBezTo>
                    <a:pt x="95" y="1362"/>
                    <a:pt x="143" y="469"/>
                    <a:pt x="262" y="52"/>
                  </a:cubicBezTo>
                  <a:cubicBezTo>
                    <a:pt x="274" y="29"/>
                    <a:pt x="262" y="5"/>
                    <a:pt x="238" y="5"/>
                  </a:cubicBezTo>
                  <a:cubicBezTo>
                    <a:pt x="229" y="2"/>
                    <a:pt x="220" y="0"/>
                    <a:pt x="21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4" name="Google Shape;2614;p61"/>
            <p:cNvSpPr/>
            <p:nvPr/>
          </p:nvSpPr>
          <p:spPr>
            <a:xfrm>
              <a:off x="2950000" y="3118064"/>
              <a:ext cx="10689" cy="37089"/>
            </a:xfrm>
            <a:custGeom>
              <a:avLst/>
              <a:gdLst/>
              <a:ahLst/>
              <a:cxnLst/>
              <a:rect l="l" t="t" r="r" b="b"/>
              <a:pathLst>
                <a:path w="347" h="1204" extrusionOk="0">
                  <a:moveTo>
                    <a:pt x="346" y="1"/>
                  </a:moveTo>
                  <a:lnTo>
                    <a:pt x="346" y="1"/>
                  </a:lnTo>
                  <a:cubicBezTo>
                    <a:pt x="144" y="263"/>
                    <a:pt x="1" y="1203"/>
                    <a:pt x="1" y="1203"/>
                  </a:cubicBezTo>
                  <a:lnTo>
                    <a:pt x="346" y="1"/>
                  </a:ln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5" name="Google Shape;2615;p61"/>
            <p:cNvSpPr/>
            <p:nvPr/>
          </p:nvSpPr>
          <p:spPr>
            <a:xfrm>
              <a:off x="2948552" y="3116462"/>
              <a:ext cx="13585" cy="40170"/>
            </a:xfrm>
            <a:custGeom>
              <a:avLst/>
              <a:gdLst/>
              <a:ahLst/>
              <a:cxnLst/>
              <a:rect l="l" t="t" r="r" b="b"/>
              <a:pathLst>
                <a:path w="441" h="1304" extrusionOk="0">
                  <a:moveTo>
                    <a:pt x="396" y="0"/>
                  </a:moveTo>
                  <a:cubicBezTo>
                    <a:pt x="380" y="0"/>
                    <a:pt x="366" y="9"/>
                    <a:pt x="357" y="17"/>
                  </a:cubicBezTo>
                  <a:cubicBezTo>
                    <a:pt x="155" y="303"/>
                    <a:pt x="12" y="1208"/>
                    <a:pt x="0" y="1243"/>
                  </a:cubicBezTo>
                  <a:cubicBezTo>
                    <a:pt x="0" y="1267"/>
                    <a:pt x="24" y="1291"/>
                    <a:pt x="48" y="1303"/>
                  </a:cubicBezTo>
                  <a:cubicBezTo>
                    <a:pt x="72" y="1303"/>
                    <a:pt x="95" y="1279"/>
                    <a:pt x="95" y="1267"/>
                  </a:cubicBezTo>
                  <a:cubicBezTo>
                    <a:pt x="95" y="1255"/>
                    <a:pt x="238" y="339"/>
                    <a:pt x="429" y="77"/>
                  </a:cubicBezTo>
                  <a:cubicBezTo>
                    <a:pt x="441" y="53"/>
                    <a:pt x="441" y="29"/>
                    <a:pt x="417" y="5"/>
                  </a:cubicBezTo>
                  <a:cubicBezTo>
                    <a:pt x="410" y="2"/>
                    <a:pt x="403" y="0"/>
                    <a:pt x="39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6" name="Google Shape;2616;p61"/>
            <p:cNvSpPr/>
            <p:nvPr/>
          </p:nvSpPr>
          <p:spPr>
            <a:xfrm>
              <a:off x="2949292" y="3081036"/>
              <a:ext cx="35580" cy="16850"/>
            </a:xfrm>
            <a:custGeom>
              <a:avLst/>
              <a:gdLst/>
              <a:ahLst/>
              <a:cxnLst/>
              <a:rect l="l" t="t" r="r" b="b"/>
              <a:pathLst>
                <a:path w="1155" h="547" extrusionOk="0">
                  <a:moveTo>
                    <a:pt x="179" y="0"/>
                  </a:moveTo>
                  <a:cubicBezTo>
                    <a:pt x="179" y="0"/>
                    <a:pt x="0" y="203"/>
                    <a:pt x="60" y="298"/>
                  </a:cubicBezTo>
                  <a:cubicBezTo>
                    <a:pt x="101" y="371"/>
                    <a:pt x="790" y="546"/>
                    <a:pt x="978" y="546"/>
                  </a:cubicBezTo>
                  <a:cubicBezTo>
                    <a:pt x="1003" y="546"/>
                    <a:pt x="1020" y="543"/>
                    <a:pt x="1024" y="536"/>
                  </a:cubicBezTo>
                  <a:cubicBezTo>
                    <a:pt x="1048" y="489"/>
                    <a:pt x="1155" y="393"/>
                    <a:pt x="1083" y="286"/>
                  </a:cubicBezTo>
                  <a:cubicBezTo>
                    <a:pt x="1083" y="286"/>
                    <a:pt x="405" y="191"/>
                    <a:pt x="179" y="0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7" name="Google Shape;2617;p61"/>
            <p:cNvSpPr/>
            <p:nvPr/>
          </p:nvSpPr>
          <p:spPr>
            <a:xfrm>
              <a:off x="2947443" y="3079681"/>
              <a:ext cx="38907" cy="19715"/>
            </a:xfrm>
            <a:custGeom>
              <a:avLst/>
              <a:gdLst/>
              <a:ahLst/>
              <a:cxnLst/>
              <a:rect l="l" t="t" r="r" b="b"/>
              <a:pathLst>
                <a:path w="1263" h="640" extrusionOk="0">
                  <a:moveTo>
                    <a:pt x="251" y="116"/>
                  </a:moveTo>
                  <a:cubicBezTo>
                    <a:pt x="477" y="259"/>
                    <a:pt x="989" y="354"/>
                    <a:pt x="1108" y="366"/>
                  </a:cubicBezTo>
                  <a:cubicBezTo>
                    <a:pt x="1132" y="425"/>
                    <a:pt x="1108" y="473"/>
                    <a:pt x="1060" y="521"/>
                  </a:cubicBezTo>
                  <a:cubicBezTo>
                    <a:pt x="1060" y="533"/>
                    <a:pt x="1048" y="544"/>
                    <a:pt x="1048" y="544"/>
                  </a:cubicBezTo>
                  <a:lnTo>
                    <a:pt x="1036" y="544"/>
                  </a:lnTo>
                  <a:cubicBezTo>
                    <a:pt x="858" y="544"/>
                    <a:pt x="215" y="378"/>
                    <a:pt x="155" y="318"/>
                  </a:cubicBezTo>
                  <a:cubicBezTo>
                    <a:pt x="131" y="282"/>
                    <a:pt x="191" y="187"/>
                    <a:pt x="251" y="116"/>
                  </a:cubicBezTo>
                  <a:close/>
                  <a:moveTo>
                    <a:pt x="245" y="1"/>
                  </a:moveTo>
                  <a:cubicBezTo>
                    <a:pt x="231" y="1"/>
                    <a:pt x="217" y="7"/>
                    <a:pt x="203" y="21"/>
                  </a:cubicBezTo>
                  <a:cubicBezTo>
                    <a:pt x="167" y="56"/>
                    <a:pt x="0" y="247"/>
                    <a:pt x="72" y="366"/>
                  </a:cubicBezTo>
                  <a:cubicBezTo>
                    <a:pt x="143" y="473"/>
                    <a:pt x="882" y="640"/>
                    <a:pt x="1036" y="640"/>
                  </a:cubicBezTo>
                  <a:cubicBezTo>
                    <a:pt x="1072" y="640"/>
                    <a:pt x="1096" y="640"/>
                    <a:pt x="1120" y="616"/>
                  </a:cubicBezTo>
                  <a:cubicBezTo>
                    <a:pt x="1120" y="604"/>
                    <a:pt x="1132" y="592"/>
                    <a:pt x="1143" y="580"/>
                  </a:cubicBezTo>
                  <a:cubicBezTo>
                    <a:pt x="1179" y="521"/>
                    <a:pt x="1263" y="425"/>
                    <a:pt x="1179" y="306"/>
                  </a:cubicBezTo>
                  <a:cubicBezTo>
                    <a:pt x="1167" y="282"/>
                    <a:pt x="1155" y="282"/>
                    <a:pt x="1143" y="282"/>
                  </a:cubicBezTo>
                  <a:cubicBezTo>
                    <a:pt x="1143" y="282"/>
                    <a:pt x="477" y="187"/>
                    <a:pt x="274" y="9"/>
                  </a:cubicBezTo>
                  <a:cubicBezTo>
                    <a:pt x="264" y="4"/>
                    <a:pt x="255" y="1"/>
                    <a:pt x="24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8" name="Google Shape;2618;p61"/>
            <p:cNvSpPr/>
            <p:nvPr/>
          </p:nvSpPr>
          <p:spPr>
            <a:xfrm>
              <a:off x="3036192" y="3095699"/>
              <a:ext cx="36350" cy="12322"/>
            </a:xfrm>
            <a:custGeom>
              <a:avLst/>
              <a:gdLst/>
              <a:ahLst/>
              <a:cxnLst/>
              <a:rect l="l" t="t" r="r" b="b"/>
              <a:pathLst>
                <a:path w="1180" h="400" extrusionOk="0">
                  <a:moveTo>
                    <a:pt x="144" y="1"/>
                  </a:moveTo>
                  <a:cubicBezTo>
                    <a:pt x="144" y="1"/>
                    <a:pt x="1" y="239"/>
                    <a:pt x="72" y="310"/>
                  </a:cubicBezTo>
                  <a:cubicBezTo>
                    <a:pt x="119" y="365"/>
                    <a:pt x="527" y="399"/>
                    <a:pt x="808" y="399"/>
                  </a:cubicBezTo>
                  <a:cubicBezTo>
                    <a:pt x="953" y="399"/>
                    <a:pt x="1064" y="390"/>
                    <a:pt x="1072" y="370"/>
                  </a:cubicBezTo>
                  <a:cubicBezTo>
                    <a:pt x="1096" y="310"/>
                    <a:pt x="1180" y="203"/>
                    <a:pt x="1072" y="108"/>
                  </a:cubicBezTo>
                  <a:cubicBezTo>
                    <a:pt x="1072" y="108"/>
                    <a:pt x="997" y="112"/>
                    <a:pt x="887" y="112"/>
                  </a:cubicBezTo>
                  <a:cubicBezTo>
                    <a:pt x="668" y="112"/>
                    <a:pt x="310" y="96"/>
                    <a:pt x="144" y="1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9" name="Google Shape;2619;p61"/>
            <p:cNvSpPr/>
            <p:nvPr/>
          </p:nvSpPr>
          <p:spPr>
            <a:xfrm>
              <a:off x="3034745" y="3094375"/>
              <a:ext cx="38907" cy="15310"/>
            </a:xfrm>
            <a:custGeom>
              <a:avLst/>
              <a:gdLst/>
              <a:ahLst/>
              <a:cxnLst/>
              <a:rect l="l" t="t" r="r" b="b"/>
              <a:pathLst>
                <a:path w="1263" h="497" extrusionOk="0">
                  <a:moveTo>
                    <a:pt x="214" y="115"/>
                  </a:moveTo>
                  <a:cubicBezTo>
                    <a:pt x="393" y="186"/>
                    <a:pt x="703" y="198"/>
                    <a:pt x="953" y="210"/>
                  </a:cubicBezTo>
                  <a:cubicBezTo>
                    <a:pt x="1024" y="210"/>
                    <a:pt x="1072" y="198"/>
                    <a:pt x="1107" y="198"/>
                  </a:cubicBezTo>
                  <a:cubicBezTo>
                    <a:pt x="1143" y="246"/>
                    <a:pt x="1119" y="294"/>
                    <a:pt x="1096" y="365"/>
                  </a:cubicBezTo>
                  <a:cubicBezTo>
                    <a:pt x="1084" y="365"/>
                    <a:pt x="1084" y="377"/>
                    <a:pt x="1084" y="389"/>
                  </a:cubicBezTo>
                  <a:cubicBezTo>
                    <a:pt x="1060" y="389"/>
                    <a:pt x="1012" y="401"/>
                    <a:pt x="869" y="401"/>
                  </a:cubicBezTo>
                  <a:cubicBezTo>
                    <a:pt x="536" y="401"/>
                    <a:pt x="203" y="353"/>
                    <a:pt x="155" y="329"/>
                  </a:cubicBezTo>
                  <a:cubicBezTo>
                    <a:pt x="131" y="306"/>
                    <a:pt x="167" y="198"/>
                    <a:pt x="214" y="115"/>
                  </a:cubicBezTo>
                  <a:close/>
                  <a:moveTo>
                    <a:pt x="186" y="0"/>
                  </a:moveTo>
                  <a:cubicBezTo>
                    <a:pt x="173" y="0"/>
                    <a:pt x="162" y="6"/>
                    <a:pt x="155" y="20"/>
                  </a:cubicBezTo>
                  <a:cubicBezTo>
                    <a:pt x="119" y="67"/>
                    <a:pt x="0" y="294"/>
                    <a:pt x="84" y="389"/>
                  </a:cubicBezTo>
                  <a:cubicBezTo>
                    <a:pt x="179" y="484"/>
                    <a:pt x="857" y="496"/>
                    <a:pt x="857" y="496"/>
                  </a:cubicBezTo>
                  <a:cubicBezTo>
                    <a:pt x="1119" y="496"/>
                    <a:pt x="1143" y="472"/>
                    <a:pt x="1155" y="437"/>
                  </a:cubicBezTo>
                  <a:cubicBezTo>
                    <a:pt x="1167" y="425"/>
                    <a:pt x="1167" y="413"/>
                    <a:pt x="1179" y="401"/>
                  </a:cubicBezTo>
                  <a:cubicBezTo>
                    <a:pt x="1203" y="341"/>
                    <a:pt x="1262" y="222"/>
                    <a:pt x="1155" y="115"/>
                  </a:cubicBezTo>
                  <a:cubicBezTo>
                    <a:pt x="1143" y="115"/>
                    <a:pt x="1131" y="103"/>
                    <a:pt x="1119" y="103"/>
                  </a:cubicBezTo>
                  <a:lnTo>
                    <a:pt x="941" y="103"/>
                  </a:lnTo>
                  <a:cubicBezTo>
                    <a:pt x="738" y="103"/>
                    <a:pt x="381" y="91"/>
                    <a:pt x="214" y="8"/>
                  </a:cubicBezTo>
                  <a:cubicBezTo>
                    <a:pt x="205" y="3"/>
                    <a:pt x="195" y="0"/>
                    <a:pt x="18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0" name="Google Shape;2620;p61"/>
            <p:cNvSpPr/>
            <p:nvPr/>
          </p:nvSpPr>
          <p:spPr>
            <a:xfrm>
              <a:off x="2993281" y="3094221"/>
              <a:ext cx="36350" cy="12322"/>
            </a:xfrm>
            <a:custGeom>
              <a:avLst/>
              <a:gdLst/>
              <a:ahLst/>
              <a:cxnLst/>
              <a:rect l="l" t="t" r="r" b="b"/>
              <a:pathLst>
                <a:path w="1180" h="400" extrusionOk="0">
                  <a:moveTo>
                    <a:pt x="144" y="1"/>
                  </a:moveTo>
                  <a:cubicBezTo>
                    <a:pt x="144" y="1"/>
                    <a:pt x="1" y="227"/>
                    <a:pt x="72" y="311"/>
                  </a:cubicBezTo>
                  <a:cubicBezTo>
                    <a:pt x="119" y="365"/>
                    <a:pt x="527" y="400"/>
                    <a:pt x="808" y="400"/>
                  </a:cubicBezTo>
                  <a:cubicBezTo>
                    <a:pt x="953" y="400"/>
                    <a:pt x="1064" y="390"/>
                    <a:pt x="1072" y="370"/>
                  </a:cubicBezTo>
                  <a:cubicBezTo>
                    <a:pt x="1096" y="311"/>
                    <a:pt x="1179" y="203"/>
                    <a:pt x="1072" y="108"/>
                  </a:cubicBezTo>
                  <a:cubicBezTo>
                    <a:pt x="1072" y="108"/>
                    <a:pt x="997" y="112"/>
                    <a:pt x="887" y="112"/>
                  </a:cubicBezTo>
                  <a:cubicBezTo>
                    <a:pt x="668" y="112"/>
                    <a:pt x="310" y="96"/>
                    <a:pt x="144" y="1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1" name="Google Shape;2621;p61"/>
            <p:cNvSpPr/>
            <p:nvPr/>
          </p:nvSpPr>
          <p:spPr>
            <a:xfrm>
              <a:off x="2991833" y="3092896"/>
              <a:ext cx="38907" cy="15310"/>
            </a:xfrm>
            <a:custGeom>
              <a:avLst/>
              <a:gdLst/>
              <a:ahLst/>
              <a:cxnLst/>
              <a:rect l="l" t="t" r="r" b="b"/>
              <a:pathLst>
                <a:path w="1263" h="497" extrusionOk="0">
                  <a:moveTo>
                    <a:pt x="214" y="104"/>
                  </a:moveTo>
                  <a:cubicBezTo>
                    <a:pt x="393" y="187"/>
                    <a:pt x="703" y="199"/>
                    <a:pt x="953" y="199"/>
                  </a:cubicBezTo>
                  <a:lnTo>
                    <a:pt x="1107" y="199"/>
                  </a:lnTo>
                  <a:cubicBezTo>
                    <a:pt x="1143" y="246"/>
                    <a:pt x="1119" y="294"/>
                    <a:pt x="1096" y="354"/>
                  </a:cubicBezTo>
                  <a:cubicBezTo>
                    <a:pt x="1084" y="365"/>
                    <a:pt x="1084" y="377"/>
                    <a:pt x="1084" y="377"/>
                  </a:cubicBezTo>
                  <a:cubicBezTo>
                    <a:pt x="1060" y="389"/>
                    <a:pt x="1012" y="401"/>
                    <a:pt x="857" y="401"/>
                  </a:cubicBezTo>
                  <a:cubicBezTo>
                    <a:pt x="536" y="401"/>
                    <a:pt x="203" y="354"/>
                    <a:pt x="155" y="318"/>
                  </a:cubicBezTo>
                  <a:cubicBezTo>
                    <a:pt x="131" y="294"/>
                    <a:pt x="167" y="199"/>
                    <a:pt x="214" y="104"/>
                  </a:cubicBezTo>
                  <a:close/>
                  <a:moveTo>
                    <a:pt x="186" y="0"/>
                  </a:moveTo>
                  <a:cubicBezTo>
                    <a:pt x="173" y="0"/>
                    <a:pt x="162" y="6"/>
                    <a:pt x="155" y="20"/>
                  </a:cubicBezTo>
                  <a:cubicBezTo>
                    <a:pt x="119" y="68"/>
                    <a:pt x="0" y="294"/>
                    <a:pt x="83" y="389"/>
                  </a:cubicBezTo>
                  <a:cubicBezTo>
                    <a:pt x="179" y="485"/>
                    <a:pt x="857" y="496"/>
                    <a:pt x="857" y="496"/>
                  </a:cubicBezTo>
                  <a:cubicBezTo>
                    <a:pt x="1119" y="496"/>
                    <a:pt x="1143" y="461"/>
                    <a:pt x="1155" y="425"/>
                  </a:cubicBezTo>
                  <a:cubicBezTo>
                    <a:pt x="1167" y="425"/>
                    <a:pt x="1167" y="413"/>
                    <a:pt x="1179" y="401"/>
                  </a:cubicBezTo>
                  <a:cubicBezTo>
                    <a:pt x="1203" y="342"/>
                    <a:pt x="1262" y="223"/>
                    <a:pt x="1155" y="115"/>
                  </a:cubicBezTo>
                  <a:cubicBezTo>
                    <a:pt x="1143" y="104"/>
                    <a:pt x="1131" y="104"/>
                    <a:pt x="1119" y="104"/>
                  </a:cubicBezTo>
                  <a:lnTo>
                    <a:pt x="941" y="104"/>
                  </a:lnTo>
                  <a:cubicBezTo>
                    <a:pt x="738" y="104"/>
                    <a:pt x="381" y="92"/>
                    <a:pt x="214" y="8"/>
                  </a:cubicBezTo>
                  <a:cubicBezTo>
                    <a:pt x="205" y="3"/>
                    <a:pt x="195" y="0"/>
                    <a:pt x="18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2" name="Google Shape;2622;p61"/>
            <p:cNvSpPr/>
            <p:nvPr/>
          </p:nvSpPr>
          <p:spPr>
            <a:xfrm>
              <a:off x="2889869" y="2821843"/>
              <a:ext cx="29357" cy="45037"/>
            </a:xfrm>
            <a:custGeom>
              <a:avLst/>
              <a:gdLst/>
              <a:ahLst/>
              <a:cxnLst/>
              <a:rect l="l" t="t" r="r" b="b"/>
              <a:pathLst>
                <a:path w="953" h="1462" extrusionOk="0">
                  <a:moveTo>
                    <a:pt x="54" y="1"/>
                  </a:moveTo>
                  <a:cubicBezTo>
                    <a:pt x="44" y="1"/>
                    <a:pt x="34" y="4"/>
                    <a:pt x="24" y="9"/>
                  </a:cubicBezTo>
                  <a:cubicBezTo>
                    <a:pt x="0" y="32"/>
                    <a:pt x="0" y="56"/>
                    <a:pt x="24" y="80"/>
                  </a:cubicBezTo>
                  <a:cubicBezTo>
                    <a:pt x="24" y="92"/>
                    <a:pt x="500" y="616"/>
                    <a:pt x="857" y="1437"/>
                  </a:cubicBezTo>
                  <a:cubicBezTo>
                    <a:pt x="857" y="1449"/>
                    <a:pt x="881" y="1461"/>
                    <a:pt x="893" y="1461"/>
                  </a:cubicBezTo>
                  <a:lnTo>
                    <a:pt x="917" y="1461"/>
                  </a:lnTo>
                  <a:cubicBezTo>
                    <a:pt x="941" y="1449"/>
                    <a:pt x="953" y="1413"/>
                    <a:pt x="941" y="1390"/>
                  </a:cubicBezTo>
                  <a:cubicBezTo>
                    <a:pt x="584" y="556"/>
                    <a:pt x="95" y="20"/>
                    <a:pt x="95" y="20"/>
                  </a:cubicBezTo>
                  <a:cubicBezTo>
                    <a:pt x="81" y="7"/>
                    <a:pt x="68" y="1"/>
                    <a:pt x="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3" name="Google Shape;2623;p61"/>
            <p:cNvSpPr/>
            <p:nvPr/>
          </p:nvSpPr>
          <p:spPr>
            <a:xfrm>
              <a:off x="2943408" y="2790915"/>
              <a:ext cx="7362" cy="71560"/>
            </a:xfrm>
            <a:custGeom>
              <a:avLst/>
              <a:gdLst/>
              <a:ahLst/>
              <a:cxnLst/>
              <a:rect l="l" t="t" r="r" b="b"/>
              <a:pathLst>
                <a:path w="239" h="2323" extrusionOk="0">
                  <a:moveTo>
                    <a:pt x="108" y="1"/>
                  </a:moveTo>
                  <a:cubicBezTo>
                    <a:pt x="84" y="1"/>
                    <a:pt x="60" y="12"/>
                    <a:pt x="60" y="48"/>
                  </a:cubicBezTo>
                  <a:cubicBezTo>
                    <a:pt x="60" y="108"/>
                    <a:pt x="1" y="1596"/>
                    <a:pt x="143" y="2287"/>
                  </a:cubicBezTo>
                  <a:cubicBezTo>
                    <a:pt x="143" y="2298"/>
                    <a:pt x="167" y="2322"/>
                    <a:pt x="191" y="2322"/>
                  </a:cubicBezTo>
                  <a:lnTo>
                    <a:pt x="203" y="2322"/>
                  </a:lnTo>
                  <a:cubicBezTo>
                    <a:pt x="227" y="2310"/>
                    <a:pt x="239" y="2287"/>
                    <a:pt x="239" y="2263"/>
                  </a:cubicBezTo>
                  <a:cubicBezTo>
                    <a:pt x="96" y="1584"/>
                    <a:pt x="155" y="60"/>
                    <a:pt x="155" y="48"/>
                  </a:cubicBezTo>
                  <a:cubicBezTo>
                    <a:pt x="155" y="24"/>
                    <a:pt x="131" y="1"/>
                    <a:pt x="10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4" name="Google Shape;2624;p61"/>
            <p:cNvSpPr/>
            <p:nvPr/>
          </p:nvSpPr>
          <p:spPr>
            <a:xfrm>
              <a:off x="2951479" y="2909391"/>
              <a:ext cx="171307" cy="170937"/>
            </a:xfrm>
            <a:custGeom>
              <a:avLst/>
              <a:gdLst/>
              <a:ahLst/>
              <a:cxnLst/>
              <a:rect l="l" t="t" r="r" b="b"/>
              <a:pathLst>
                <a:path w="5561" h="5549" extrusionOk="0">
                  <a:moveTo>
                    <a:pt x="2808" y="0"/>
                  </a:moveTo>
                  <a:cubicBezTo>
                    <a:pt x="2801" y="0"/>
                    <a:pt x="2794" y="0"/>
                    <a:pt x="2787" y="0"/>
                  </a:cubicBezTo>
                  <a:cubicBezTo>
                    <a:pt x="1263" y="12"/>
                    <a:pt x="12" y="1250"/>
                    <a:pt x="0" y="2774"/>
                  </a:cubicBezTo>
                  <a:cubicBezTo>
                    <a:pt x="0" y="4310"/>
                    <a:pt x="1251" y="5549"/>
                    <a:pt x="2787" y="5549"/>
                  </a:cubicBezTo>
                  <a:cubicBezTo>
                    <a:pt x="4311" y="5549"/>
                    <a:pt x="5561" y="4310"/>
                    <a:pt x="5561" y="2774"/>
                  </a:cubicBezTo>
                  <a:cubicBezTo>
                    <a:pt x="5561" y="1246"/>
                    <a:pt x="4322" y="0"/>
                    <a:pt x="28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5" name="Google Shape;2625;p61"/>
            <p:cNvSpPr/>
            <p:nvPr/>
          </p:nvSpPr>
          <p:spPr>
            <a:xfrm>
              <a:off x="3038041" y="2944971"/>
              <a:ext cx="64198" cy="127286"/>
            </a:xfrm>
            <a:custGeom>
              <a:avLst/>
              <a:gdLst/>
              <a:ahLst/>
              <a:cxnLst/>
              <a:rect l="l" t="t" r="r" b="b"/>
              <a:pathLst>
                <a:path w="2084" h="4132" extrusionOk="0">
                  <a:moveTo>
                    <a:pt x="2024" y="0"/>
                  </a:moveTo>
                  <a:cubicBezTo>
                    <a:pt x="2012" y="0"/>
                    <a:pt x="798" y="238"/>
                    <a:pt x="346" y="1226"/>
                  </a:cubicBezTo>
                  <a:cubicBezTo>
                    <a:pt x="0" y="1977"/>
                    <a:pt x="179" y="2941"/>
                    <a:pt x="869" y="4108"/>
                  </a:cubicBezTo>
                  <a:cubicBezTo>
                    <a:pt x="881" y="4132"/>
                    <a:pt x="893" y="4132"/>
                    <a:pt x="917" y="4132"/>
                  </a:cubicBezTo>
                  <a:lnTo>
                    <a:pt x="941" y="4132"/>
                  </a:lnTo>
                  <a:cubicBezTo>
                    <a:pt x="965" y="4120"/>
                    <a:pt x="965" y="4084"/>
                    <a:pt x="953" y="4060"/>
                  </a:cubicBezTo>
                  <a:cubicBezTo>
                    <a:pt x="286" y="2929"/>
                    <a:pt x="107" y="1988"/>
                    <a:pt x="429" y="1262"/>
                  </a:cubicBezTo>
                  <a:cubicBezTo>
                    <a:pt x="858" y="322"/>
                    <a:pt x="2024" y="95"/>
                    <a:pt x="2036" y="95"/>
                  </a:cubicBezTo>
                  <a:cubicBezTo>
                    <a:pt x="2072" y="95"/>
                    <a:pt x="2084" y="72"/>
                    <a:pt x="2084" y="48"/>
                  </a:cubicBezTo>
                  <a:cubicBezTo>
                    <a:pt x="2072" y="12"/>
                    <a:pt x="2048" y="0"/>
                    <a:pt x="202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6" name="Google Shape;2626;p61"/>
            <p:cNvSpPr/>
            <p:nvPr/>
          </p:nvSpPr>
          <p:spPr>
            <a:xfrm>
              <a:off x="2965033" y="2920234"/>
              <a:ext cx="54679" cy="117182"/>
            </a:xfrm>
            <a:custGeom>
              <a:avLst/>
              <a:gdLst/>
              <a:ahLst/>
              <a:cxnLst/>
              <a:rect l="l" t="t" r="r" b="b"/>
              <a:pathLst>
                <a:path w="1775" h="3804" extrusionOk="0">
                  <a:moveTo>
                    <a:pt x="923" y="1"/>
                  </a:moveTo>
                  <a:cubicBezTo>
                    <a:pt x="906" y="1"/>
                    <a:pt x="891" y="12"/>
                    <a:pt x="882" y="29"/>
                  </a:cubicBezTo>
                  <a:cubicBezTo>
                    <a:pt x="870" y="53"/>
                    <a:pt x="870" y="77"/>
                    <a:pt x="894" y="89"/>
                  </a:cubicBezTo>
                  <a:cubicBezTo>
                    <a:pt x="906" y="101"/>
                    <a:pt x="1537" y="458"/>
                    <a:pt x="1608" y="1184"/>
                  </a:cubicBezTo>
                  <a:cubicBezTo>
                    <a:pt x="1680" y="1922"/>
                    <a:pt x="1144" y="2780"/>
                    <a:pt x="25" y="3720"/>
                  </a:cubicBezTo>
                  <a:cubicBezTo>
                    <a:pt x="1" y="3732"/>
                    <a:pt x="1" y="3768"/>
                    <a:pt x="13" y="3780"/>
                  </a:cubicBezTo>
                  <a:cubicBezTo>
                    <a:pt x="25" y="3792"/>
                    <a:pt x="37" y="3804"/>
                    <a:pt x="61" y="3804"/>
                  </a:cubicBezTo>
                  <a:cubicBezTo>
                    <a:pt x="61" y="3804"/>
                    <a:pt x="72" y="3792"/>
                    <a:pt x="84" y="3792"/>
                  </a:cubicBezTo>
                  <a:cubicBezTo>
                    <a:pt x="1227" y="2839"/>
                    <a:pt x="1775" y="1946"/>
                    <a:pt x="1704" y="1172"/>
                  </a:cubicBezTo>
                  <a:cubicBezTo>
                    <a:pt x="1632" y="398"/>
                    <a:pt x="965" y="29"/>
                    <a:pt x="942" y="5"/>
                  </a:cubicBezTo>
                  <a:cubicBezTo>
                    <a:pt x="935" y="2"/>
                    <a:pt x="929" y="1"/>
                    <a:pt x="92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7" name="Google Shape;2627;p61"/>
            <p:cNvSpPr/>
            <p:nvPr/>
          </p:nvSpPr>
          <p:spPr>
            <a:xfrm>
              <a:off x="3050147" y="3054729"/>
              <a:ext cx="22395" cy="15341"/>
            </a:xfrm>
            <a:custGeom>
              <a:avLst/>
              <a:gdLst/>
              <a:ahLst/>
              <a:cxnLst/>
              <a:rect l="l" t="t" r="r" b="b"/>
              <a:pathLst>
                <a:path w="727" h="498" extrusionOk="0">
                  <a:moveTo>
                    <a:pt x="250" y="0"/>
                  </a:moveTo>
                  <a:cubicBezTo>
                    <a:pt x="241" y="0"/>
                    <a:pt x="232" y="3"/>
                    <a:pt x="226" y="9"/>
                  </a:cubicBezTo>
                  <a:cubicBezTo>
                    <a:pt x="203" y="9"/>
                    <a:pt x="143" y="33"/>
                    <a:pt x="12" y="438"/>
                  </a:cubicBezTo>
                  <a:cubicBezTo>
                    <a:pt x="0" y="461"/>
                    <a:pt x="12" y="485"/>
                    <a:pt x="48" y="497"/>
                  </a:cubicBezTo>
                  <a:lnTo>
                    <a:pt x="60" y="497"/>
                  </a:lnTo>
                  <a:cubicBezTo>
                    <a:pt x="84" y="497"/>
                    <a:pt x="95" y="485"/>
                    <a:pt x="107" y="461"/>
                  </a:cubicBezTo>
                  <a:cubicBezTo>
                    <a:pt x="155" y="330"/>
                    <a:pt x="215" y="164"/>
                    <a:pt x="250" y="104"/>
                  </a:cubicBezTo>
                  <a:cubicBezTo>
                    <a:pt x="346" y="164"/>
                    <a:pt x="596" y="295"/>
                    <a:pt x="643" y="319"/>
                  </a:cubicBezTo>
                  <a:cubicBezTo>
                    <a:pt x="653" y="323"/>
                    <a:pt x="665" y="326"/>
                    <a:pt x="676" y="326"/>
                  </a:cubicBezTo>
                  <a:cubicBezTo>
                    <a:pt x="692" y="326"/>
                    <a:pt x="708" y="321"/>
                    <a:pt x="715" y="307"/>
                  </a:cubicBezTo>
                  <a:cubicBezTo>
                    <a:pt x="727" y="283"/>
                    <a:pt x="715" y="247"/>
                    <a:pt x="691" y="235"/>
                  </a:cubicBezTo>
                  <a:cubicBezTo>
                    <a:pt x="548" y="164"/>
                    <a:pt x="310" y="45"/>
                    <a:pt x="274" y="9"/>
                  </a:cubicBezTo>
                  <a:cubicBezTo>
                    <a:pt x="268" y="3"/>
                    <a:pt x="259" y="0"/>
                    <a:pt x="25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8" name="Google Shape;2628;p61"/>
            <p:cNvSpPr/>
            <p:nvPr/>
          </p:nvSpPr>
          <p:spPr>
            <a:xfrm>
              <a:off x="3040598" y="3028452"/>
              <a:ext cx="21317" cy="14817"/>
            </a:xfrm>
            <a:custGeom>
              <a:avLst/>
              <a:gdLst/>
              <a:ahLst/>
              <a:cxnLst/>
              <a:rect l="l" t="t" r="r" b="b"/>
              <a:pathLst>
                <a:path w="692" h="481" extrusionOk="0">
                  <a:moveTo>
                    <a:pt x="208" y="1"/>
                  </a:moveTo>
                  <a:cubicBezTo>
                    <a:pt x="173" y="1"/>
                    <a:pt x="120" y="52"/>
                    <a:pt x="1" y="421"/>
                  </a:cubicBezTo>
                  <a:cubicBezTo>
                    <a:pt x="1" y="445"/>
                    <a:pt x="13" y="481"/>
                    <a:pt x="36" y="481"/>
                  </a:cubicBezTo>
                  <a:lnTo>
                    <a:pt x="48" y="481"/>
                  </a:lnTo>
                  <a:cubicBezTo>
                    <a:pt x="72" y="481"/>
                    <a:pt x="84" y="469"/>
                    <a:pt x="96" y="457"/>
                  </a:cubicBezTo>
                  <a:cubicBezTo>
                    <a:pt x="144" y="314"/>
                    <a:pt x="203" y="160"/>
                    <a:pt x="227" y="100"/>
                  </a:cubicBezTo>
                  <a:cubicBezTo>
                    <a:pt x="286" y="136"/>
                    <a:pt x="453" y="255"/>
                    <a:pt x="608" y="350"/>
                  </a:cubicBezTo>
                  <a:cubicBezTo>
                    <a:pt x="617" y="359"/>
                    <a:pt x="626" y="363"/>
                    <a:pt x="635" y="363"/>
                  </a:cubicBezTo>
                  <a:cubicBezTo>
                    <a:pt x="648" y="363"/>
                    <a:pt x="660" y="353"/>
                    <a:pt x="667" y="338"/>
                  </a:cubicBezTo>
                  <a:cubicBezTo>
                    <a:pt x="691" y="326"/>
                    <a:pt x="679" y="291"/>
                    <a:pt x="656" y="279"/>
                  </a:cubicBezTo>
                  <a:cubicBezTo>
                    <a:pt x="525" y="171"/>
                    <a:pt x="286" y="17"/>
                    <a:pt x="227" y="5"/>
                  </a:cubicBezTo>
                  <a:cubicBezTo>
                    <a:pt x="221" y="3"/>
                    <a:pt x="215" y="1"/>
                    <a:pt x="20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9" name="Google Shape;2629;p61"/>
            <p:cNvSpPr/>
            <p:nvPr/>
          </p:nvSpPr>
          <p:spPr>
            <a:xfrm>
              <a:off x="3036192" y="3004732"/>
              <a:ext cx="20208" cy="13616"/>
            </a:xfrm>
            <a:custGeom>
              <a:avLst/>
              <a:gdLst/>
              <a:ahLst/>
              <a:cxnLst/>
              <a:rect l="l" t="t" r="r" b="b"/>
              <a:pathLst>
                <a:path w="656" h="442" extrusionOk="0">
                  <a:moveTo>
                    <a:pt x="275" y="1"/>
                  </a:moveTo>
                  <a:cubicBezTo>
                    <a:pt x="203" y="25"/>
                    <a:pt x="96" y="203"/>
                    <a:pt x="13" y="358"/>
                  </a:cubicBezTo>
                  <a:cubicBezTo>
                    <a:pt x="1" y="382"/>
                    <a:pt x="13" y="418"/>
                    <a:pt x="37" y="429"/>
                  </a:cubicBezTo>
                  <a:cubicBezTo>
                    <a:pt x="43" y="433"/>
                    <a:pt x="49" y="434"/>
                    <a:pt x="55" y="434"/>
                  </a:cubicBezTo>
                  <a:cubicBezTo>
                    <a:pt x="72" y="434"/>
                    <a:pt x="87" y="423"/>
                    <a:pt x="96" y="406"/>
                  </a:cubicBezTo>
                  <a:cubicBezTo>
                    <a:pt x="167" y="287"/>
                    <a:pt x="251" y="144"/>
                    <a:pt x="287" y="108"/>
                  </a:cubicBezTo>
                  <a:cubicBezTo>
                    <a:pt x="334" y="156"/>
                    <a:pt x="465" y="299"/>
                    <a:pt x="560" y="418"/>
                  </a:cubicBezTo>
                  <a:cubicBezTo>
                    <a:pt x="572" y="429"/>
                    <a:pt x="584" y="441"/>
                    <a:pt x="608" y="441"/>
                  </a:cubicBezTo>
                  <a:cubicBezTo>
                    <a:pt x="608" y="441"/>
                    <a:pt x="620" y="441"/>
                    <a:pt x="632" y="429"/>
                  </a:cubicBezTo>
                  <a:cubicBezTo>
                    <a:pt x="656" y="418"/>
                    <a:pt x="656" y="382"/>
                    <a:pt x="632" y="358"/>
                  </a:cubicBezTo>
                  <a:cubicBezTo>
                    <a:pt x="572" y="287"/>
                    <a:pt x="370" y="37"/>
                    <a:pt x="322" y="13"/>
                  </a:cubicBezTo>
                  <a:cubicBezTo>
                    <a:pt x="310" y="1"/>
                    <a:pt x="287" y="1"/>
                    <a:pt x="27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0" name="Google Shape;2630;p61"/>
            <p:cNvSpPr/>
            <p:nvPr/>
          </p:nvSpPr>
          <p:spPr>
            <a:xfrm>
              <a:off x="3039150" y="2980088"/>
              <a:ext cx="17620" cy="16604"/>
            </a:xfrm>
            <a:custGeom>
              <a:avLst/>
              <a:gdLst/>
              <a:ahLst/>
              <a:cxnLst/>
              <a:rect l="l" t="t" r="r" b="b"/>
              <a:pathLst>
                <a:path w="572" h="539" extrusionOk="0">
                  <a:moveTo>
                    <a:pt x="375" y="1"/>
                  </a:moveTo>
                  <a:cubicBezTo>
                    <a:pt x="285" y="1"/>
                    <a:pt x="112" y="152"/>
                    <a:pt x="12" y="241"/>
                  </a:cubicBezTo>
                  <a:cubicBezTo>
                    <a:pt x="0" y="265"/>
                    <a:pt x="0" y="289"/>
                    <a:pt x="12" y="313"/>
                  </a:cubicBezTo>
                  <a:cubicBezTo>
                    <a:pt x="24" y="319"/>
                    <a:pt x="36" y="322"/>
                    <a:pt x="48" y="322"/>
                  </a:cubicBezTo>
                  <a:cubicBezTo>
                    <a:pt x="60" y="322"/>
                    <a:pt x="71" y="319"/>
                    <a:pt x="83" y="313"/>
                  </a:cubicBezTo>
                  <a:cubicBezTo>
                    <a:pt x="191" y="206"/>
                    <a:pt x="322" y="110"/>
                    <a:pt x="369" y="98"/>
                  </a:cubicBezTo>
                  <a:cubicBezTo>
                    <a:pt x="393" y="170"/>
                    <a:pt x="441" y="372"/>
                    <a:pt x="476" y="503"/>
                  </a:cubicBezTo>
                  <a:cubicBezTo>
                    <a:pt x="476" y="515"/>
                    <a:pt x="500" y="539"/>
                    <a:pt x="512" y="539"/>
                  </a:cubicBezTo>
                  <a:lnTo>
                    <a:pt x="524" y="539"/>
                  </a:lnTo>
                  <a:cubicBezTo>
                    <a:pt x="548" y="527"/>
                    <a:pt x="572" y="503"/>
                    <a:pt x="560" y="479"/>
                  </a:cubicBezTo>
                  <a:cubicBezTo>
                    <a:pt x="560" y="444"/>
                    <a:pt x="488" y="110"/>
                    <a:pt x="441" y="39"/>
                  </a:cubicBezTo>
                  <a:cubicBezTo>
                    <a:pt x="429" y="15"/>
                    <a:pt x="417" y="3"/>
                    <a:pt x="393" y="3"/>
                  </a:cubicBezTo>
                  <a:cubicBezTo>
                    <a:pt x="387" y="2"/>
                    <a:pt x="382" y="1"/>
                    <a:pt x="37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1" name="Google Shape;2631;p61"/>
            <p:cNvSpPr/>
            <p:nvPr/>
          </p:nvSpPr>
          <p:spPr>
            <a:xfrm>
              <a:off x="3056739" y="2958956"/>
              <a:ext cx="15803" cy="16111"/>
            </a:xfrm>
            <a:custGeom>
              <a:avLst/>
              <a:gdLst/>
              <a:ahLst/>
              <a:cxnLst/>
              <a:rect l="l" t="t" r="r" b="b"/>
              <a:pathLst>
                <a:path w="513" h="523" extrusionOk="0">
                  <a:moveTo>
                    <a:pt x="395" y="1"/>
                  </a:moveTo>
                  <a:cubicBezTo>
                    <a:pt x="348" y="1"/>
                    <a:pt x="252" y="11"/>
                    <a:pt x="48" y="46"/>
                  </a:cubicBezTo>
                  <a:cubicBezTo>
                    <a:pt x="24" y="58"/>
                    <a:pt x="1" y="82"/>
                    <a:pt x="12" y="106"/>
                  </a:cubicBezTo>
                  <a:cubicBezTo>
                    <a:pt x="12" y="125"/>
                    <a:pt x="28" y="145"/>
                    <a:pt x="47" y="145"/>
                  </a:cubicBezTo>
                  <a:cubicBezTo>
                    <a:pt x="51" y="145"/>
                    <a:pt x="56" y="144"/>
                    <a:pt x="60" y="141"/>
                  </a:cubicBezTo>
                  <a:cubicBezTo>
                    <a:pt x="191" y="118"/>
                    <a:pt x="334" y="94"/>
                    <a:pt x="393" y="94"/>
                  </a:cubicBezTo>
                  <a:cubicBezTo>
                    <a:pt x="382" y="153"/>
                    <a:pt x="358" y="320"/>
                    <a:pt x="322" y="463"/>
                  </a:cubicBezTo>
                  <a:cubicBezTo>
                    <a:pt x="322" y="499"/>
                    <a:pt x="334" y="522"/>
                    <a:pt x="358" y="522"/>
                  </a:cubicBezTo>
                  <a:lnTo>
                    <a:pt x="370" y="522"/>
                  </a:lnTo>
                  <a:cubicBezTo>
                    <a:pt x="393" y="522"/>
                    <a:pt x="405" y="511"/>
                    <a:pt x="417" y="487"/>
                  </a:cubicBezTo>
                  <a:cubicBezTo>
                    <a:pt x="513" y="46"/>
                    <a:pt x="477" y="22"/>
                    <a:pt x="441" y="10"/>
                  </a:cubicBezTo>
                  <a:cubicBezTo>
                    <a:pt x="436" y="6"/>
                    <a:pt x="427" y="1"/>
                    <a:pt x="39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2" name="Google Shape;2632;p61"/>
            <p:cNvSpPr/>
            <p:nvPr/>
          </p:nvSpPr>
          <p:spPr>
            <a:xfrm>
              <a:off x="3075068" y="2947158"/>
              <a:ext cx="13985" cy="15803"/>
            </a:xfrm>
            <a:custGeom>
              <a:avLst/>
              <a:gdLst/>
              <a:ahLst/>
              <a:cxnLst/>
              <a:rect l="l" t="t" r="r" b="b"/>
              <a:pathLst>
                <a:path w="454" h="513" extrusionOk="0">
                  <a:moveTo>
                    <a:pt x="60" y="1"/>
                  </a:moveTo>
                  <a:cubicBezTo>
                    <a:pt x="37" y="1"/>
                    <a:pt x="1" y="12"/>
                    <a:pt x="1" y="36"/>
                  </a:cubicBezTo>
                  <a:cubicBezTo>
                    <a:pt x="1" y="60"/>
                    <a:pt x="13" y="84"/>
                    <a:pt x="37" y="96"/>
                  </a:cubicBezTo>
                  <a:lnTo>
                    <a:pt x="334" y="143"/>
                  </a:lnTo>
                  <a:lnTo>
                    <a:pt x="203" y="441"/>
                  </a:lnTo>
                  <a:cubicBezTo>
                    <a:pt x="191" y="465"/>
                    <a:pt x="203" y="501"/>
                    <a:pt x="227" y="513"/>
                  </a:cubicBezTo>
                  <a:lnTo>
                    <a:pt x="251" y="513"/>
                  </a:lnTo>
                  <a:cubicBezTo>
                    <a:pt x="263" y="513"/>
                    <a:pt x="287" y="501"/>
                    <a:pt x="287" y="489"/>
                  </a:cubicBezTo>
                  <a:lnTo>
                    <a:pt x="441" y="132"/>
                  </a:lnTo>
                  <a:cubicBezTo>
                    <a:pt x="453" y="120"/>
                    <a:pt x="453" y="108"/>
                    <a:pt x="441" y="96"/>
                  </a:cubicBezTo>
                  <a:cubicBezTo>
                    <a:pt x="441" y="84"/>
                    <a:pt x="429" y="72"/>
                    <a:pt x="406" y="72"/>
                  </a:cubicBezTo>
                  <a:lnTo>
                    <a:pt x="60" y="1"/>
                  </a:ln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3" name="Google Shape;2633;p61"/>
            <p:cNvSpPr/>
            <p:nvPr/>
          </p:nvSpPr>
          <p:spPr>
            <a:xfrm>
              <a:off x="2996238" y="2924701"/>
              <a:ext cx="17620" cy="15895"/>
            </a:xfrm>
            <a:custGeom>
              <a:avLst/>
              <a:gdLst/>
              <a:ahLst/>
              <a:cxnLst/>
              <a:rect l="l" t="t" r="r" b="b"/>
              <a:pathLst>
                <a:path w="572" h="516" extrusionOk="0">
                  <a:moveTo>
                    <a:pt x="477" y="0"/>
                  </a:moveTo>
                  <a:cubicBezTo>
                    <a:pt x="473" y="0"/>
                    <a:pt x="469" y="1"/>
                    <a:pt x="464" y="3"/>
                  </a:cubicBezTo>
                  <a:cubicBezTo>
                    <a:pt x="429" y="3"/>
                    <a:pt x="417" y="27"/>
                    <a:pt x="417" y="51"/>
                  </a:cubicBezTo>
                  <a:cubicBezTo>
                    <a:pt x="441" y="194"/>
                    <a:pt x="452" y="360"/>
                    <a:pt x="452" y="420"/>
                  </a:cubicBezTo>
                  <a:cubicBezTo>
                    <a:pt x="393" y="408"/>
                    <a:pt x="214" y="349"/>
                    <a:pt x="71" y="289"/>
                  </a:cubicBezTo>
                  <a:cubicBezTo>
                    <a:pt x="65" y="286"/>
                    <a:pt x="58" y="284"/>
                    <a:pt x="51" y="284"/>
                  </a:cubicBezTo>
                  <a:cubicBezTo>
                    <a:pt x="31" y="284"/>
                    <a:pt x="12" y="295"/>
                    <a:pt x="12" y="313"/>
                  </a:cubicBezTo>
                  <a:cubicBezTo>
                    <a:pt x="0" y="337"/>
                    <a:pt x="12" y="360"/>
                    <a:pt x="36" y="372"/>
                  </a:cubicBezTo>
                  <a:cubicBezTo>
                    <a:pt x="298" y="480"/>
                    <a:pt x="417" y="515"/>
                    <a:pt x="476" y="515"/>
                  </a:cubicBezTo>
                  <a:cubicBezTo>
                    <a:pt x="512" y="515"/>
                    <a:pt x="512" y="503"/>
                    <a:pt x="524" y="491"/>
                  </a:cubicBezTo>
                  <a:cubicBezTo>
                    <a:pt x="536" y="480"/>
                    <a:pt x="572" y="444"/>
                    <a:pt x="512" y="39"/>
                  </a:cubicBezTo>
                  <a:cubicBezTo>
                    <a:pt x="512" y="20"/>
                    <a:pt x="496" y="0"/>
                    <a:pt x="47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4" name="Google Shape;2634;p61"/>
            <p:cNvSpPr/>
            <p:nvPr/>
          </p:nvSpPr>
          <p:spPr>
            <a:xfrm>
              <a:off x="3007236" y="2949961"/>
              <a:ext cx="19099" cy="16666"/>
            </a:xfrm>
            <a:custGeom>
              <a:avLst/>
              <a:gdLst/>
              <a:ahLst/>
              <a:cxnLst/>
              <a:rect l="l" t="t" r="r" b="b"/>
              <a:pathLst>
                <a:path w="620" h="541" extrusionOk="0">
                  <a:moveTo>
                    <a:pt x="563" y="0"/>
                  </a:moveTo>
                  <a:cubicBezTo>
                    <a:pt x="542" y="0"/>
                    <a:pt x="521" y="11"/>
                    <a:pt x="512" y="29"/>
                  </a:cubicBezTo>
                  <a:cubicBezTo>
                    <a:pt x="429" y="195"/>
                    <a:pt x="334" y="386"/>
                    <a:pt x="286" y="433"/>
                  </a:cubicBezTo>
                  <a:cubicBezTo>
                    <a:pt x="250" y="398"/>
                    <a:pt x="167" y="279"/>
                    <a:pt x="95" y="148"/>
                  </a:cubicBezTo>
                  <a:cubicBezTo>
                    <a:pt x="87" y="130"/>
                    <a:pt x="65" y="119"/>
                    <a:pt x="45" y="119"/>
                  </a:cubicBezTo>
                  <a:cubicBezTo>
                    <a:pt x="38" y="119"/>
                    <a:pt x="30" y="121"/>
                    <a:pt x="24" y="124"/>
                  </a:cubicBezTo>
                  <a:cubicBezTo>
                    <a:pt x="12" y="136"/>
                    <a:pt x="0" y="160"/>
                    <a:pt x="12" y="183"/>
                  </a:cubicBezTo>
                  <a:cubicBezTo>
                    <a:pt x="72" y="302"/>
                    <a:pt x="191" y="505"/>
                    <a:pt x="274" y="529"/>
                  </a:cubicBezTo>
                  <a:cubicBezTo>
                    <a:pt x="274" y="529"/>
                    <a:pt x="286" y="541"/>
                    <a:pt x="286" y="541"/>
                  </a:cubicBezTo>
                  <a:cubicBezTo>
                    <a:pt x="298" y="541"/>
                    <a:pt x="310" y="529"/>
                    <a:pt x="322" y="529"/>
                  </a:cubicBezTo>
                  <a:cubicBezTo>
                    <a:pt x="381" y="493"/>
                    <a:pt x="536" y="195"/>
                    <a:pt x="607" y="64"/>
                  </a:cubicBezTo>
                  <a:cubicBezTo>
                    <a:pt x="619" y="41"/>
                    <a:pt x="607" y="17"/>
                    <a:pt x="584" y="5"/>
                  </a:cubicBezTo>
                  <a:cubicBezTo>
                    <a:pt x="577" y="2"/>
                    <a:pt x="570" y="0"/>
                    <a:pt x="56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5" name="Google Shape;2635;p61"/>
            <p:cNvSpPr/>
            <p:nvPr/>
          </p:nvSpPr>
          <p:spPr>
            <a:xfrm>
              <a:off x="3004278" y="2973927"/>
              <a:ext cx="17651" cy="14355"/>
            </a:xfrm>
            <a:custGeom>
              <a:avLst/>
              <a:gdLst/>
              <a:ahLst/>
              <a:cxnLst/>
              <a:rect l="l" t="t" r="r" b="b"/>
              <a:pathLst>
                <a:path w="573" h="466" extrusionOk="0">
                  <a:moveTo>
                    <a:pt x="49" y="1"/>
                  </a:moveTo>
                  <a:cubicBezTo>
                    <a:pt x="25" y="13"/>
                    <a:pt x="1" y="36"/>
                    <a:pt x="1" y="60"/>
                  </a:cubicBezTo>
                  <a:cubicBezTo>
                    <a:pt x="60" y="429"/>
                    <a:pt x="108" y="453"/>
                    <a:pt x="120" y="465"/>
                  </a:cubicBezTo>
                  <a:lnTo>
                    <a:pt x="156" y="465"/>
                  </a:lnTo>
                  <a:cubicBezTo>
                    <a:pt x="191" y="465"/>
                    <a:pt x="287" y="441"/>
                    <a:pt x="537" y="263"/>
                  </a:cubicBezTo>
                  <a:cubicBezTo>
                    <a:pt x="561" y="239"/>
                    <a:pt x="572" y="215"/>
                    <a:pt x="549" y="191"/>
                  </a:cubicBezTo>
                  <a:cubicBezTo>
                    <a:pt x="542" y="177"/>
                    <a:pt x="531" y="172"/>
                    <a:pt x="518" y="172"/>
                  </a:cubicBezTo>
                  <a:cubicBezTo>
                    <a:pt x="509" y="172"/>
                    <a:pt x="499" y="174"/>
                    <a:pt x="489" y="179"/>
                  </a:cubicBezTo>
                  <a:cubicBezTo>
                    <a:pt x="370" y="263"/>
                    <a:pt x="227" y="358"/>
                    <a:pt x="168" y="370"/>
                  </a:cubicBezTo>
                  <a:cubicBezTo>
                    <a:pt x="144" y="322"/>
                    <a:pt x="120" y="167"/>
                    <a:pt x="96" y="48"/>
                  </a:cubicBezTo>
                  <a:cubicBezTo>
                    <a:pt x="96" y="25"/>
                    <a:pt x="72" y="1"/>
                    <a:pt x="49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6" name="Google Shape;2636;p61"/>
            <p:cNvSpPr/>
            <p:nvPr/>
          </p:nvSpPr>
          <p:spPr>
            <a:xfrm>
              <a:off x="2990724" y="2992626"/>
              <a:ext cx="17990" cy="17651"/>
            </a:xfrm>
            <a:custGeom>
              <a:avLst/>
              <a:gdLst/>
              <a:ahLst/>
              <a:cxnLst/>
              <a:rect l="l" t="t" r="r" b="b"/>
              <a:pathLst>
                <a:path w="584" h="573" extrusionOk="0">
                  <a:moveTo>
                    <a:pt x="48" y="1"/>
                  </a:moveTo>
                  <a:cubicBezTo>
                    <a:pt x="24" y="1"/>
                    <a:pt x="0" y="37"/>
                    <a:pt x="0" y="60"/>
                  </a:cubicBezTo>
                  <a:cubicBezTo>
                    <a:pt x="0" y="72"/>
                    <a:pt x="60" y="465"/>
                    <a:pt x="72" y="525"/>
                  </a:cubicBezTo>
                  <a:cubicBezTo>
                    <a:pt x="84" y="537"/>
                    <a:pt x="96" y="561"/>
                    <a:pt x="108" y="561"/>
                  </a:cubicBezTo>
                  <a:cubicBezTo>
                    <a:pt x="119" y="572"/>
                    <a:pt x="131" y="572"/>
                    <a:pt x="155" y="572"/>
                  </a:cubicBezTo>
                  <a:cubicBezTo>
                    <a:pt x="227" y="572"/>
                    <a:pt x="358" y="537"/>
                    <a:pt x="548" y="453"/>
                  </a:cubicBezTo>
                  <a:cubicBezTo>
                    <a:pt x="572" y="441"/>
                    <a:pt x="584" y="406"/>
                    <a:pt x="572" y="382"/>
                  </a:cubicBezTo>
                  <a:cubicBezTo>
                    <a:pt x="563" y="365"/>
                    <a:pt x="548" y="353"/>
                    <a:pt x="531" y="353"/>
                  </a:cubicBezTo>
                  <a:cubicBezTo>
                    <a:pt x="525" y="353"/>
                    <a:pt x="519" y="355"/>
                    <a:pt x="512" y="358"/>
                  </a:cubicBezTo>
                  <a:cubicBezTo>
                    <a:pt x="381" y="418"/>
                    <a:pt x="227" y="477"/>
                    <a:pt x="167" y="477"/>
                  </a:cubicBezTo>
                  <a:cubicBezTo>
                    <a:pt x="143" y="370"/>
                    <a:pt x="96" y="49"/>
                    <a:pt x="96" y="49"/>
                  </a:cubicBezTo>
                  <a:cubicBezTo>
                    <a:pt x="96" y="13"/>
                    <a:pt x="72" y="1"/>
                    <a:pt x="4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7" name="Google Shape;2637;p61"/>
            <p:cNvSpPr/>
            <p:nvPr/>
          </p:nvSpPr>
          <p:spPr>
            <a:xfrm>
              <a:off x="2974582" y="3006581"/>
              <a:ext cx="17651" cy="19469"/>
            </a:xfrm>
            <a:custGeom>
              <a:avLst/>
              <a:gdLst/>
              <a:ahLst/>
              <a:cxnLst/>
              <a:rect l="l" t="t" r="r" b="b"/>
              <a:pathLst>
                <a:path w="573" h="632" extrusionOk="0">
                  <a:moveTo>
                    <a:pt x="48" y="0"/>
                  </a:moveTo>
                  <a:cubicBezTo>
                    <a:pt x="24" y="0"/>
                    <a:pt x="1" y="24"/>
                    <a:pt x="1" y="48"/>
                  </a:cubicBezTo>
                  <a:cubicBezTo>
                    <a:pt x="12" y="72"/>
                    <a:pt x="84" y="489"/>
                    <a:pt x="108" y="572"/>
                  </a:cubicBezTo>
                  <a:cubicBezTo>
                    <a:pt x="108" y="584"/>
                    <a:pt x="120" y="608"/>
                    <a:pt x="143" y="620"/>
                  </a:cubicBezTo>
                  <a:cubicBezTo>
                    <a:pt x="167" y="631"/>
                    <a:pt x="191" y="631"/>
                    <a:pt x="227" y="631"/>
                  </a:cubicBezTo>
                  <a:cubicBezTo>
                    <a:pt x="322" y="631"/>
                    <a:pt x="477" y="584"/>
                    <a:pt x="536" y="572"/>
                  </a:cubicBezTo>
                  <a:cubicBezTo>
                    <a:pt x="560" y="560"/>
                    <a:pt x="572" y="536"/>
                    <a:pt x="560" y="500"/>
                  </a:cubicBezTo>
                  <a:cubicBezTo>
                    <a:pt x="551" y="483"/>
                    <a:pt x="536" y="472"/>
                    <a:pt x="520" y="472"/>
                  </a:cubicBezTo>
                  <a:cubicBezTo>
                    <a:pt x="513" y="472"/>
                    <a:pt x="507" y="473"/>
                    <a:pt x="501" y="477"/>
                  </a:cubicBezTo>
                  <a:cubicBezTo>
                    <a:pt x="392" y="516"/>
                    <a:pt x="275" y="539"/>
                    <a:pt x="218" y="539"/>
                  </a:cubicBezTo>
                  <a:cubicBezTo>
                    <a:pt x="206" y="539"/>
                    <a:pt x="197" y="538"/>
                    <a:pt x="191" y="536"/>
                  </a:cubicBezTo>
                  <a:cubicBezTo>
                    <a:pt x="167" y="465"/>
                    <a:pt x="120" y="179"/>
                    <a:pt x="96" y="36"/>
                  </a:cubicBezTo>
                  <a:cubicBezTo>
                    <a:pt x="96" y="12"/>
                    <a:pt x="72" y="0"/>
                    <a:pt x="4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8" name="Google Shape;2638;p61"/>
            <p:cNvSpPr/>
            <p:nvPr/>
          </p:nvSpPr>
          <p:spPr>
            <a:xfrm>
              <a:off x="2810269" y="2990808"/>
              <a:ext cx="27909" cy="28279"/>
            </a:xfrm>
            <a:custGeom>
              <a:avLst/>
              <a:gdLst/>
              <a:ahLst/>
              <a:cxnLst/>
              <a:rect l="l" t="t" r="r" b="b"/>
              <a:pathLst>
                <a:path w="906" h="918" extrusionOk="0">
                  <a:moveTo>
                    <a:pt x="489" y="143"/>
                  </a:moveTo>
                  <a:cubicBezTo>
                    <a:pt x="501" y="179"/>
                    <a:pt x="513" y="227"/>
                    <a:pt x="513" y="250"/>
                  </a:cubicBezTo>
                  <a:cubicBezTo>
                    <a:pt x="536" y="346"/>
                    <a:pt x="548" y="358"/>
                    <a:pt x="548" y="381"/>
                  </a:cubicBezTo>
                  <a:cubicBezTo>
                    <a:pt x="560" y="393"/>
                    <a:pt x="584" y="405"/>
                    <a:pt x="667" y="429"/>
                  </a:cubicBezTo>
                  <a:cubicBezTo>
                    <a:pt x="703" y="441"/>
                    <a:pt x="739" y="453"/>
                    <a:pt x="763" y="465"/>
                  </a:cubicBezTo>
                  <a:cubicBezTo>
                    <a:pt x="715" y="489"/>
                    <a:pt x="643" y="512"/>
                    <a:pt x="584" y="536"/>
                  </a:cubicBezTo>
                  <a:cubicBezTo>
                    <a:pt x="572" y="548"/>
                    <a:pt x="560" y="548"/>
                    <a:pt x="560" y="560"/>
                  </a:cubicBezTo>
                  <a:cubicBezTo>
                    <a:pt x="524" y="643"/>
                    <a:pt x="489" y="727"/>
                    <a:pt x="453" y="774"/>
                  </a:cubicBezTo>
                  <a:cubicBezTo>
                    <a:pt x="441" y="715"/>
                    <a:pt x="417" y="631"/>
                    <a:pt x="393" y="548"/>
                  </a:cubicBezTo>
                  <a:cubicBezTo>
                    <a:pt x="393" y="536"/>
                    <a:pt x="370" y="524"/>
                    <a:pt x="358" y="512"/>
                  </a:cubicBezTo>
                  <a:cubicBezTo>
                    <a:pt x="286" y="500"/>
                    <a:pt x="191" y="477"/>
                    <a:pt x="143" y="465"/>
                  </a:cubicBezTo>
                  <a:cubicBezTo>
                    <a:pt x="203" y="441"/>
                    <a:pt x="298" y="393"/>
                    <a:pt x="382" y="370"/>
                  </a:cubicBezTo>
                  <a:cubicBezTo>
                    <a:pt x="393" y="358"/>
                    <a:pt x="405" y="346"/>
                    <a:pt x="405" y="334"/>
                  </a:cubicBezTo>
                  <a:cubicBezTo>
                    <a:pt x="429" y="274"/>
                    <a:pt x="465" y="203"/>
                    <a:pt x="489" y="143"/>
                  </a:cubicBezTo>
                  <a:close/>
                  <a:moveTo>
                    <a:pt x="501" y="0"/>
                  </a:moveTo>
                  <a:cubicBezTo>
                    <a:pt x="465" y="0"/>
                    <a:pt x="429" y="0"/>
                    <a:pt x="322" y="286"/>
                  </a:cubicBezTo>
                  <a:cubicBezTo>
                    <a:pt x="24" y="405"/>
                    <a:pt x="12" y="441"/>
                    <a:pt x="1" y="465"/>
                  </a:cubicBezTo>
                  <a:cubicBezTo>
                    <a:pt x="1" y="477"/>
                    <a:pt x="1" y="500"/>
                    <a:pt x="12" y="512"/>
                  </a:cubicBezTo>
                  <a:cubicBezTo>
                    <a:pt x="24" y="524"/>
                    <a:pt x="48" y="548"/>
                    <a:pt x="310" y="596"/>
                  </a:cubicBezTo>
                  <a:cubicBezTo>
                    <a:pt x="382" y="917"/>
                    <a:pt x="417" y="917"/>
                    <a:pt x="453" y="917"/>
                  </a:cubicBezTo>
                  <a:cubicBezTo>
                    <a:pt x="477" y="917"/>
                    <a:pt x="501" y="905"/>
                    <a:pt x="632" y="620"/>
                  </a:cubicBezTo>
                  <a:cubicBezTo>
                    <a:pt x="727" y="584"/>
                    <a:pt x="858" y="536"/>
                    <a:pt x="894" y="512"/>
                  </a:cubicBezTo>
                  <a:cubicBezTo>
                    <a:pt x="905" y="500"/>
                    <a:pt x="905" y="477"/>
                    <a:pt x="905" y="453"/>
                  </a:cubicBezTo>
                  <a:cubicBezTo>
                    <a:pt x="894" y="417"/>
                    <a:pt x="858" y="393"/>
                    <a:pt x="703" y="346"/>
                  </a:cubicBezTo>
                  <a:cubicBezTo>
                    <a:pt x="679" y="334"/>
                    <a:pt x="643" y="322"/>
                    <a:pt x="620" y="310"/>
                  </a:cubicBezTo>
                  <a:cubicBezTo>
                    <a:pt x="620" y="298"/>
                    <a:pt x="608" y="250"/>
                    <a:pt x="608" y="227"/>
                  </a:cubicBezTo>
                  <a:cubicBezTo>
                    <a:pt x="572" y="96"/>
                    <a:pt x="560" y="48"/>
                    <a:pt x="536" y="24"/>
                  </a:cubicBezTo>
                  <a:cubicBezTo>
                    <a:pt x="524" y="12"/>
                    <a:pt x="513" y="0"/>
                    <a:pt x="50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9" name="Google Shape;2639;p61"/>
            <p:cNvSpPr/>
            <p:nvPr/>
          </p:nvSpPr>
          <p:spPr>
            <a:xfrm>
              <a:off x="3200876" y="2727456"/>
              <a:ext cx="27909" cy="28279"/>
            </a:xfrm>
            <a:custGeom>
              <a:avLst/>
              <a:gdLst/>
              <a:ahLst/>
              <a:cxnLst/>
              <a:rect l="l" t="t" r="r" b="b"/>
              <a:pathLst>
                <a:path w="906" h="918" extrusionOk="0">
                  <a:moveTo>
                    <a:pt x="489" y="144"/>
                  </a:moveTo>
                  <a:cubicBezTo>
                    <a:pt x="501" y="179"/>
                    <a:pt x="513" y="215"/>
                    <a:pt x="513" y="251"/>
                  </a:cubicBezTo>
                  <a:cubicBezTo>
                    <a:pt x="536" y="334"/>
                    <a:pt x="536" y="358"/>
                    <a:pt x="548" y="382"/>
                  </a:cubicBezTo>
                  <a:cubicBezTo>
                    <a:pt x="560" y="394"/>
                    <a:pt x="584" y="406"/>
                    <a:pt x="667" y="429"/>
                  </a:cubicBezTo>
                  <a:cubicBezTo>
                    <a:pt x="703" y="441"/>
                    <a:pt x="739" y="453"/>
                    <a:pt x="763" y="465"/>
                  </a:cubicBezTo>
                  <a:cubicBezTo>
                    <a:pt x="715" y="489"/>
                    <a:pt x="644" y="513"/>
                    <a:pt x="584" y="537"/>
                  </a:cubicBezTo>
                  <a:cubicBezTo>
                    <a:pt x="572" y="548"/>
                    <a:pt x="560" y="548"/>
                    <a:pt x="560" y="560"/>
                  </a:cubicBezTo>
                  <a:cubicBezTo>
                    <a:pt x="525" y="644"/>
                    <a:pt x="489" y="727"/>
                    <a:pt x="453" y="775"/>
                  </a:cubicBezTo>
                  <a:cubicBezTo>
                    <a:pt x="441" y="715"/>
                    <a:pt x="406" y="632"/>
                    <a:pt x="394" y="548"/>
                  </a:cubicBezTo>
                  <a:cubicBezTo>
                    <a:pt x="394" y="537"/>
                    <a:pt x="370" y="513"/>
                    <a:pt x="358" y="513"/>
                  </a:cubicBezTo>
                  <a:cubicBezTo>
                    <a:pt x="275" y="501"/>
                    <a:pt x="191" y="477"/>
                    <a:pt x="144" y="465"/>
                  </a:cubicBezTo>
                  <a:cubicBezTo>
                    <a:pt x="203" y="441"/>
                    <a:pt x="298" y="394"/>
                    <a:pt x="382" y="358"/>
                  </a:cubicBezTo>
                  <a:cubicBezTo>
                    <a:pt x="394" y="358"/>
                    <a:pt x="406" y="346"/>
                    <a:pt x="406" y="334"/>
                  </a:cubicBezTo>
                  <a:cubicBezTo>
                    <a:pt x="429" y="275"/>
                    <a:pt x="465" y="191"/>
                    <a:pt x="489" y="144"/>
                  </a:cubicBezTo>
                  <a:close/>
                  <a:moveTo>
                    <a:pt x="501" y="1"/>
                  </a:moveTo>
                  <a:cubicBezTo>
                    <a:pt x="465" y="1"/>
                    <a:pt x="429" y="1"/>
                    <a:pt x="322" y="286"/>
                  </a:cubicBezTo>
                  <a:cubicBezTo>
                    <a:pt x="25" y="406"/>
                    <a:pt x="13" y="441"/>
                    <a:pt x="1" y="465"/>
                  </a:cubicBezTo>
                  <a:cubicBezTo>
                    <a:pt x="1" y="477"/>
                    <a:pt x="1" y="501"/>
                    <a:pt x="13" y="513"/>
                  </a:cubicBezTo>
                  <a:cubicBezTo>
                    <a:pt x="25" y="525"/>
                    <a:pt x="48" y="548"/>
                    <a:pt x="310" y="608"/>
                  </a:cubicBezTo>
                  <a:cubicBezTo>
                    <a:pt x="382" y="918"/>
                    <a:pt x="417" y="918"/>
                    <a:pt x="453" y="918"/>
                  </a:cubicBezTo>
                  <a:cubicBezTo>
                    <a:pt x="477" y="918"/>
                    <a:pt x="501" y="918"/>
                    <a:pt x="632" y="620"/>
                  </a:cubicBezTo>
                  <a:cubicBezTo>
                    <a:pt x="727" y="584"/>
                    <a:pt x="858" y="537"/>
                    <a:pt x="894" y="513"/>
                  </a:cubicBezTo>
                  <a:cubicBezTo>
                    <a:pt x="906" y="501"/>
                    <a:pt x="906" y="477"/>
                    <a:pt x="906" y="465"/>
                  </a:cubicBezTo>
                  <a:cubicBezTo>
                    <a:pt x="906" y="417"/>
                    <a:pt x="858" y="406"/>
                    <a:pt x="703" y="346"/>
                  </a:cubicBezTo>
                  <a:cubicBezTo>
                    <a:pt x="679" y="334"/>
                    <a:pt x="644" y="322"/>
                    <a:pt x="632" y="310"/>
                  </a:cubicBezTo>
                  <a:cubicBezTo>
                    <a:pt x="620" y="298"/>
                    <a:pt x="608" y="263"/>
                    <a:pt x="608" y="227"/>
                  </a:cubicBezTo>
                  <a:cubicBezTo>
                    <a:pt x="572" y="108"/>
                    <a:pt x="560" y="48"/>
                    <a:pt x="536" y="25"/>
                  </a:cubicBezTo>
                  <a:cubicBezTo>
                    <a:pt x="536" y="13"/>
                    <a:pt x="513" y="1"/>
                    <a:pt x="50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0" name="Google Shape;2640;p61"/>
            <p:cNvSpPr/>
            <p:nvPr/>
          </p:nvSpPr>
          <p:spPr>
            <a:xfrm>
              <a:off x="3263965" y="3001066"/>
              <a:ext cx="27909" cy="28279"/>
            </a:xfrm>
            <a:custGeom>
              <a:avLst/>
              <a:gdLst/>
              <a:ahLst/>
              <a:cxnLst/>
              <a:rect l="l" t="t" r="r" b="b"/>
              <a:pathLst>
                <a:path w="906" h="918" extrusionOk="0">
                  <a:moveTo>
                    <a:pt x="477" y="144"/>
                  </a:moveTo>
                  <a:cubicBezTo>
                    <a:pt x="489" y="179"/>
                    <a:pt x="501" y="227"/>
                    <a:pt x="513" y="251"/>
                  </a:cubicBezTo>
                  <a:cubicBezTo>
                    <a:pt x="536" y="334"/>
                    <a:pt x="536" y="358"/>
                    <a:pt x="548" y="382"/>
                  </a:cubicBezTo>
                  <a:cubicBezTo>
                    <a:pt x="560" y="394"/>
                    <a:pt x="584" y="406"/>
                    <a:pt x="667" y="429"/>
                  </a:cubicBezTo>
                  <a:cubicBezTo>
                    <a:pt x="691" y="441"/>
                    <a:pt x="727" y="453"/>
                    <a:pt x="763" y="465"/>
                  </a:cubicBezTo>
                  <a:cubicBezTo>
                    <a:pt x="715" y="489"/>
                    <a:pt x="644" y="513"/>
                    <a:pt x="572" y="537"/>
                  </a:cubicBezTo>
                  <a:cubicBezTo>
                    <a:pt x="560" y="548"/>
                    <a:pt x="560" y="548"/>
                    <a:pt x="548" y="560"/>
                  </a:cubicBezTo>
                  <a:cubicBezTo>
                    <a:pt x="513" y="644"/>
                    <a:pt x="477" y="727"/>
                    <a:pt x="453" y="775"/>
                  </a:cubicBezTo>
                  <a:cubicBezTo>
                    <a:pt x="429" y="715"/>
                    <a:pt x="405" y="632"/>
                    <a:pt x="382" y="548"/>
                  </a:cubicBezTo>
                  <a:cubicBezTo>
                    <a:pt x="382" y="537"/>
                    <a:pt x="370" y="513"/>
                    <a:pt x="346" y="513"/>
                  </a:cubicBezTo>
                  <a:cubicBezTo>
                    <a:pt x="274" y="501"/>
                    <a:pt x="191" y="477"/>
                    <a:pt x="132" y="465"/>
                  </a:cubicBezTo>
                  <a:cubicBezTo>
                    <a:pt x="191" y="441"/>
                    <a:pt x="286" y="394"/>
                    <a:pt x="370" y="358"/>
                  </a:cubicBezTo>
                  <a:cubicBezTo>
                    <a:pt x="382" y="358"/>
                    <a:pt x="393" y="346"/>
                    <a:pt x="405" y="334"/>
                  </a:cubicBezTo>
                  <a:cubicBezTo>
                    <a:pt x="429" y="275"/>
                    <a:pt x="453" y="191"/>
                    <a:pt x="477" y="144"/>
                  </a:cubicBezTo>
                  <a:close/>
                  <a:moveTo>
                    <a:pt x="489" y="1"/>
                  </a:moveTo>
                  <a:cubicBezTo>
                    <a:pt x="465" y="1"/>
                    <a:pt x="429" y="1"/>
                    <a:pt x="322" y="275"/>
                  </a:cubicBezTo>
                  <a:cubicBezTo>
                    <a:pt x="12" y="394"/>
                    <a:pt x="12" y="441"/>
                    <a:pt x="1" y="453"/>
                  </a:cubicBezTo>
                  <a:cubicBezTo>
                    <a:pt x="1" y="477"/>
                    <a:pt x="1" y="489"/>
                    <a:pt x="12" y="513"/>
                  </a:cubicBezTo>
                  <a:cubicBezTo>
                    <a:pt x="24" y="525"/>
                    <a:pt x="48" y="548"/>
                    <a:pt x="298" y="596"/>
                  </a:cubicBezTo>
                  <a:cubicBezTo>
                    <a:pt x="382" y="918"/>
                    <a:pt x="405" y="918"/>
                    <a:pt x="441" y="918"/>
                  </a:cubicBezTo>
                  <a:cubicBezTo>
                    <a:pt x="441" y="918"/>
                    <a:pt x="441" y="918"/>
                    <a:pt x="441" y="906"/>
                  </a:cubicBezTo>
                  <a:cubicBezTo>
                    <a:pt x="477" y="906"/>
                    <a:pt x="501" y="906"/>
                    <a:pt x="632" y="620"/>
                  </a:cubicBezTo>
                  <a:cubicBezTo>
                    <a:pt x="715" y="584"/>
                    <a:pt x="858" y="537"/>
                    <a:pt x="882" y="501"/>
                  </a:cubicBezTo>
                  <a:cubicBezTo>
                    <a:pt x="894" y="489"/>
                    <a:pt x="905" y="477"/>
                    <a:pt x="905" y="453"/>
                  </a:cubicBezTo>
                  <a:cubicBezTo>
                    <a:pt x="894" y="418"/>
                    <a:pt x="858" y="394"/>
                    <a:pt x="691" y="334"/>
                  </a:cubicBezTo>
                  <a:cubicBezTo>
                    <a:pt x="667" y="334"/>
                    <a:pt x="632" y="322"/>
                    <a:pt x="620" y="310"/>
                  </a:cubicBezTo>
                  <a:cubicBezTo>
                    <a:pt x="620" y="287"/>
                    <a:pt x="608" y="251"/>
                    <a:pt x="596" y="215"/>
                  </a:cubicBezTo>
                  <a:cubicBezTo>
                    <a:pt x="572" y="96"/>
                    <a:pt x="548" y="48"/>
                    <a:pt x="536" y="13"/>
                  </a:cubicBezTo>
                  <a:cubicBezTo>
                    <a:pt x="524" y="1"/>
                    <a:pt x="513" y="1"/>
                    <a:pt x="489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1" name="Google Shape;2641;p61"/>
            <p:cNvSpPr/>
            <p:nvPr/>
          </p:nvSpPr>
          <p:spPr>
            <a:xfrm>
              <a:off x="3070663" y="3183740"/>
              <a:ext cx="27909" cy="28248"/>
            </a:xfrm>
            <a:custGeom>
              <a:avLst/>
              <a:gdLst/>
              <a:ahLst/>
              <a:cxnLst/>
              <a:rect l="l" t="t" r="r" b="b"/>
              <a:pathLst>
                <a:path w="906" h="917" extrusionOk="0">
                  <a:moveTo>
                    <a:pt x="489" y="155"/>
                  </a:moveTo>
                  <a:cubicBezTo>
                    <a:pt x="501" y="191"/>
                    <a:pt x="513" y="226"/>
                    <a:pt x="513" y="250"/>
                  </a:cubicBezTo>
                  <a:cubicBezTo>
                    <a:pt x="537" y="345"/>
                    <a:pt x="537" y="369"/>
                    <a:pt x="549" y="381"/>
                  </a:cubicBezTo>
                  <a:cubicBezTo>
                    <a:pt x="561" y="405"/>
                    <a:pt x="584" y="405"/>
                    <a:pt x="668" y="441"/>
                  </a:cubicBezTo>
                  <a:cubicBezTo>
                    <a:pt x="703" y="453"/>
                    <a:pt x="739" y="464"/>
                    <a:pt x="763" y="476"/>
                  </a:cubicBezTo>
                  <a:cubicBezTo>
                    <a:pt x="715" y="500"/>
                    <a:pt x="644" y="524"/>
                    <a:pt x="584" y="548"/>
                  </a:cubicBezTo>
                  <a:cubicBezTo>
                    <a:pt x="572" y="548"/>
                    <a:pt x="561" y="560"/>
                    <a:pt x="561" y="572"/>
                  </a:cubicBezTo>
                  <a:cubicBezTo>
                    <a:pt x="525" y="643"/>
                    <a:pt x="489" y="726"/>
                    <a:pt x="453" y="786"/>
                  </a:cubicBezTo>
                  <a:cubicBezTo>
                    <a:pt x="442" y="726"/>
                    <a:pt x="406" y="631"/>
                    <a:pt x="394" y="560"/>
                  </a:cubicBezTo>
                  <a:cubicBezTo>
                    <a:pt x="382" y="536"/>
                    <a:pt x="370" y="524"/>
                    <a:pt x="358" y="524"/>
                  </a:cubicBezTo>
                  <a:cubicBezTo>
                    <a:pt x="275" y="512"/>
                    <a:pt x="191" y="488"/>
                    <a:pt x="144" y="476"/>
                  </a:cubicBezTo>
                  <a:cubicBezTo>
                    <a:pt x="203" y="441"/>
                    <a:pt x="299" y="405"/>
                    <a:pt x="382" y="369"/>
                  </a:cubicBezTo>
                  <a:cubicBezTo>
                    <a:pt x="394" y="369"/>
                    <a:pt x="406" y="357"/>
                    <a:pt x="406" y="345"/>
                  </a:cubicBezTo>
                  <a:cubicBezTo>
                    <a:pt x="430" y="274"/>
                    <a:pt x="465" y="202"/>
                    <a:pt x="489" y="155"/>
                  </a:cubicBezTo>
                  <a:close/>
                  <a:moveTo>
                    <a:pt x="501" y="0"/>
                  </a:moveTo>
                  <a:cubicBezTo>
                    <a:pt x="465" y="0"/>
                    <a:pt x="430" y="0"/>
                    <a:pt x="322" y="286"/>
                  </a:cubicBezTo>
                  <a:cubicBezTo>
                    <a:pt x="25" y="405"/>
                    <a:pt x="13" y="453"/>
                    <a:pt x="1" y="464"/>
                  </a:cubicBezTo>
                  <a:cubicBezTo>
                    <a:pt x="1" y="476"/>
                    <a:pt x="1" y="500"/>
                    <a:pt x="13" y="512"/>
                  </a:cubicBezTo>
                  <a:cubicBezTo>
                    <a:pt x="25" y="524"/>
                    <a:pt x="49" y="560"/>
                    <a:pt x="311" y="607"/>
                  </a:cubicBezTo>
                  <a:cubicBezTo>
                    <a:pt x="382" y="917"/>
                    <a:pt x="418" y="917"/>
                    <a:pt x="453" y="917"/>
                  </a:cubicBezTo>
                  <a:cubicBezTo>
                    <a:pt x="477" y="917"/>
                    <a:pt x="501" y="917"/>
                    <a:pt x="632" y="631"/>
                  </a:cubicBezTo>
                  <a:cubicBezTo>
                    <a:pt x="727" y="595"/>
                    <a:pt x="858" y="548"/>
                    <a:pt x="894" y="512"/>
                  </a:cubicBezTo>
                  <a:cubicBezTo>
                    <a:pt x="906" y="500"/>
                    <a:pt x="906" y="476"/>
                    <a:pt x="906" y="464"/>
                  </a:cubicBezTo>
                  <a:cubicBezTo>
                    <a:pt x="906" y="429"/>
                    <a:pt x="858" y="405"/>
                    <a:pt x="703" y="345"/>
                  </a:cubicBezTo>
                  <a:cubicBezTo>
                    <a:pt x="680" y="345"/>
                    <a:pt x="644" y="322"/>
                    <a:pt x="632" y="322"/>
                  </a:cubicBezTo>
                  <a:cubicBezTo>
                    <a:pt x="620" y="298"/>
                    <a:pt x="608" y="262"/>
                    <a:pt x="608" y="226"/>
                  </a:cubicBezTo>
                  <a:cubicBezTo>
                    <a:pt x="572" y="107"/>
                    <a:pt x="561" y="48"/>
                    <a:pt x="537" y="24"/>
                  </a:cubicBezTo>
                  <a:cubicBezTo>
                    <a:pt x="537" y="12"/>
                    <a:pt x="513" y="0"/>
                    <a:pt x="50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2" name="Google Shape;2642;p61"/>
            <p:cNvSpPr/>
            <p:nvPr/>
          </p:nvSpPr>
          <p:spPr>
            <a:xfrm>
              <a:off x="2835590" y="2775882"/>
              <a:ext cx="20917" cy="20947"/>
            </a:xfrm>
            <a:custGeom>
              <a:avLst/>
              <a:gdLst/>
              <a:ahLst/>
              <a:cxnLst/>
              <a:rect l="l" t="t" r="r" b="b"/>
              <a:pathLst>
                <a:path w="679" h="680" extrusionOk="0">
                  <a:moveTo>
                    <a:pt x="345" y="96"/>
                  </a:moveTo>
                  <a:cubicBezTo>
                    <a:pt x="476" y="96"/>
                    <a:pt x="583" y="215"/>
                    <a:pt x="583" y="346"/>
                  </a:cubicBezTo>
                  <a:cubicBezTo>
                    <a:pt x="583" y="477"/>
                    <a:pt x="476" y="584"/>
                    <a:pt x="345" y="584"/>
                  </a:cubicBezTo>
                  <a:lnTo>
                    <a:pt x="345" y="631"/>
                  </a:lnTo>
                  <a:lnTo>
                    <a:pt x="333" y="584"/>
                  </a:lnTo>
                  <a:cubicBezTo>
                    <a:pt x="202" y="584"/>
                    <a:pt x="95" y="477"/>
                    <a:pt x="95" y="346"/>
                  </a:cubicBezTo>
                  <a:cubicBezTo>
                    <a:pt x="95" y="203"/>
                    <a:pt x="202" y="96"/>
                    <a:pt x="345" y="96"/>
                  </a:cubicBezTo>
                  <a:close/>
                  <a:moveTo>
                    <a:pt x="333" y="0"/>
                  </a:moveTo>
                  <a:cubicBezTo>
                    <a:pt x="155" y="0"/>
                    <a:pt x="0" y="155"/>
                    <a:pt x="0" y="346"/>
                  </a:cubicBezTo>
                  <a:cubicBezTo>
                    <a:pt x="0" y="524"/>
                    <a:pt x="155" y="679"/>
                    <a:pt x="333" y="679"/>
                  </a:cubicBezTo>
                  <a:cubicBezTo>
                    <a:pt x="524" y="679"/>
                    <a:pt x="679" y="524"/>
                    <a:pt x="679" y="346"/>
                  </a:cubicBezTo>
                  <a:cubicBezTo>
                    <a:pt x="679" y="155"/>
                    <a:pt x="524" y="0"/>
                    <a:pt x="33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3" name="Google Shape;2643;p61"/>
            <p:cNvSpPr/>
            <p:nvPr/>
          </p:nvSpPr>
          <p:spPr>
            <a:xfrm>
              <a:off x="3270187" y="2923684"/>
              <a:ext cx="20947" cy="20947"/>
            </a:xfrm>
            <a:custGeom>
              <a:avLst/>
              <a:gdLst/>
              <a:ahLst/>
              <a:cxnLst/>
              <a:rect l="l" t="t" r="r" b="b"/>
              <a:pathLst>
                <a:path w="680" h="680" extrusionOk="0">
                  <a:moveTo>
                    <a:pt x="334" y="96"/>
                  </a:moveTo>
                  <a:cubicBezTo>
                    <a:pt x="465" y="96"/>
                    <a:pt x="584" y="203"/>
                    <a:pt x="584" y="346"/>
                  </a:cubicBezTo>
                  <a:cubicBezTo>
                    <a:pt x="584" y="477"/>
                    <a:pt x="465" y="584"/>
                    <a:pt x="334" y="584"/>
                  </a:cubicBezTo>
                  <a:cubicBezTo>
                    <a:pt x="203" y="584"/>
                    <a:pt x="96" y="477"/>
                    <a:pt x="96" y="346"/>
                  </a:cubicBezTo>
                  <a:cubicBezTo>
                    <a:pt x="96" y="203"/>
                    <a:pt x="203" y="96"/>
                    <a:pt x="334" y="96"/>
                  </a:cubicBezTo>
                  <a:close/>
                  <a:moveTo>
                    <a:pt x="334" y="1"/>
                  </a:moveTo>
                  <a:cubicBezTo>
                    <a:pt x="156" y="1"/>
                    <a:pt x="1" y="155"/>
                    <a:pt x="1" y="334"/>
                  </a:cubicBezTo>
                  <a:cubicBezTo>
                    <a:pt x="1" y="524"/>
                    <a:pt x="144" y="679"/>
                    <a:pt x="334" y="679"/>
                  </a:cubicBezTo>
                  <a:cubicBezTo>
                    <a:pt x="525" y="679"/>
                    <a:pt x="668" y="524"/>
                    <a:pt x="668" y="346"/>
                  </a:cubicBezTo>
                  <a:cubicBezTo>
                    <a:pt x="680" y="155"/>
                    <a:pt x="525" y="1"/>
                    <a:pt x="33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4" name="Google Shape;2644;p61"/>
            <p:cNvSpPr/>
            <p:nvPr/>
          </p:nvSpPr>
          <p:spPr>
            <a:xfrm>
              <a:off x="3229124" y="3162454"/>
              <a:ext cx="20947" cy="20578"/>
            </a:xfrm>
            <a:custGeom>
              <a:avLst/>
              <a:gdLst/>
              <a:ahLst/>
              <a:cxnLst/>
              <a:rect l="l" t="t" r="r" b="b"/>
              <a:pathLst>
                <a:path w="680" h="668" extrusionOk="0">
                  <a:moveTo>
                    <a:pt x="346" y="84"/>
                  </a:moveTo>
                  <a:cubicBezTo>
                    <a:pt x="477" y="84"/>
                    <a:pt x="584" y="203"/>
                    <a:pt x="584" y="334"/>
                  </a:cubicBezTo>
                  <a:cubicBezTo>
                    <a:pt x="584" y="465"/>
                    <a:pt x="477" y="572"/>
                    <a:pt x="346" y="572"/>
                  </a:cubicBezTo>
                  <a:lnTo>
                    <a:pt x="346" y="620"/>
                  </a:lnTo>
                  <a:lnTo>
                    <a:pt x="334" y="572"/>
                  </a:lnTo>
                  <a:cubicBezTo>
                    <a:pt x="203" y="572"/>
                    <a:pt x="96" y="465"/>
                    <a:pt x="96" y="334"/>
                  </a:cubicBezTo>
                  <a:cubicBezTo>
                    <a:pt x="96" y="191"/>
                    <a:pt x="203" y="84"/>
                    <a:pt x="346" y="84"/>
                  </a:cubicBezTo>
                  <a:close/>
                  <a:moveTo>
                    <a:pt x="334" y="1"/>
                  </a:moveTo>
                  <a:cubicBezTo>
                    <a:pt x="155" y="1"/>
                    <a:pt x="0" y="143"/>
                    <a:pt x="0" y="334"/>
                  </a:cubicBezTo>
                  <a:cubicBezTo>
                    <a:pt x="0" y="512"/>
                    <a:pt x="155" y="667"/>
                    <a:pt x="334" y="667"/>
                  </a:cubicBezTo>
                  <a:cubicBezTo>
                    <a:pt x="524" y="667"/>
                    <a:pt x="679" y="512"/>
                    <a:pt x="679" y="334"/>
                  </a:cubicBezTo>
                  <a:cubicBezTo>
                    <a:pt x="679" y="143"/>
                    <a:pt x="524" y="1"/>
                    <a:pt x="33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5" name="Google Shape;2645;p61"/>
            <p:cNvSpPr/>
            <p:nvPr/>
          </p:nvSpPr>
          <p:spPr>
            <a:xfrm>
              <a:off x="2813565" y="3156601"/>
              <a:ext cx="20947" cy="20547"/>
            </a:xfrm>
            <a:custGeom>
              <a:avLst/>
              <a:gdLst/>
              <a:ahLst/>
              <a:cxnLst/>
              <a:rect l="l" t="t" r="r" b="b"/>
              <a:pathLst>
                <a:path w="680" h="667" extrusionOk="0">
                  <a:moveTo>
                    <a:pt x="346" y="83"/>
                  </a:moveTo>
                  <a:cubicBezTo>
                    <a:pt x="477" y="95"/>
                    <a:pt x="584" y="202"/>
                    <a:pt x="584" y="333"/>
                  </a:cubicBezTo>
                  <a:cubicBezTo>
                    <a:pt x="584" y="464"/>
                    <a:pt x="477" y="572"/>
                    <a:pt x="346" y="572"/>
                  </a:cubicBezTo>
                  <a:cubicBezTo>
                    <a:pt x="203" y="572"/>
                    <a:pt x="96" y="464"/>
                    <a:pt x="96" y="333"/>
                  </a:cubicBezTo>
                  <a:cubicBezTo>
                    <a:pt x="96" y="191"/>
                    <a:pt x="203" y="83"/>
                    <a:pt x="346" y="83"/>
                  </a:cubicBezTo>
                  <a:close/>
                  <a:moveTo>
                    <a:pt x="346" y="0"/>
                  </a:moveTo>
                  <a:cubicBezTo>
                    <a:pt x="155" y="0"/>
                    <a:pt x="13" y="143"/>
                    <a:pt x="1" y="333"/>
                  </a:cubicBezTo>
                  <a:cubicBezTo>
                    <a:pt x="1" y="512"/>
                    <a:pt x="155" y="667"/>
                    <a:pt x="346" y="667"/>
                  </a:cubicBezTo>
                  <a:cubicBezTo>
                    <a:pt x="525" y="667"/>
                    <a:pt x="679" y="512"/>
                    <a:pt x="679" y="333"/>
                  </a:cubicBezTo>
                  <a:cubicBezTo>
                    <a:pt x="679" y="143"/>
                    <a:pt x="525" y="0"/>
                    <a:pt x="34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6" name="Google Shape;2646;p61"/>
            <p:cNvSpPr/>
            <p:nvPr/>
          </p:nvSpPr>
          <p:spPr>
            <a:xfrm>
              <a:off x="2932041" y="2652261"/>
              <a:ext cx="137945" cy="74148"/>
            </a:xfrm>
            <a:custGeom>
              <a:avLst/>
              <a:gdLst/>
              <a:ahLst/>
              <a:cxnLst/>
              <a:rect l="l" t="t" r="r" b="b"/>
              <a:pathLst>
                <a:path w="4478" h="2407" extrusionOk="0">
                  <a:moveTo>
                    <a:pt x="2977" y="1"/>
                  </a:moveTo>
                  <a:cubicBezTo>
                    <a:pt x="2917" y="1"/>
                    <a:pt x="2846" y="13"/>
                    <a:pt x="2786" y="25"/>
                  </a:cubicBezTo>
                  <a:cubicBezTo>
                    <a:pt x="2763" y="25"/>
                    <a:pt x="2751" y="61"/>
                    <a:pt x="2763" y="84"/>
                  </a:cubicBezTo>
                  <a:cubicBezTo>
                    <a:pt x="2763" y="96"/>
                    <a:pt x="2786" y="120"/>
                    <a:pt x="2798" y="120"/>
                  </a:cubicBezTo>
                  <a:cubicBezTo>
                    <a:pt x="2810" y="120"/>
                    <a:pt x="2810" y="120"/>
                    <a:pt x="2810" y="108"/>
                  </a:cubicBezTo>
                  <a:cubicBezTo>
                    <a:pt x="2870" y="96"/>
                    <a:pt x="2917" y="96"/>
                    <a:pt x="2977" y="96"/>
                  </a:cubicBezTo>
                  <a:lnTo>
                    <a:pt x="2989" y="96"/>
                  </a:lnTo>
                  <a:cubicBezTo>
                    <a:pt x="3013" y="96"/>
                    <a:pt x="3037" y="72"/>
                    <a:pt x="3037" y="49"/>
                  </a:cubicBezTo>
                  <a:cubicBezTo>
                    <a:pt x="3037" y="25"/>
                    <a:pt x="3013" y="1"/>
                    <a:pt x="2989" y="1"/>
                  </a:cubicBezTo>
                  <a:close/>
                  <a:moveTo>
                    <a:pt x="3191" y="25"/>
                  </a:moveTo>
                  <a:cubicBezTo>
                    <a:pt x="3167" y="25"/>
                    <a:pt x="3144" y="37"/>
                    <a:pt x="3132" y="61"/>
                  </a:cubicBezTo>
                  <a:cubicBezTo>
                    <a:pt x="3132" y="84"/>
                    <a:pt x="3144" y="108"/>
                    <a:pt x="3167" y="120"/>
                  </a:cubicBezTo>
                  <a:cubicBezTo>
                    <a:pt x="3227" y="132"/>
                    <a:pt x="3287" y="156"/>
                    <a:pt x="3346" y="180"/>
                  </a:cubicBezTo>
                  <a:lnTo>
                    <a:pt x="3358" y="180"/>
                  </a:lnTo>
                  <a:cubicBezTo>
                    <a:pt x="3382" y="180"/>
                    <a:pt x="3394" y="168"/>
                    <a:pt x="3406" y="156"/>
                  </a:cubicBezTo>
                  <a:cubicBezTo>
                    <a:pt x="3418" y="132"/>
                    <a:pt x="3406" y="96"/>
                    <a:pt x="3382" y="84"/>
                  </a:cubicBezTo>
                  <a:cubicBezTo>
                    <a:pt x="3310" y="61"/>
                    <a:pt x="3251" y="37"/>
                    <a:pt x="3191" y="25"/>
                  </a:cubicBezTo>
                  <a:close/>
                  <a:moveTo>
                    <a:pt x="2627" y="92"/>
                  </a:moveTo>
                  <a:cubicBezTo>
                    <a:pt x="2621" y="92"/>
                    <a:pt x="2614" y="93"/>
                    <a:pt x="2608" y="96"/>
                  </a:cubicBezTo>
                  <a:cubicBezTo>
                    <a:pt x="2548" y="132"/>
                    <a:pt x="2501" y="168"/>
                    <a:pt x="2441" y="215"/>
                  </a:cubicBezTo>
                  <a:cubicBezTo>
                    <a:pt x="2429" y="239"/>
                    <a:pt x="2429" y="263"/>
                    <a:pt x="2441" y="287"/>
                  </a:cubicBezTo>
                  <a:cubicBezTo>
                    <a:pt x="2453" y="299"/>
                    <a:pt x="2465" y="299"/>
                    <a:pt x="2477" y="299"/>
                  </a:cubicBezTo>
                  <a:cubicBezTo>
                    <a:pt x="2489" y="299"/>
                    <a:pt x="2501" y="299"/>
                    <a:pt x="2513" y="287"/>
                  </a:cubicBezTo>
                  <a:cubicBezTo>
                    <a:pt x="2560" y="251"/>
                    <a:pt x="2608" y="215"/>
                    <a:pt x="2656" y="180"/>
                  </a:cubicBezTo>
                  <a:cubicBezTo>
                    <a:pt x="2679" y="168"/>
                    <a:pt x="2679" y="144"/>
                    <a:pt x="2667" y="120"/>
                  </a:cubicBezTo>
                  <a:cubicBezTo>
                    <a:pt x="2659" y="103"/>
                    <a:pt x="2644" y="92"/>
                    <a:pt x="2627" y="92"/>
                  </a:cubicBezTo>
                  <a:close/>
                  <a:moveTo>
                    <a:pt x="3520" y="172"/>
                  </a:moveTo>
                  <a:cubicBezTo>
                    <a:pt x="3507" y="172"/>
                    <a:pt x="3496" y="178"/>
                    <a:pt x="3489" y="191"/>
                  </a:cubicBezTo>
                  <a:cubicBezTo>
                    <a:pt x="3477" y="215"/>
                    <a:pt x="3489" y="239"/>
                    <a:pt x="3501" y="263"/>
                  </a:cubicBezTo>
                  <a:cubicBezTo>
                    <a:pt x="3560" y="287"/>
                    <a:pt x="3608" y="322"/>
                    <a:pt x="3668" y="358"/>
                  </a:cubicBezTo>
                  <a:cubicBezTo>
                    <a:pt x="3668" y="358"/>
                    <a:pt x="3679" y="370"/>
                    <a:pt x="3691" y="370"/>
                  </a:cubicBezTo>
                  <a:cubicBezTo>
                    <a:pt x="3703" y="370"/>
                    <a:pt x="3715" y="358"/>
                    <a:pt x="3727" y="346"/>
                  </a:cubicBezTo>
                  <a:cubicBezTo>
                    <a:pt x="3739" y="322"/>
                    <a:pt x="3739" y="299"/>
                    <a:pt x="3715" y="275"/>
                  </a:cubicBezTo>
                  <a:cubicBezTo>
                    <a:pt x="3668" y="239"/>
                    <a:pt x="3608" y="203"/>
                    <a:pt x="3548" y="180"/>
                  </a:cubicBezTo>
                  <a:cubicBezTo>
                    <a:pt x="3539" y="175"/>
                    <a:pt x="3529" y="172"/>
                    <a:pt x="3520" y="172"/>
                  </a:cubicBezTo>
                  <a:close/>
                  <a:moveTo>
                    <a:pt x="3841" y="386"/>
                  </a:moveTo>
                  <a:cubicBezTo>
                    <a:pt x="3828" y="386"/>
                    <a:pt x="3817" y="392"/>
                    <a:pt x="3810" y="406"/>
                  </a:cubicBezTo>
                  <a:cubicBezTo>
                    <a:pt x="3787" y="418"/>
                    <a:pt x="3787" y="453"/>
                    <a:pt x="3810" y="465"/>
                  </a:cubicBezTo>
                  <a:cubicBezTo>
                    <a:pt x="3858" y="501"/>
                    <a:pt x="3906" y="549"/>
                    <a:pt x="3953" y="584"/>
                  </a:cubicBezTo>
                  <a:cubicBezTo>
                    <a:pt x="3965" y="596"/>
                    <a:pt x="3977" y="596"/>
                    <a:pt x="3989" y="596"/>
                  </a:cubicBezTo>
                  <a:cubicBezTo>
                    <a:pt x="4001" y="596"/>
                    <a:pt x="4013" y="596"/>
                    <a:pt x="4025" y="584"/>
                  </a:cubicBezTo>
                  <a:cubicBezTo>
                    <a:pt x="4049" y="561"/>
                    <a:pt x="4037" y="537"/>
                    <a:pt x="4025" y="513"/>
                  </a:cubicBezTo>
                  <a:cubicBezTo>
                    <a:pt x="3977" y="477"/>
                    <a:pt x="3918" y="430"/>
                    <a:pt x="3870" y="394"/>
                  </a:cubicBezTo>
                  <a:cubicBezTo>
                    <a:pt x="3860" y="389"/>
                    <a:pt x="3850" y="386"/>
                    <a:pt x="3841" y="386"/>
                  </a:cubicBezTo>
                  <a:close/>
                  <a:moveTo>
                    <a:pt x="2353" y="350"/>
                  </a:moveTo>
                  <a:cubicBezTo>
                    <a:pt x="2340" y="350"/>
                    <a:pt x="2329" y="356"/>
                    <a:pt x="2322" y="370"/>
                  </a:cubicBezTo>
                  <a:cubicBezTo>
                    <a:pt x="2275" y="418"/>
                    <a:pt x="2239" y="477"/>
                    <a:pt x="2215" y="537"/>
                  </a:cubicBezTo>
                  <a:cubicBezTo>
                    <a:pt x="2203" y="561"/>
                    <a:pt x="2203" y="584"/>
                    <a:pt x="2227" y="596"/>
                  </a:cubicBezTo>
                  <a:cubicBezTo>
                    <a:pt x="2239" y="608"/>
                    <a:pt x="2239" y="608"/>
                    <a:pt x="2251" y="608"/>
                  </a:cubicBezTo>
                  <a:cubicBezTo>
                    <a:pt x="2263" y="608"/>
                    <a:pt x="2286" y="596"/>
                    <a:pt x="2298" y="584"/>
                  </a:cubicBezTo>
                  <a:cubicBezTo>
                    <a:pt x="2322" y="525"/>
                    <a:pt x="2358" y="477"/>
                    <a:pt x="2394" y="430"/>
                  </a:cubicBezTo>
                  <a:cubicBezTo>
                    <a:pt x="2405" y="406"/>
                    <a:pt x="2405" y="370"/>
                    <a:pt x="2382" y="358"/>
                  </a:cubicBezTo>
                  <a:cubicBezTo>
                    <a:pt x="2372" y="353"/>
                    <a:pt x="2362" y="350"/>
                    <a:pt x="2353" y="350"/>
                  </a:cubicBezTo>
                  <a:close/>
                  <a:moveTo>
                    <a:pt x="4127" y="626"/>
                  </a:moveTo>
                  <a:cubicBezTo>
                    <a:pt x="4114" y="626"/>
                    <a:pt x="4102" y="632"/>
                    <a:pt x="4096" y="644"/>
                  </a:cubicBezTo>
                  <a:cubicBezTo>
                    <a:pt x="4072" y="668"/>
                    <a:pt x="4072" y="692"/>
                    <a:pt x="4096" y="715"/>
                  </a:cubicBezTo>
                  <a:cubicBezTo>
                    <a:pt x="4144" y="751"/>
                    <a:pt x="4191" y="799"/>
                    <a:pt x="4227" y="846"/>
                  </a:cubicBezTo>
                  <a:cubicBezTo>
                    <a:pt x="4239" y="858"/>
                    <a:pt x="4251" y="858"/>
                    <a:pt x="4263" y="858"/>
                  </a:cubicBezTo>
                  <a:cubicBezTo>
                    <a:pt x="4275" y="858"/>
                    <a:pt x="4287" y="858"/>
                    <a:pt x="4299" y="846"/>
                  </a:cubicBezTo>
                  <a:cubicBezTo>
                    <a:pt x="4322" y="822"/>
                    <a:pt x="4322" y="799"/>
                    <a:pt x="4299" y="775"/>
                  </a:cubicBezTo>
                  <a:cubicBezTo>
                    <a:pt x="4251" y="727"/>
                    <a:pt x="4203" y="680"/>
                    <a:pt x="4168" y="644"/>
                  </a:cubicBezTo>
                  <a:cubicBezTo>
                    <a:pt x="4156" y="632"/>
                    <a:pt x="4141" y="626"/>
                    <a:pt x="4127" y="626"/>
                  </a:cubicBezTo>
                  <a:close/>
                  <a:moveTo>
                    <a:pt x="2170" y="675"/>
                  </a:moveTo>
                  <a:cubicBezTo>
                    <a:pt x="2150" y="675"/>
                    <a:pt x="2128" y="686"/>
                    <a:pt x="2120" y="703"/>
                  </a:cubicBezTo>
                  <a:cubicBezTo>
                    <a:pt x="2096" y="763"/>
                    <a:pt x="2072" y="822"/>
                    <a:pt x="2048" y="894"/>
                  </a:cubicBezTo>
                  <a:cubicBezTo>
                    <a:pt x="2048" y="918"/>
                    <a:pt x="2060" y="942"/>
                    <a:pt x="2084" y="953"/>
                  </a:cubicBezTo>
                  <a:lnTo>
                    <a:pt x="2096" y="953"/>
                  </a:lnTo>
                  <a:cubicBezTo>
                    <a:pt x="2120" y="953"/>
                    <a:pt x="2132" y="942"/>
                    <a:pt x="2144" y="918"/>
                  </a:cubicBezTo>
                  <a:cubicBezTo>
                    <a:pt x="2167" y="858"/>
                    <a:pt x="2191" y="799"/>
                    <a:pt x="2215" y="751"/>
                  </a:cubicBezTo>
                  <a:cubicBezTo>
                    <a:pt x="2227" y="727"/>
                    <a:pt x="2215" y="692"/>
                    <a:pt x="2191" y="680"/>
                  </a:cubicBezTo>
                  <a:cubicBezTo>
                    <a:pt x="2185" y="676"/>
                    <a:pt x="2178" y="675"/>
                    <a:pt x="2170" y="675"/>
                  </a:cubicBezTo>
                  <a:close/>
                  <a:moveTo>
                    <a:pt x="4430" y="918"/>
                  </a:moveTo>
                  <a:lnTo>
                    <a:pt x="4358" y="989"/>
                  </a:lnTo>
                  <a:lnTo>
                    <a:pt x="4394" y="1013"/>
                  </a:lnTo>
                  <a:cubicBezTo>
                    <a:pt x="4406" y="1025"/>
                    <a:pt x="4418" y="1025"/>
                    <a:pt x="4430" y="1025"/>
                  </a:cubicBezTo>
                  <a:cubicBezTo>
                    <a:pt x="4441" y="1025"/>
                    <a:pt x="4453" y="1025"/>
                    <a:pt x="4465" y="1013"/>
                  </a:cubicBezTo>
                  <a:cubicBezTo>
                    <a:pt x="4477" y="1001"/>
                    <a:pt x="4477" y="965"/>
                    <a:pt x="4465" y="953"/>
                  </a:cubicBezTo>
                  <a:lnTo>
                    <a:pt x="4430" y="918"/>
                  </a:lnTo>
                  <a:close/>
                  <a:moveTo>
                    <a:pt x="2048" y="1037"/>
                  </a:moveTo>
                  <a:cubicBezTo>
                    <a:pt x="2024" y="1037"/>
                    <a:pt x="2001" y="1049"/>
                    <a:pt x="2001" y="1073"/>
                  </a:cubicBezTo>
                  <a:cubicBezTo>
                    <a:pt x="1977" y="1132"/>
                    <a:pt x="1965" y="1203"/>
                    <a:pt x="1953" y="1263"/>
                  </a:cubicBezTo>
                  <a:cubicBezTo>
                    <a:pt x="1941" y="1287"/>
                    <a:pt x="1953" y="1311"/>
                    <a:pt x="1989" y="1311"/>
                  </a:cubicBezTo>
                  <a:cubicBezTo>
                    <a:pt x="1989" y="1323"/>
                    <a:pt x="1989" y="1323"/>
                    <a:pt x="1989" y="1323"/>
                  </a:cubicBezTo>
                  <a:cubicBezTo>
                    <a:pt x="2013" y="1323"/>
                    <a:pt x="2036" y="1299"/>
                    <a:pt x="2036" y="1275"/>
                  </a:cubicBezTo>
                  <a:cubicBezTo>
                    <a:pt x="2048" y="1215"/>
                    <a:pt x="2072" y="1156"/>
                    <a:pt x="2084" y="1096"/>
                  </a:cubicBezTo>
                  <a:cubicBezTo>
                    <a:pt x="2096" y="1073"/>
                    <a:pt x="2072" y="1049"/>
                    <a:pt x="2048" y="1037"/>
                  </a:cubicBezTo>
                  <a:close/>
                  <a:moveTo>
                    <a:pt x="1239" y="1227"/>
                  </a:moveTo>
                  <a:cubicBezTo>
                    <a:pt x="1167" y="1239"/>
                    <a:pt x="1108" y="1239"/>
                    <a:pt x="1036" y="1263"/>
                  </a:cubicBezTo>
                  <a:cubicBezTo>
                    <a:pt x="1012" y="1263"/>
                    <a:pt x="1001" y="1287"/>
                    <a:pt x="1001" y="1311"/>
                  </a:cubicBezTo>
                  <a:cubicBezTo>
                    <a:pt x="1012" y="1334"/>
                    <a:pt x="1024" y="1346"/>
                    <a:pt x="1048" y="1346"/>
                  </a:cubicBezTo>
                  <a:lnTo>
                    <a:pt x="1060" y="1346"/>
                  </a:lnTo>
                  <a:cubicBezTo>
                    <a:pt x="1120" y="1334"/>
                    <a:pt x="1179" y="1334"/>
                    <a:pt x="1239" y="1323"/>
                  </a:cubicBezTo>
                  <a:cubicBezTo>
                    <a:pt x="1274" y="1323"/>
                    <a:pt x="1286" y="1299"/>
                    <a:pt x="1286" y="1275"/>
                  </a:cubicBezTo>
                  <a:cubicBezTo>
                    <a:pt x="1286" y="1251"/>
                    <a:pt x="1262" y="1227"/>
                    <a:pt x="1239" y="1227"/>
                  </a:cubicBezTo>
                  <a:close/>
                  <a:moveTo>
                    <a:pt x="1429" y="1227"/>
                  </a:moveTo>
                  <a:cubicBezTo>
                    <a:pt x="1405" y="1227"/>
                    <a:pt x="1382" y="1251"/>
                    <a:pt x="1382" y="1275"/>
                  </a:cubicBezTo>
                  <a:cubicBezTo>
                    <a:pt x="1382" y="1299"/>
                    <a:pt x="1393" y="1323"/>
                    <a:pt x="1429" y="1323"/>
                  </a:cubicBezTo>
                  <a:cubicBezTo>
                    <a:pt x="1489" y="1334"/>
                    <a:pt x="1548" y="1334"/>
                    <a:pt x="1608" y="1346"/>
                  </a:cubicBezTo>
                  <a:lnTo>
                    <a:pt x="1620" y="1346"/>
                  </a:lnTo>
                  <a:cubicBezTo>
                    <a:pt x="1643" y="1346"/>
                    <a:pt x="1655" y="1334"/>
                    <a:pt x="1667" y="1311"/>
                  </a:cubicBezTo>
                  <a:cubicBezTo>
                    <a:pt x="1667" y="1287"/>
                    <a:pt x="1655" y="1263"/>
                    <a:pt x="1620" y="1251"/>
                  </a:cubicBezTo>
                  <a:cubicBezTo>
                    <a:pt x="1560" y="1239"/>
                    <a:pt x="1489" y="1239"/>
                    <a:pt x="1429" y="1227"/>
                  </a:cubicBezTo>
                  <a:close/>
                  <a:moveTo>
                    <a:pt x="867" y="1318"/>
                  </a:moveTo>
                  <a:cubicBezTo>
                    <a:pt x="859" y="1318"/>
                    <a:pt x="852" y="1319"/>
                    <a:pt x="846" y="1323"/>
                  </a:cubicBezTo>
                  <a:cubicBezTo>
                    <a:pt x="786" y="1346"/>
                    <a:pt x="739" y="1370"/>
                    <a:pt x="679" y="1406"/>
                  </a:cubicBezTo>
                  <a:cubicBezTo>
                    <a:pt x="655" y="1418"/>
                    <a:pt x="643" y="1454"/>
                    <a:pt x="667" y="1477"/>
                  </a:cubicBezTo>
                  <a:cubicBezTo>
                    <a:pt x="667" y="1489"/>
                    <a:pt x="679" y="1489"/>
                    <a:pt x="703" y="1489"/>
                  </a:cubicBezTo>
                  <a:lnTo>
                    <a:pt x="727" y="1489"/>
                  </a:lnTo>
                  <a:cubicBezTo>
                    <a:pt x="774" y="1454"/>
                    <a:pt x="834" y="1430"/>
                    <a:pt x="893" y="1406"/>
                  </a:cubicBezTo>
                  <a:cubicBezTo>
                    <a:pt x="917" y="1394"/>
                    <a:pt x="929" y="1370"/>
                    <a:pt x="917" y="1346"/>
                  </a:cubicBezTo>
                  <a:cubicBezTo>
                    <a:pt x="908" y="1329"/>
                    <a:pt x="887" y="1318"/>
                    <a:pt x="867" y="1318"/>
                  </a:cubicBezTo>
                  <a:close/>
                  <a:moveTo>
                    <a:pt x="1810" y="1299"/>
                  </a:moveTo>
                  <a:cubicBezTo>
                    <a:pt x="1786" y="1299"/>
                    <a:pt x="1763" y="1311"/>
                    <a:pt x="1751" y="1334"/>
                  </a:cubicBezTo>
                  <a:cubicBezTo>
                    <a:pt x="1751" y="1358"/>
                    <a:pt x="1763" y="1394"/>
                    <a:pt x="1786" y="1394"/>
                  </a:cubicBezTo>
                  <a:cubicBezTo>
                    <a:pt x="1834" y="1406"/>
                    <a:pt x="1870" y="1418"/>
                    <a:pt x="1917" y="1442"/>
                  </a:cubicBezTo>
                  <a:cubicBezTo>
                    <a:pt x="1905" y="1442"/>
                    <a:pt x="1905" y="1442"/>
                    <a:pt x="1905" y="1454"/>
                  </a:cubicBezTo>
                  <a:cubicBezTo>
                    <a:pt x="1894" y="1513"/>
                    <a:pt x="1882" y="1584"/>
                    <a:pt x="1882" y="1632"/>
                  </a:cubicBezTo>
                  <a:cubicBezTo>
                    <a:pt x="1870" y="1668"/>
                    <a:pt x="1894" y="1692"/>
                    <a:pt x="1917" y="1692"/>
                  </a:cubicBezTo>
                  <a:lnTo>
                    <a:pt x="1929" y="1692"/>
                  </a:lnTo>
                  <a:cubicBezTo>
                    <a:pt x="1941" y="1692"/>
                    <a:pt x="1965" y="1680"/>
                    <a:pt x="1965" y="1656"/>
                  </a:cubicBezTo>
                  <a:cubicBezTo>
                    <a:pt x="1977" y="1596"/>
                    <a:pt x="1989" y="1537"/>
                    <a:pt x="2001" y="1465"/>
                  </a:cubicBezTo>
                  <a:lnTo>
                    <a:pt x="2001" y="1454"/>
                  </a:lnTo>
                  <a:cubicBezTo>
                    <a:pt x="2013" y="1454"/>
                    <a:pt x="2024" y="1442"/>
                    <a:pt x="2024" y="1430"/>
                  </a:cubicBezTo>
                  <a:cubicBezTo>
                    <a:pt x="2036" y="1406"/>
                    <a:pt x="2024" y="1382"/>
                    <a:pt x="2001" y="1370"/>
                  </a:cubicBezTo>
                  <a:cubicBezTo>
                    <a:pt x="1941" y="1346"/>
                    <a:pt x="1882" y="1323"/>
                    <a:pt x="1810" y="1299"/>
                  </a:cubicBezTo>
                  <a:close/>
                  <a:moveTo>
                    <a:pt x="2146" y="1458"/>
                  </a:moveTo>
                  <a:cubicBezTo>
                    <a:pt x="2130" y="1458"/>
                    <a:pt x="2115" y="1463"/>
                    <a:pt x="2108" y="1477"/>
                  </a:cubicBezTo>
                  <a:cubicBezTo>
                    <a:pt x="2096" y="1501"/>
                    <a:pt x="2096" y="1525"/>
                    <a:pt x="2120" y="1549"/>
                  </a:cubicBezTo>
                  <a:cubicBezTo>
                    <a:pt x="2167" y="1584"/>
                    <a:pt x="2203" y="1620"/>
                    <a:pt x="2227" y="1668"/>
                  </a:cubicBezTo>
                  <a:cubicBezTo>
                    <a:pt x="2227" y="1692"/>
                    <a:pt x="2251" y="1704"/>
                    <a:pt x="2263" y="1704"/>
                  </a:cubicBezTo>
                  <a:cubicBezTo>
                    <a:pt x="2275" y="1704"/>
                    <a:pt x="2275" y="1704"/>
                    <a:pt x="2286" y="1692"/>
                  </a:cubicBezTo>
                  <a:cubicBezTo>
                    <a:pt x="2310" y="1680"/>
                    <a:pt x="2322" y="1656"/>
                    <a:pt x="2310" y="1632"/>
                  </a:cubicBezTo>
                  <a:cubicBezTo>
                    <a:pt x="2286" y="1573"/>
                    <a:pt x="2239" y="1513"/>
                    <a:pt x="2179" y="1465"/>
                  </a:cubicBezTo>
                  <a:cubicBezTo>
                    <a:pt x="2169" y="1461"/>
                    <a:pt x="2157" y="1458"/>
                    <a:pt x="2146" y="1458"/>
                  </a:cubicBezTo>
                  <a:close/>
                  <a:moveTo>
                    <a:pt x="546" y="1511"/>
                  </a:moveTo>
                  <a:cubicBezTo>
                    <a:pt x="535" y="1511"/>
                    <a:pt x="522" y="1515"/>
                    <a:pt x="512" y="1525"/>
                  </a:cubicBezTo>
                  <a:cubicBezTo>
                    <a:pt x="465" y="1561"/>
                    <a:pt x="417" y="1608"/>
                    <a:pt x="381" y="1668"/>
                  </a:cubicBezTo>
                  <a:cubicBezTo>
                    <a:pt x="358" y="1680"/>
                    <a:pt x="370" y="1715"/>
                    <a:pt x="381" y="1727"/>
                  </a:cubicBezTo>
                  <a:cubicBezTo>
                    <a:pt x="393" y="1739"/>
                    <a:pt x="405" y="1739"/>
                    <a:pt x="417" y="1739"/>
                  </a:cubicBezTo>
                  <a:cubicBezTo>
                    <a:pt x="429" y="1739"/>
                    <a:pt x="441" y="1739"/>
                    <a:pt x="453" y="1727"/>
                  </a:cubicBezTo>
                  <a:cubicBezTo>
                    <a:pt x="489" y="1680"/>
                    <a:pt x="536" y="1632"/>
                    <a:pt x="584" y="1596"/>
                  </a:cubicBezTo>
                  <a:cubicBezTo>
                    <a:pt x="596" y="1573"/>
                    <a:pt x="608" y="1549"/>
                    <a:pt x="584" y="1525"/>
                  </a:cubicBezTo>
                  <a:cubicBezTo>
                    <a:pt x="577" y="1518"/>
                    <a:pt x="562" y="1511"/>
                    <a:pt x="546" y="1511"/>
                  </a:cubicBezTo>
                  <a:close/>
                  <a:moveTo>
                    <a:pt x="2286" y="1787"/>
                  </a:moveTo>
                  <a:cubicBezTo>
                    <a:pt x="2263" y="1787"/>
                    <a:pt x="2239" y="1799"/>
                    <a:pt x="2227" y="1823"/>
                  </a:cubicBezTo>
                  <a:cubicBezTo>
                    <a:pt x="2203" y="1870"/>
                    <a:pt x="2167" y="1906"/>
                    <a:pt x="2132" y="1942"/>
                  </a:cubicBezTo>
                  <a:cubicBezTo>
                    <a:pt x="2108" y="1954"/>
                    <a:pt x="2096" y="1989"/>
                    <a:pt x="2108" y="2013"/>
                  </a:cubicBezTo>
                  <a:cubicBezTo>
                    <a:pt x="2120" y="2025"/>
                    <a:pt x="2132" y="2025"/>
                    <a:pt x="2155" y="2025"/>
                  </a:cubicBezTo>
                  <a:lnTo>
                    <a:pt x="2179" y="2025"/>
                  </a:lnTo>
                  <a:cubicBezTo>
                    <a:pt x="2239" y="1977"/>
                    <a:pt x="2286" y="1918"/>
                    <a:pt x="2310" y="1846"/>
                  </a:cubicBezTo>
                  <a:cubicBezTo>
                    <a:pt x="2322" y="1823"/>
                    <a:pt x="2310" y="1799"/>
                    <a:pt x="2286" y="1787"/>
                  </a:cubicBezTo>
                  <a:close/>
                  <a:moveTo>
                    <a:pt x="1905" y="1787"/>
                  </a:moveTo>
                  <a:cubicBezTo>
                    <a:pt x="1882" y="1787"/>
                    <a:pt x="1858" y="1811"/>
                    <a:pt x="1858" y="1835"/>
                  </a:cubicBezTo>
                  <a:cubicBezTo>
                    <a:pt x="1858" y="1965"/>
                    <a:pt x="1905" y="2013"/>
                    <a:pt x="1953" y="2037"/>
                  </a:cubicBezTo>
                  <a:cubicBezTo>
                    <a:pt x="1953" y="2049"/>
                    <a:pt x="1965" y="2049"/>
                    <a:pt x="1977" y="2049"/>
                  </a:cubicBezTo>
                  <a:cubicBezTo>
                    <a:pt x="1989" y="2049"/>
                    <a:pt x="2001" y="2037"/>
                    <a:pt x="2013" y="2025"/>
                  </a:cubicBezTo>
                  <a:cubicBezTo>
                    <a:pt x="2024" y="2001"/>
                    <a:pt x="2024" y="1977"/>
                    <a:pt x="2001" y="1965"/>
                  </a:cubicBezTo>
                  <a:cubicBezTo>
                    <a:pt x="1965" y="1942"/>
                    <a:pt x="1953" y="1894"/>
                    <a:pt x="1953" y="1835"/>
                  </a:cubicBezTo>
                  <a:cubicBezTo>
                    <a:pt x="1953" y="1811"/>
                    <a:pt x="1929" y="1787"/>
                    <a:pt x="1905" y="1787"/>
                  </a:cubicBezTo>
                  <a:close/>
                  <a:moveTo>
                    <a:pt x="295" y="1798"/>
                  </a:moveTo>
                  <a:cubicBezTo>
                    <a:pt x="282" y="1798"/>
                    <a:pt x="270" y="1808"/>
                    <a:pt x="262" y="1823"/>
                  </a:cubicBezTo>
                  <a:cubicBezTo>
                    <a:pt x="227" y="1870"/>
                    <a:pt x="191" y="1930"/>
                    <a:pt x="155" y="1989"/>
                  </a:cubicBezTo>
                  <a:cubicBezTo>
                    <a:pt x="143" y="2013"/>
                    <a:pt x="155" y="2037"/>
                    <a:pt x="179" y="2049"/>
                  </a:cubicBezTo>
                  <a:cubicBezTo>
                    <a:pt x="179" y="2049"/>
                    <a:pt x="191" y="2061"/>
                    <a:pt x="203" y="2061"/>
                  </a:cubicBezTo>
                  <a:cubicBezTo>
                    <a:pt x="215" y="2061"/>
                    <a:pt x="239" y="2049"/>
                    <a:pt x="239" y="2037"/>
                  </a:cubicBezTo>
                  <a:cubicBezTo>
                    <a:pt x="274" y="1977"/>
                    <a:pt x="310" y="1918"/>
                    <a:pt x="334" y="1870"/>
                  </a:cubicBezTo>
                  <a:cubicBezTo>
                    <a:pt x="346" y="1846"/>
                    <a:pt x="346" y="1823"/>
                    <a:pt x="322" y="1811"/>
                  </a:cubicBezTo>
                  <a:cubicBezTo>
                    <a:pt x="313" y="1802"/>
                    <a:pt x="304" y="1798"/>
                    <a:pt x="295" y="1798"/>
                  </a:cubicBezTo>
                  <a:close/>
                  <a:moveTo>
                    <a:pt x="112" y="2128"/>
                  </a:moveTo>
                  <a:cubicBezTo>
                    <a:pt x="96" y="2128"/>
                    <a:pt x="81" y="2139"/>
                    <a:pt x="72" y="2156"/>
                  </a:cubicBezTo>
                  <a:cubicBezTo>
                    <a:pt x="36" y="2275"/>
                    <a:pt x="12" y="2346"/>
                    <a:pt x="12" y="2346"/>
                  </a:cubicBezTo>
                  <a:cubicBezTo>
                    <a:pt x="0" y="2370"/>
                    <a:pt x="24" y="2406"/>
                    <a:pt x="48" y="2406"/>
                  </a:cubicBezTo>
                  <a:lnTo>
                    <a:pt x="60" y="2406"/>
                  </a:lnTo>
                  <a:cubicBezTo>
                    <a:pt x="84" y="2406"/>
                    <a:pt x="96" y="2394"/>
                    <a:pt x="108" y="2370"/>
                  </a:cubicBezTo>
                  <a:cubicBezTo>
                    <a:pt x="108" y="2370"/>
                    <a:pt x="119" y="2299"/>
                    <a:pt x="167" y="2204"/>
                  </a:cubicBezTo>
                  <a:cubicBezTo>
                    <a:pt x="167" y="2168"/>
                    <a:pt x="155" y="2144"/>
                    <a:pt x="131" y="2132"/>
                  </a:cubicBezTo>
                  <a:cubicBezTo>
                    <a:pt x="125" y="2129"/>
                    <a:pt x="119" y="2128"/>
                    <a:pt x="112" y="2128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7" name="Google Shape;2647;p61"/>
            <p:cNvSpPr/>
            <p:nvPr/>
          </p:nvSpPr>
          <p:spPr>
            <a:xfrm>
              <a:off x="2875175" y="3171172"/>
              <a:ext cx="257899" cy="78245"/>
            </a:xfrm>
            <a:custGeom>
              <a:avLst/>
              <a:gdLst/>
              <a:ahLst/>
              <a:cxnLst/>
              <a:rect l="l" t="t" r="r" b="b"/>
              <a:pathLst>
                <a:path w="8372" h="2540" extrusionOk="0">
                  <a:moveTo>
                    <a:pt x="95" y="0"/>
                  </a:moveTo>
                  <a:cubicBezTo>
                    <a:pt x="76" y="0"/>
                    <a:pt x="58" y="20"/>
                    <a:pt x="49" y="39"/>
                  </a:cubicBezTo>
                  <a:cubicBezTo>
                    <a:pt x="49" y="39"/>
                    <a:pt x="37" y="110"/>
                    <a:pt x="25" y="229"/>
                  </a:cubicBezTo>
                  <a:cubicBezTo>
                    <a:pt x="13" y="253"/>
                    <a:pt x="37" y="277"/>
                    <a:pt x="60" y="277"/>
                  </a:cubicBezTo>
                  <a:lnTo>
                    <a:pt x="72" y="277"/>
                  </a:lnTo>
                  <a:cubicBezTo>
                    <a:pt x="96" y="277"/>
                    <a:pt x="108" y="265"/>
                    <a:pt x="108" y="241"/>
                  </a:cubicBezTo>
                  <a:cubicBezTo>
                    <a:pt x="132" y="134"/>
                    <a:pt x="144" y="63"/>
                    <a:pt x="144" y="63"/>
                  </a:cubicBezTo>
                  <a:cubicBezTo>
                    <a:pt x="156" y="27"/>
                    <a:pt x="132" y="3"/>
                    <a:pt x="108" y="3"/>
                  </a:cubicBezTo>
                  <a:cubicBezTo>
                    <a:pt x="104" y="1"/>
                    <a:pt x="99" y="0"/>
                    <a:pt x="95" y="0"/>
                  </a:cubicBezTo>
                  <a:close/>
                  <a:moveTo>
                    <a:pt x="49" y="372"/>
                  </a:moveTo>
                  <a:cubicBezTo>
                    <a:pt x="25" y="372"/>
                    <a:pt x="1" y="396"/>
                    <a:pt x="1" y="420"/>
                  </a:cubicBezTo>
                  <a:cubicBezTo>
                    <a:pt x="1" y="456"/>
                    <a:pt x="1" y="491"/>
                    <a:pt x="1" y="527"/>
                  </a:cubicBezTo>
                  <a:cubicBezTo>
                    <a:pt x="1" y="551"/>
                    <a:pt x="1" y="587"/>
                    <a:pt x="1" y="610"/>
                  </a:cubicBezTo>
                  <a:cubicBezTo>
                    <a:pt x="1" y="646"/>
                    <a:pt x="25" y="658"/>
                    <a:pt x="49" y="658"/>
                  </a:cubicBezTo>
                  <a:cubicBezTo>
                    <a:pt x="72" y="658"/>
                    <a:pt x="96" y="634"/>
                    <a:pt x="96" y="610"/>
                  </a:cubicBezTo>
                  <a:cubicBezTo>
                    <a:pt x="96" y="575"/>
                    <a:pt x="96" y="551"/>
                    <a:pt x="96" y="515"/>
                  </a:cubicBezTo>
                  <a:cubicBezTo>
                    <a:pt x="96" y="491"/>
                    <a:pt x="96" y="456"/>
                    <a:pt x="96" y="420"/>
                  </a:cubicBezTo>
                  <a:cubicBezTo>
                    <a:pt x="96" y="396"/>
                    <a:pt x="72" y="372"/>
                    <a:pt x="49" y="372"/>
                  </a:cubicBezTo>
                  <a:close/>
                  <a:moveTo>
                    <a:pt x="60" y="753"/>
                  </a:moveTo>
                  <a:cubicBezTo>
                    <a:pt x="37" y="765"/>
                    <a:pt x="13" y="789"/>
                    <a:pt x="25" y="813"/>
                  </a:cubicBezTo>
                  <a:cubicBezTo>
                    <a:pt x="37" y="872"/>
                    <a:pt x="49" y="944"/>
                    <a:pt x="60" y="1003"/>
                  </a:cubicBezTo>
                  <a:cubicBezTo>
                    <a:pt x="60" y="1027"/>
                    <a:pt x="84" y="1039"/>
                    <a:pt x="108" y="1039"/>
                  </a:cubicBezTo>
                  <a:lnTo>
                    <a:pt x="120" y="1039"/>
                  </a:lnTo>
                  <a:cubicBezTo>
                    <a:pt x="144" y="1027"/>
                    <a:pt x="156" y="1003"/>
                    <a:pt x="156" y="980"/>
                  </a:cubicBezTo>
                  <a:cubicBezTo>
                    <a:pt x="132" y="920"/>
                    <a:pt x="120" y="861"/>
                    <a:pt x="120" y="801"/>
                  </a:cubicBezTo>
                  <a:cubicBezTo>
                    <a:pt x="108" y="777"/>
                    <a:pt x="84" y="753"/>
                    <a:pt x="60" y="753"/>
                  </a:cubicBezTo>
                  <a:close/>
                  <a:moveTo>
                    <a:pt x="2802" y="1061"/>
                  </a:moveTo>
                  <a:cubicBezTo>
                    <a:pt x="2766" y="1061"/>
                    <a:pt x="2725" y="1073"/>
                    <a:pt x="2680" y="1099"/>
                  </a:cubicBezTo>
                  <a:cubicBezTo>
                    <a:pt x="2680" y="1111"/>
                    <a:pt x="2668" y="1111"/>
                    <a:pt x="2656" y="1122"/>
                  </a:cubicBezTo>
                  <a:cubicBezTo>
                    <a:pt x="2632" y="1134"/>
                    <a:pt x="2632" y="1170"/>
                    <a:pt x="2644" y="1182"/>
                  </a:cubicBezTo>
                  <a:cubicBezTo>
                    <a:pt x="2656" y="1206"/>
                    <a:pt x="2668" y="1206"/>
                    <a:pt x="2680" y="1206"/>
                  </a:cubicBezTo>
                  <a:cubicBezTo>
                    <a:pt x="2692" y="1206"/>
                    <a:pt x="2704" y="1206"/>
                    <a:pt x="2716" y="1194"/>
                  </a:cubicBezTo>
                  <a:cubicBezTo>
                    <a:pt x="2716" y="1194"/>
                    <a:pt x="2727" y="1182"/>
                    <a:pt x="2739" y="1182"/>
                  </a:cubicBezTo>
                  <a:cubicBezTo>
                    <a:pt x="2766" y="1165"/>
                    <a:pt x="2792" y="1154"/>
                    <a:pt x="2808" y="1154"/>
                  </a:cubicBezTo>
                  <a:cubicBezTo>
                    <a:pt x="2815" y="1154"/>
                    <a:pt x="2820" y="1155"/>
                    <a:pt x="2823" y="1158"/>
                  </a:cubicBezTo>
                  <a:cubicBezTo>
                    <a:pt x="2833" y="1163"/>
                    <a:pt x="2844" y="1166"/>
                    <a:pt x="2856" y="1166"/>
                  </a:cubicBezTo>
                  <a:cubicBezTo>
                    <a:pt x="2872" y="1166"/>
                    <a:pt x="2887" y="1160"/>
                    <a:pt x="2894" y="1146"/>
                  </a:cubicBezTo>
                  <a:cubicBezTo>
                    <a:pt x="2906" y="1122"/>
                    <a:pt x="2906" y="1099"/>
                    <a:pt x="2882" y="1087"/>
                  </a:cubicBezTo>
                  <a:cubicBezTo>
                    <a:pt x="2860" y="1070"/>
                    <a:pt x="2833" y="1061"/>
                    <a:pt x="2802" y="1061"/>
                  </a:cubicBezTo>
                  <a:close/>
                  <a:moveTo>
                    <a:pt x="144" y="1122"/>
                  </a:moveTo>
                  <a:cubicBezTo>
                    <a:pt x="120" y="1134"/>
                    <a:pt x="108" y="1170"/>
                    <a:pt x="120" y="1194"/>
                  </a:cubicBezTo>
                  <a:cubicBezTo>
                    <a:pt x="144" y="1253"/>
                    <a:pt x="180" y="1313"/>
                    <a:pt x="215" y="1361"/>
                  </a:cubicBezTo>
                  <a:cubicBezTo>
                    <a:pt x="215" y="1384"/>
                    <a:pt x="239" y="1384"/>
                    <a:pt x="251" y="1384"/>
                  </a:cubicBezTo>
                  <a:lnTo>
                    <a:pt x="275" y="1384"/>
                  </a:lnTo>
                  <a:cubicBezTo>
                    <a:pt x="299" y="1372"/>
                    <a:pt x="299" y="1337"/>
                    <a:pt x="287" y="1313"/>
                  </a:cubicBezTo>
                  <a:cubicBezTo>
                    <a:pt x="263" y="1265"/>
                    <a:pt x="227" y="1206"/>
                    <a:pt x="203" y="1158"/>
                  </a:cubicBezTo>
                  <a:cubicBezTo>
                    <a:pt x="203" y="1134"/>
                    <a:pt x="168" y="1122"/>
                    <a:pt x="144" y="1122"/>
                  </a:cubicBezTo>
                  <a:close/>
                  <a:moveTo>
                    <a:pt x="2564" y="1249"/>
                  </a:moveTo>
                  <a:cubicBezTo>
                    <a:pt x="2543" y="1249"/>
                    <a:pt x="2522" y="1260"/>
                    <a:pt x="2513" y="1277"/>
                  </a:cubicBezTo>
                  <a:cubicBezTo>
                    <a:pt x="2477" y="1325"/>
                    <a:pt x="2454" y="1396"/>
                    <a:pt x="2430" y="1456"/>
                  </a:cubicBezTo>
                  <a:cubicBezTo>
                    <a:pt x="2430" y="1480"/>
                    <a:pt x="2442" y="1515"/>
                    <a:pt x="2466" y="1515"/>
                  </a:cubicBezTo>
                  <a:lnTo>
                    <a:pt x="2477" y="1515"/>
                  </a:lnTo>
                  <a:cubicBezTo>
                    <a:pt x="2501" y="1515"/>
                    <a:pt x="2513" y="1503"/>
                    <a:pt x="2525" y="1480"/>
                  </a:cubicBezTo>
                  <a:cubicBezTo>
                    <a:pt x="2537" y="1432"/>
                    <a:pt x="2561" y="1372"/>
                    <a:pt x="2597" y="1325"/>
                  </a:cubicBezTo>
                  <a:cubicBezTo>
                    <a:pt x="2608" y="1301"/>
                    <a:pt x="2597" y="1277"/>
                    <a:pt x="2585" y="1253"/>
                  </a:cubicBezTo>
                  <a:cubicBezTo>
                    <a:pt x="2578" y="1250"/>
                    <a:pt x="2571" y="1249"/>
                    <a:pt x="2564" y="1249"/>
                  </a:cubicBezTo>
                  <a:close/>
                  <a:moveTo>
                    <a:pt x="2875" y="1249"/>
                  </a:moveTo>
                  <a:cubicBezTo>
                    <a:pt x="2858" y="1249"/>
                    <a:pt x="2843" y="1260"/>
                    <a:pt x="2835" y="1277"/>
                  </a:cubicBezTo>
                  <a:cubicBezTo>
                    <a:pt x="2823" y="1325"/>
                    <a:pt x="2787" y="1384"/>
                    <a:pt x="2751" y="1432"/>
                  </a:cubicBezTo>
                  <a:cubicBezTo>
                    <a:pt x="2739" y="1456"/>
                    <a:pt x="2739" y="1480"/>
                    <a:pt x="2763" y="1503"/>
                  </a:cubicBezTo>
                  <a:cubicBezTo>
                    <a:pt x="2775" y="1503"/>
                    <a:pt x="2775" y="1515"/>
                    <a:pt x="2787" y="1515"/>
                  </a:cubicBezTo>
                  <a:cubicBezTo>
                    <a:pt x="2811" y="1515"/>
                    <a:pt x="2823" y="1503"/>
                    <a:pt x="2823" y="1492"/>
                  </a:cubicBezTo>
                  <a:cubicBezTo>
                    <a:pt x="2870" y="1432"/>
                    <a:pt x="2906" y="1372"/>
                    <a:pt x="2930" y="1313"/>
                  </a:cubicBezTo>
                  <a:cubicBezTo>
                    <a:pt x="2930" y="1289"/>
                    <a:pt x="2918" y="1253"/>
                    <a:pt x="2894" y="1253"/>
                  </a:cubicBezTo>
                  <a:cubicBezTo>
                    <a:pt x="2888" y="1250"/>
                    <a:pt x="2881" y="1249"/>
                    <a:pt x="2875" y="1249"/>
                  </a:cubicBezTo>
                  <a:close/>
                  <a:moveTo>
                    <a:pt x="364" y="1447"/>
                  </a:moveTo>
                  <a:cubicBezTo>
                    <a:pt x="352" y="1447"/>
                    <a:pt x="340" y="1450"/>
                    <a:pt x="334" y="1456"/>
                  </a:cubicBezTo>
                  <a:cubicBezTo>
                    <a:pt x="311" y="1480"/>
                    <a:pt x="311" y="1503"/>
                    <a:pt x="322" y="1527"/>
                  </a:cubicBezTo>
                  <a:cubicBezTo>
                    <a:pt x="370" y="1575"/>
                    <a:pt x="418" y="1623"/>
                    <a:pt x="465" y="1658"/>
                  </a:cubicBezTo>
                  <a:cubicBezTo>
                    <a:pt x="477" y="1670"/>
                    <a:pt x="489" y="1670"/>
                    <a:pt x="501" y="1670"/>
                  </a:cubicBezTo>
                  <a:cubicBezTo>
                    <a:pt x="513" y="1670"/>
                    <a:pt x="525" y="1658"/>
                    <a:pt x="537" y="1646"/>
                  </a:cubicBezTo>
                  <a:cubicBezTo>
                    <a:pt x="549" y="1634"/>
                    <a:pt x="549" y="1599"/>
                    <a:pt x="525" y="1587"/>
                  </a:cubicBezTo>
                  <a:cubicBezTo>
                    <a:pt x="477" y="1551"/>
                    <a:pt x="441" y="1503"/>
                    <a:pt x="394" y="1456"/>
                  </a:cubicBezTo>
                  <a:cubicBezTo>
                    <a:pt x="388" y="1450"/>
                    <a:pt x="376" y="1447"/>
                    <a:pt x="364" y="1447"/>
                  </a:cubicBezTo>
                  <a:close/>
                  <a:moveTo>
                    <a:pt x="8318" y="1436"/>
                  </a:moveTo>
                  <a:cubicBezTo>
                    <a:pt x="8304" y="1436"/>
                    <a:pt x="8290" y="1442"/>
                    <a:pt x="8276" y="1456"/>
                  </a:cubicBezTo>
                  <a:cubicBezTo>
                    <a:pt x="8252" y="1480"/>
                    <a:pt x="8216" y="1539"/>
                    <a:pt x="8157" y="1599"/>
                  </a:cubicBezTo>
                  <a:cubicBezTo>
                    <a:pt x="8133" y="1611"/>
                    <a:pt x="8145" y="1646"/>
                    <a:pt x="8157" y="1658"/>
                  </a:cubicBezTo>
                  <a:cubicBezTo>
                    <a:pt x="8169" y="1670"/>
                    <a:pt x="8181" y="1670"/>
                    <a:pt x="8192" y="1670"/>
                  </a:cubicBezTo>
                  <a:cubicBezTo>
                    <a:pt x="8204" y="1670"/>
                    <a:pt x="8216" y="1670"/>
                    <a:pt x="8228" y="1658"/>
                  </a:cubicBezTo>
                  <a:cubicBezTo>
                    <a:pt x="8276" y="1611"/>
                    <a:pt x="8312" y="1563"/>
                    <a:pt x="8359" y="1515"/>
                  </a:cubicBezTo>
                  <a:cubicBezTo>
                    <a:pt x="8371" y="1492"/>
                    <a:pt x="8371" y="1468"/>
                    <a:pt x="8347" y="1444"/>
                  </a:cubicBezTo>
                  <a:cubicBezTo>
                    <a:pt x="8337" y="1439"/>
                    <a:pt x="8327" y="1436"/>
                    <a:pt x="8318" y="1436"/>
                  </a:cubicBezTo>
                  <a:close/>
                  <a:moveTo>
                    <a:pt x="5156" y="1611"/>
                  </a:moveTo>
                  <a:cubicBezTo>
                    <a:pt x="5133" y="1611"/>
                    <a:pt x="5109" y="1623"/>
                    <a:pt x="5109" y="1646"/>
                  </a:cubicBezTo>
                  <a:cubicBezTo>
                    <a:pt x="5109" y="1682"/>
                    <a:pt x="5121" y="1706"/>
                    <a:pt x="5156" y="1706"/>
                  </a:cubicBezTo>
                  <a:lnTo>
                    <a:pt x="5216" y="1706"/>
                  </a:lnTo>
                  <a:cubicBezTo>
                    <a:pt x="5264" y="1718"/>
                    <a:pt x="5287" y="1730"/>
                    <a:pt x="5323" y="1742"/>
                  </a:cubicBezTo>
                  <a:lnTo>
                    <a:pt x="5335" y="1742"/>
                  </a:lnTo>
                  <a:cubicBezTo>
                    <a:pt x="5359" y="1742"/>
                    <a:pt x="5371" y="1742"/>
                    <a:pt x="5383" y="1718"/>
                  </a:cubicBezTo>
                  <a:cubicBezTo>
                    <a:pt x="5394" y="1706"/>
                    <a:pt x="5383" y="1670"/>
                    <a:pt x="5359" y="1658"/>
                  </a:cubicBezTo>
                  <a:cubicBezTo>
                    <a:pt x="5323" y="1634"/>
                    <a:pt x="5287" y="1623"/>
                    <a:pt x="5240" y="1623"/>
                  </a:cubicBezTo>
                  <a:cubicBezTo>
                    <a:pt x="5204" y="1611"/>
                    <a:pt x="5180" y="1611"/>
                    <a:pt x="5156" y="1611"/>
                  </a:cubicBezTo>
                  <a:close/>
                  <a:moveTo>
                    <a:pt x="4972" y="1618"/>
                  </a:moveTo>
                  <a:cubicBezTo>
                    <a:pt x="4966" y="1618"/>
                    <a:pt x="4960" y="1620"/>
                    <a:pt x="4954" y="1623"/>
                  </a:cubicBezTo>
                  <a:cubicBezTo>
                    <a:pt x="4871" y="1634"/>
                    <a:pt x="4811" y="1670"/>
                    <a:pt x="4763" y="1718"/>
                  </a:cubicBezTo>
                  <a:cubicBezTo>
                    <a:pt x="4752" y="1730"/>
                    <a:pt x="4752" y="1765"/>
                    <a:pt x="4763" y="1777"/>
                  </a:cubicBezTo>
                  <a:cubicBezTo>
                    <a:pt x="4775" y="1789"/>
                    <a:pt x="4787" y="1801"/>
                    <a:pt x="4799" y="1801"/>
                  </a:cubicBezTo>
                  <a:cubicBezTo>
                    <a:pt x="4811" y="1801"/>
                    <a:pt x="4823" y="1789"/>
                    <a:pt x="4835" y="1777"/>
                  </a:cubicBezTo>
                  <a:cubicBezTo>
                    <a:pt x="4859" y="1753"/>
                    <a:pt x="4918" y="1718"/>
                    <a:pt x="4978" y="1706"/>
                  </a:cubicBezTo>
                  <a:cubicBezTo>
                    <a:pt x="5002" y="1706"/>
                    <a:pt x="5013" y="1682"/>
                    <a:pt x="5013" y="1658"/>
                  </a:cubicBezTo>
                  <a:cubicBezTo>
                    <a:pt x="5005" y="1631"/>
                    <a:pt x="4989" y="1618"/>
                    <a:pt x="4972" y="1618"/>
                  </a:cubicBezTo>
                  <a:close/>
                  <a:moveTo>
                    <a:pt x="661" y="1677"/>
                  </a:moveTo>
                  <a:cubicBezTo>
                    <a:pt x="644" y="1677"/>
                    <a:pt x="629" y="1688"/>
                    <a:pt x="620" y="1706"/>
                  </a:cubicBezTo>
                  <a:cubicBezTo>
                    <a:pt x="608" y="1730"/>
                    <a:pt x="608" y="1753"/>
                    <a:pt x="632" y="1765"/>
                  </a:cubicBezTo>
                  <a:cubicBezTo>
                    <a:pt x="692" y="1801"/>
                    <a:pt x="751" y="1825"/>
                    <a:pt x="811" y="1849"/>
                  </a:cubicBezTo>
                  <a:lnTo>
                    <a:pt x="834" y="1849"/>
                  </a:lnTo>
                  <a:cubicBezTo>
                    <a:pt x="846" y="1849"/>
                    <a:pt x="870" y="1837"/>
                    <a:pt x="870" y="1825"/>
                  </a:cubicBezTo>
                  <a:cubicBezTo>
                    <a:pt x="882" y="1789"/>
                    <a:pt x="870" y="1765"/>
                    <a:pt x="846" y="1753"/>
                  </a:cubicBezTo>
                  <a:cubicBezTo>
                    <a:pt x="787" y="1742"/>
                    <a:pt x="727" y="1718"/>
                    <a:pt x="680" y="1682"/>
                  </a:cubicBezTo>
                  <a:cubicBezTo>
                    <a:pt x="673" y="1679"/>
                    <a:pt x="667" y="1677"/>
                    <a:pt x="661" y="1677"/>
                  </a:cubicBezTo>
                  <a:close/>
                  <a:moveTo>
                    <a:pt x="2311" y="1730"/>
                  </a:moveTo>
                  <a:cubicBezTo>
                    <a:pt x="2251" y="1753"/>
                    <a:pt x="2192" y="1777"/>
                    <a:pt x="2132" y="1789"/>
                  </a:cubicBezTo>
                  <a:cubicBezTo>
                    <a:pt x="2108" y="1801"/>
                    <a:pt x="2096" y="1825"/>
                    <a:pt x="2096" y="1849"/>
                  </a:cubicBezTo>
                  <a:cubicBezTo>
                    <a:pt x="2108" y="1873"/>
                    <a:pt x="2120" y="1884"/>
                    <a:pt x="2144" y="1884"/>
                  </a:cubicBezTo>
                  <a:lnTo>
                    <a:pt x="2156" y="1884"/>
                  </a:lnTo>
                  <a:cubicBezTo>
                    <a:pt x="2216" y="1861"/>
                    <a:pt x="2287" y="1849"/>
                    <a:pt x="2346" y="1825"/>
                  </a:cubicBezTo>
                  <a:cubicBezTo>
                    <a:pt x="2370" y="1813"/>
                    <a:pt x="2382" y="1789"/>
                    <a:pt x="2370" y="1765"/>
                  </a:cubicBezTo>
                  <a:cubicBezTo>
                    <a:pt x="2358" y="1742"/>
                    <a:pt x="2335" y="1730"/>
                    <a:pt x="2311" y="1730"/>
                  </a:cubicBezTo>
                  <a:close/>
                  <a:moveTo>
                    <a:pt x="2656" y="1549"/>
                  </a:moveTo>
                  <a:cubicBezTo>
                    <a:pt x="2647" y="1549"/>
                    <a:pt x="2637" y="1553"/>
                    <a:pt x="2632" y="1563"/>
                  </a:cubicBezTo>
                  <a:cubicBezTo>
                    <a:pt x="2585" y="1587"/>
                    <a:pt x="2549" y="1623"/>
                    <a:pt x="2501" y="1646"/>
                  </a:cubicBezTo>
                  <a:cubicBezTo>
                    <a:pt x="2501" y="1623"/>
                    <a:pt x="2477" y="1611"/>
                    <a:pt x="2454" y="1611"/>
                  </a:cubicBezTo>
                  <a:cubicBezTo>
                    <a:pt x="2430" y="1611"/>
                    <a:pt x="2406" y="1634"/>
                    <a:pt x="2418" y="1658"/>
                  </a:cubicBezTo>
                  <a:cubicBezTo>
                    <a:pt x="2418" y="1730"/>
                    <a:pt x="2430" y="1801"/>
                    <a:pt x="2466" y="1861"/>
                  </a:cubicBezTo>
                  <a:cubicBezTo>
                    <a:pt x="2466" y="1884"/>
                    <a:pt x="2489" y="1884"/>
                    <a:pt x="2501" y="1884"/>
                  </a:cubicBezTo>
                  <a:lnTo>
                    <a:pt x="2525" y="1884"/>
                  </a:lnTo>
                  <a:cubicBezTo>
                    <a:pt x="2549" y="1873"/>
                    <a:pt x="2561" y="1849"/>
                    <a:pt x="2549" y="1825"/>
                  </a:cubicBezTo>
                  <a:cubicBezTo>
                    <a:pt x="2537" y="1801"/>
                    <a:pt x="2525" y="1777"/>
                    <a:pt x="2525" y="1742"/>
                  </a:cubicBezTo>
                  <a:cubicBezTo>
                    <a:pt x="2585" y="1706"/>
                    <a:pt x="2632" y="1670"/>
                    <a:pt x="2692" y="1634"/>
                  </a:cubicBezTo>
                  <a:cubicBezTo>
                    <a:pt x="2704" y="1623"/>
                    <a:pt x="2716" y="1587"/>
                    <a:pt x="2692" y="1563"/>
                  </a:cubicBezTo>
                  <a:cubicBezTo>
                    <a:pt x="2685" y="1556"/>
                    <a:pt x="2670" y="1549"/>
                    <a:pt x="2656" y="1549"/>
                  </a:cubicBezTo>
                  <a:close/>
                  <a:moveTo>
                    <a:pt x="1012" y="1810"/>
                  </a:moveTo>
                  <a:cubicBezTo>
                    <a:pt x="993" y="1810"/>
                    <a:pt x="975" y="1829"/>
                    <a:pt x="965" y="1849"/>
                  </a:cubicBezTo>
                  <a:cubicBezTo>
                    <a:pt x="965" y="1873"/>
                    <a:pt x="977" y="1896"/>
                    <a:pt x="1001" y="1908"/>
                  </a:cubicBezTo>
                  <a:cubicBezTo>
                    <a:pt x="1061" y="1920"/>
                    <a:pt x="1132" y="1932"/>
                    <a:pt x="1192" y="1932"/>
                  </a:cubicBezTo>
                  <a:lnTo>
                    <a:pt x="1203" y="1932"/>
                  </a:lnTo>
                  <a:cubicBezTo>
                    <a:pt x="1227" y="1932"/>
                    <a:pt x="1239" y="1920"/>
                    <a:pt x="1251" y="1896"/>
                  </a:cubicBezTo>
                  <a:cubicBezTo>
                    <a:pt x="1251" y="1873"/>
                    <a:pt x="1227" y="1849"/>
                    <a:pt x="1203" y="1837"/>
                  </a:cubicBezTo>
                  <a:cubicBezTo>
                    <a:pt x="1144" y="1837"/>
                    <a:pt x="1084" y="1825"/>
                    <a:pt x="1025" y="1813"/>
                  </a:cubicBezTo>
                  <a:cubicBezTo>
                    <a:pt x="1021" y="1811"/>
                    <a:pt x="1016" y="1810"/>
                    <a:pt x="1012" y="1810"/>
                  </a:cubicBezTo>
                  <a:close/>
                  <a:moveTo>
                    <a:pt x="8056" y="1712"/>
                  </a:moveTo>
                  <a:cubicBezTo>
                    <a:pt x="8044" y="1712"/>
                    <a:pt x="8032" y="1718"/>
                    <a:pt x="8026" y="1730"/>
                  </a:cubicBezTo>
                  <a:cubicBezTo>
                    <a:pt x="7978" y="1765"/>
                    <a:pt x="7931" y="1813"/>
                    <a:pt x="7883" y="1849"/>
                  </a:cubicBezTo>
                  <a:cubicBezTo>
                    <a:pt x="7859" y="1861"/>
                    <a:pt x="7859" y="1896"/>
                    <a:pt x="7871" y="1920"/>
                  </a:cubicBezTo>
                  <a:cubicBezTo>
                    <a:pt x="7883" y="1932"/>
                    <a:pt x="7895" y="1932"/>
                    <a:pt x="7907" y="1932"/>
                  </a:cubicBezTo>
                  <a:cubicBezTo>
                    <a:pt x="7919" y="1932"/>
                    <a:pt x="7931" y="1932"/>
                    <a:pt x="7942" y="1920"/>
                  </a:cubicBezTo>
                  <a:cubicBezTo>
                    <a:pt x="7990" y="1884"/>
                    <a:pt x="8038" y="1837"/>
                    <a:pt x="8085" y="1801"/>
                  </a:cubicBezTo>
                  <a:cubicBezTo>
                    <a:pt x="8109" y="1777"/>
                    <a:pt x="8109" y="1753"/>
                    <a:pt x="8085" y="1730"/>
                  </a:cubicBezTo>
                  <a:cubicBezTo>
                    <a:pt x="8079" y="1718"/>
                    <a:pt x="8067" y="1712"/>
                    <a:pt x="8056" y="1712"/>
                  </a:cubicBezTo>
                  <a:close/>
                  <a:moveTo>
                    <a:pt x="1954" y="1825"/>
                  </a:moveTo>
                  <a:cubicBezTo>
                    <a:pt x="1894" y="1837"/>
                    <a:pt x="1823" y="1849"/>
                    <a:pt x="1763" y="1849"/>
                  </a:cubicBezTo>
                  <a:cubicBezTo>
                    <a:pt x="1739" y="1849"/>
                    <a:pt x="1715" y="1873"/>
                    <a:pt x="1727" y="1896"/>
                  </a:cubicBezTo>
                  <a:cubicBezTo>
                    <a:pt x="1727" y="1920"/>
                    <a:pt x="1751" y="1944"/>
                    <a:pt x="1775" y="1944"/>
                  </a:cubicBezTo>
                  <a:cubicBezTo>
                    <a:pt x="1835" y="1944"/>
                    <a:pt x="1906" y="1932"/>
                    <a:pt x="1965" y="1920"/>
                  </a:cubicBezTo>
                  <a:cubicBezTo>
                    <a:pt x="1989" y="1920"/>
                    <a:pt x="2013" y="1896"/>
                    <a:pt x="2001" y="1873"/>
                  </a:cubicBezTo>
                  <a:cubicBezTo>
                    <a:pt x="2001" y="1837"/>
                    <a:pt x="1977" y="1825"/>
                    <a:pt x="1954" y="1825"/>
                  </a:cubicBezTo>
                  <a:close/>
                  <a:moveTo>
                    <a:pt x="1394" y="1861"/>
                  </a:moveTo>
                  <a:cubicBezTo>
                    <a:pt x="1370" y="1861"/>
                    <a:pt x="1346" y="1873"/>
                    <a:pt x="1346" y="1896"/>
                  </a:cubicBezTo>
                  <a:cubicBezTo>
                    <a:pt x="1346" y="1932"/>
                    <a:pt x="1358" y="1944"/>
                    <a:pt x="1394" y="1956"/>
                  </a:cubicBezTo>
                  <a:lnTo>
                    <a:pt x="1584" y="1956"/>
                  </a:lnTo>
                  <a:cubicBezTo>
                    <a:pt x="1608" y="1956"/>
                    <a:pt x="1620" y="1932"/>
                    <a:pt x="1620" y="1908"/>
                  </a:cubicBezTo>
                  <a:cubicBezTo>
                    <a:pt x="1620" y="1884"/>
                    <a:pt x="1596" y="1861"/>
                    <a:pt x="1573" y="1861"/>
                  </a:cubicBezTo>
                  <a:close/>
                  <a:moveTo>
                    <a:pt x="5442" y="1801"/>
                  </a:moveTo>
                  <a:cubicBezTo>
                    <a:pt x="5418" y="1801"/>
                    <a:pt x="5394" y="1825"/>
                    <a:pt x="5394" y="1849"/>
                  </a:cubicBezTo>
                  <a:lnTo>
                    <a:pt x="5394" y="1861"/>
                  </a:lnTo>
                  <a:cubicBezTo>
                    <a:pt x="5394" y="1908"/>
                    <a:pt x="5383" y="1944"/>
                    <a:pt x="5347" y="2004"/>
                  </a:cubicBezTo>
                  <a:cubicBezTo>
                    <a:pt x="5335" y="2027"/>
                    <a:pt x="5335" y="2051"/>
                    <a:pt x="5359" y="2063"/>
                  </a:cubicBezTo>
                  <a:cubicBezTo>
                    <a:pt x="5371" y="2075"/>
                    <a:pt x="5383" y="2075"/>
                    <a:pt x="5383" y="2075"/>
                  </a:cubicBezTo>
                  <a:cubicBezTo>
                    <a:pt x="5406" y="2075"/>
                    <a:pt x="5418" y="2063"/>
                    <a:pt x="5430" y="2051"/>
                  </a:cubicBezTo>
                  <a:cubicBezTo>
                    <a:pt x="5466" y="1980"/>
                    <a:pt x="5490" y="1920"/>
                    <a:pt x="5490" y="1861"/>
                  </a:cubicBezTo>
                  <a:lnTo>
                    <a:pt x="5490" y="1837"/>
                  </a:lnTo>
                  <a:cubicBezTo>
                    <a:pt x="5490" y="1813"/>
                    <a:pt x="5466" y="1801"/>
                    <a:pt x="5442" y="1801"/>
                  </a:cubicBezTo>
                  <a:close/>
                  <a:moveTo>
                    <a:pt x="4770" y="1880"/>
                  </a:moveTo>
                  <a:cubicBezTo>
                    <a:pt x="4764" y="1880"/>
                    <a:pt x="4758" y="1881"/>
                    <a:pt x="4752" y="1884"/>
                  </a:cubicBezTo>
                  <a:cubicBezTo>
                    <a:pt x="4728" y="1896"/>
                    <a:pt x="4716" y="1920"/>
                    <a:pt x="4728" y="1944"/>
                  </a:cubicBezTo>
                  <a:cubicBezTo>
                    <a:pt x="4752" y="2004"/>
                    <a:pt x="4799" y="2051"/>
                    <a:pt x="4859" y="2111"/>
                  </a:cubicBezTo>
                  <a:lnTo>
                    <a:pt x="4894" y="2111"/>
                  </a:lnTo>
                  <a:cubicBezTo>
                    <a:pt x="4906" y="2111"/>
                    <a:pt x="4918" y="2111"/>
                    <a:pt x="4930" y="2099"/>
                  </a:cubicBezTo>
                  <a:cubicBezTo>
                    <a:pt x="4942" y="2075"/>
                    <a:pt x="4942" y="2051"/>
                    <a:pt x="4918" y="2027"/>
                  </a:cubicBezTo>
                  <a:cubicBezTo>
                    <a:pt x="4871" y="1992"/>
                    <a:pt x="4835" y="1944"/>
                    <a:pt x="4811" y="1908"/>
                  </a:cubicBezTo>
                  <a:cubicBezTo>
                    <a:pt x="4802" y="1891"/>
                    <a:pt x="4787" y="1880"/>
                    <a:pt x="4770" y="1880"/>
                  </a:cubicBezTo>
                  <a:close/>
                  <a:moveTo>
                    <a:pt x="7761" y="1955"/>
                  </a:moveTo>
                  <a:cubicBezTo>
                    <a:pt x="7753" y="1955"/>
                    <a:pt x="7745" y="1959"/>
                    <a:pt x="7740" y="1968"/>
                  </a:cubicBezTo>
                  <a:cubicBezTo>
                    <a:pt x="7680" y="2004"/>
                    <a:pt x="7633" y="2027"/>
                    <a:pt x="7573" y="2063"/>
                  </a:cubicBezTo>
                  <a:cubicBezTo>
                    <a:pt x="7561" y="2075"/>
                    <a:pt x="7550" y="2111"/>
                    <a:pt x="7561" y="2134"/>
                  </a:cubicBezTo>
                  <a:cubicBezTo>
                    <a:pt x="7573" y="2146"/>
                    <a:pt x="7585" y="2158"/>
                    <a:pt x="7597" y="2158"/>
                  </a:cubicBezTo>
                  <a:cubicBezTo>
                    <a:pt x="7609" y="2158"/>
                    <a:pt x="7621" y="2146"/>
                    <a:pt x="7621" y="2146"/>
                  </a:cubicBezTo>
                  <a:cubicBezTo>
                    <a:pt x="7680" y="2111"/>
                    <a:pt x="7740" y="2075"/>
                    <a:pt x="7788" y="2039"/>
                  </a:cubicBezTo>
                  <a:cubicBezTo>
                    <a:pt x="7811" y="2027"/>
                    <a:pt x="7811" y="1992"/>
                    <a:pt x="7800" y="1980"/>
                  </a:cubicBezTo>
                  <a:cubicBezTo>
                    <a:pt x="7792" y="1965"/>
                    <a:pt x="7776" y="1955"/>
                    <a:pt x="7761" y="1955"/>
                  </a:cubicBezTo>
                  <a:close/>
                  <a:moveTo>
                    <a:pt x="2603" y="1954"/>
                  </a:moveTo>
                  <a:cubicBezTo>
                    <a:pt x="2593" y="1954"/>
                    <a:pt x="2583" y="1958"/>
                    <a:pt x="2573" y="1968"/>
                  </a:cubicBezTo>
                  <a:cubicBezTo>
                    <a:pt x="2549" y="1980"/>
                    <a:pt x="2549" y="2015"/>
                    <a:pt x="2561" y="2039"/>
                  </a:cubicBezTo>
                  <a:cubicBezTo>
                    <a:pt x="2608" y="2087"/>
                    <a:pt x="2656" y="2134"/>
                    <a:pt x="2716" y="2170"/>
                  </a:cubicBezTo>
                  <a:cubicBezTo>
                    <a:pt x="2716" y="2182"/>
                    <a:pt x="2727" y="2182"/>
                    <a:pt x="2739" y="2182"/>
                  </a:cubicBezTo>
                  <a:cubicBezTo>
                    <a:pt x="2751" y="2182"/>
                    <a:pt x="2763" y="2182"/>
                    <a:pt x="2775" y="2170"/>
                  </a:cubicBezTo>
                  <a:cubicBezTo>
                    <a:pt x="2787" y="2146"/>
                    <a:pt x="2787" y="2111"/>
                    <a:pt x="2763" y="2099"/>
                  </a:cubicBezTo>
                  <a:cubicBezTo>
                    <a:pt x="2716" y="2063"/>
                    <a:pt x="2680" y="2015"/>
                    <a:pt x="2644" y="1968"/>
                  </a:cubicBezTo>
                  <a:cubicBezTo>
                    <a:pt x="2630" y="1961"/>
                    <a:pt x="2617" y="1954"/>
                    <a:pt x="2603" y="1954"/>
                  </a:cubicBezTo>
                  <a:close/>
                  <a:moveTo>
                    <a:pt x="5264" y="2117"/>
                  </a:moveTo>
                  <a:cubicBezTo>
                    <a:pt x="5252" y="2117"/>
                    <a:pt x="5240" y="2123"/>
                    <a:pt x="5228" y="2134"/>
                  </a:cubicBezTo>
                  <a:cubicBezTo>
                    <a:pt x="5216" y="2146"/>
                    <a:pt x="5192" y="2158"/>
                    <a:pt x="5180" y="2170"/>
                  </a:cubicBezTo>
                  <a:cubicBezTo>
                    <a:pt x="5144" y="2158"/>
                    <a:pt x="5109" y="2146"/>
                    <a:pt x="5073" y="2123"/>
                  </a:cubicBezTo>
                  <a:cubicBezTo>
                    <a:pt x="5067" y="2119"/>
                    <a:pt x="5060" y="2118"/>
                    <a:pt x="5054" y="2118"/>
                  </a:cubicBezTo>
                  <a:cubicBezTo>
                    <a:pt x="5037" y="2118"/>
                    <a:pt x="5022" y="2129"/>
                    <a:pt x="5013" y="2146"/>
                  </a:cubicBezTo>
                  <a:cubicBezTo>
                    <a:pt x="5002" y="2170"/>
                    <a:pt x="5013" y="2194"/>
                    <a:pt x="5037" y="2206"/>
                  </a:cubicBezTo>
                  <a:cubicBezTo>
                    <a:pt x="5049" y="2218"/>
                    <a:pt x="5061" y="2230"/>
                    <a:pt x="5073" y="2230"/>
                  </a:cubicBezTo>
                  <a:cubicBezTo>
                    <a:pt x="5061" y="2254"/>
                    <a:pt x="5049" y="2277"/>
                    <a:pt x="5061" y="2301"/>
                  </a:cubicBezTo>
                  <a:cubicBezTo>
                    <a:pt x="5073" y="2313"/>
                    <a:pt x="5085" y="2325"/>
                    <a:pt x="5109" y="2325"/>
                  </a:cubicBezTo>
                  <a:cubicBezTo>
                    <a:pt x="5109" y="2325"/>
                    <a:pt x="5121" y="2313"/>
                    <a:pt x="5133" y="2313"/>
                  </a:cubicBezTo>
                  <a:cubicBezTo>
                    <a:pt x="5144" y="2301"/>
                    <a:pt x="5168" y="2289"/>
                    <a:pt x="5180" y="2277"/>
                  </a:cubicBezTo>
                  <a:cubicBezTo>
                    <a:pt x="5192" y="2277"/>
                    <a:pt x="5204" y="2289"/>
                    <a:pt x="5216" y="2289"/>
                  </a:cubicBezTo>
                  <a:cubicBezTo>
                    <a:pt x="5222" y="2292"/>
                    <a:pt x="5229" y="2294"/>
                    <a:pt x="5235" y="2294"/>
                  </a:cubicBezTo>
                  <a:cubicBezTo>
                    <a:pt x="5252" y="2294"/>
                    <a:pt x="5267" y="2283"/>
                    <a:pt x="5275" y="2265"/>
                  </a:cubicBezTo>
                  <a:cubicBezTo>
                    <a:pt x="5275" y="2242"/>
                    <a:pt x="5275" y="2230"/>
                    <a:pt x="5264" y="2218"/>
                  </a:cubicBezTo>
                  <a:lnTo>
                    <a:pt x="5287" y="2206"/>
                  </a:lnTo>
                  <a:cubicBezTo>
                    <a:pt x="5311" y="2182"/>
                    <a:pt x="5311" y="2158"/>
                    <a:pt x="5299" y="2134"/>
                  </a:cubicBezTo>
                  <a:cubicBezTo>
                    <a:pt x="5287" y="2123"/>
                    <a:pt x="5275" y="2117"/>
                    <a:pt x="5264" y="2117"/>
                  </a:cubicBezTo>
                  <a:close/>
                  <a:moveTo>
                    <a:pt x="7437" y="2154"/>
                  </a:moveTo>
                  <a:cubicBezTo>
                    <a:pt x="7431" y="2154"/>
                    <a:pt x="7425" y="2155"/>
                    <a:pt x="7419" y="2158"/>
                  </a:cubicBezTo>
                  <a:cubicBezTo>
                    <a:pt x="7359" y="2182"/>
                    <a:pt x="7299" y="2218"/>
                    <a:pt x="7252" y="2242"/>
                  </a:cubicBezTo>
                  <a:cubicBezTo>
                    <a:pt x="7228" y="2242"/>
                    <a:pt x="7216" y="2277"/>
                    <a:pt x="7216" y="2301"/>
                  </a:cubicBezTo>
                  <a:cubicBezTo>
                    <a:pt x="7228" y="2313"/>
                    <a:pt x="7252" y="2325"/>
                    <a:pt x="7264" y="2325"/>
                  </a:cubicBezTo>
                  <a:lnTo>
                    <a:pt x="7288" y="2325"/>
                  </a:lnTo>
                  <a:cubicBezTo>
                    <a:pt x="7347" y="2301"/>
                    <a:pt x="7395" y="2277"/>
                    <a:pt x="7454" y="2242"/>
                  </a:cubicBezTo>
                  <a:cubicBezTo>
                    <a:pt x="7478" y="2230"/>
                    <a:pt x="7490" y="2206"/>
                    <a:pt x="7478" y="2182"/>
                  </a:cubicBezTo>
                  <a:cubicBezTo>
                    <a:pt x="7469" y="2165"/>
                    <a:pt x="7454" y="2154"/>
                    <a:pt x="7437" y="2154"/>
                  </a:cubicBezTo>
                  <a:close/>
                  <a:moveTo>
                    <a:pt x="2899" y="2189"/>
                  </a:moveTo>
                  <a:cubicBezTo>
                    <a:pt x="2882" y="2189"/>
                    <a:pt x="2867" y="2200"/>
                    <a:pt x="2858" y="2218"/>
                  </a:cubicBezTo>
                  <a:cubicBezTo>
                    <a:pt x="2847" y="2242"/>
                    <a:pt x="2858" y="2265"/>
                    <a:pt x="2882" y="2277"/>
                  </a:cubicBezTo>
                  <a:cubicBezTo>
                    <a:pt x="2930" y="2313"/>
                    <a:pt x="2989" y="2337"/>
                    <a:pt x="3049" y="2361"/>
                  </a:cubicBezTo>
                  <a:lnTo>
                    <a:pt x="3073" y="2361"/>
                  </a:lnTo>
                  <a:cubicBezTo>
                    <a:pt x="3097" y="2361"/>
                    <a:pt x="3108" y="2349"/>
                    <a:pt x="3108" y="2337"/>
                  </a:cubicBezTo>
                  <a:cubicBezTo>
                    <a:pt x="3120" y="2313"/>
                    <a:pt x="3108" y="2289"/>
                    <a:pt x="3085" y="2277"/>
                  </a:cubicBezTo>
                  <a:cubicBezTo>
                    <a:pt x="3025" y="2254"/>
                    <a:pt x="2978" y="2230"/>
                    <a:pt x="2918" y="2194"/>
                  </a:cubicBezTo>
                  <a:cubicBezTo>
                    <a:pt x="2912" y="2191"/>
                    <a:pt x="2905" y="2189"/>
                    <a:pt x="2899" y="2189"/>
                  </a:cubicBezTo>
                  <a:close/>
                  <a:moveTo>
                    <a:pt x="5399" y="2261"/>
                  </a:moveTo>
                  <a:cubicBezTo>
                    <a:pt x="5383" y="2261"/>
                    <a:pt x="5367" y="2272"/>
                    <a:pt x="5359" y="2289"/>
                  </a:cubicBezTo>
                  <a:cubicBezTo>
                    <a:pt x="5359" y="2313"/>
                    <a:pt x="5371" y="2349"/>
                    <a:pt x="5394" y="2349"/>
                  </a:cubicBezTo>
                  <a:cubicBezTo>
                    <a:pt x="5454" y="2373"/>
                    <a:pt x="5514" y="2385"/>
                    <a:pt x="5573" y="2408"/>
                  </a:cubicBezTo>
                  <a:lnTo>
                    <a:pt x="5585" y="2408"/>
                  </a:lnTo>
                  <a:cubicBezTo>
                    <a:pt x="5609" y="2408"/>
                    <a:pt x="5633" y="2385"/>
                    <a:pt x="5633" y="2373"/>
                  </a:cubicBezTo>
                  <a:cubicBezTo>
                    <a:pt x="5645" y="2349"/>
                    <a:pt x="5621" y="2313"/>
                    <a:pt x="5597" y="2313"/>
                  </a:cubicBezTo>
                  <a:cubicBezTo>
                    <a:pt x="5537" y="2301"/>
                    <a:pt x="5478" y="2277"/>
                    <a:pt x="5418" y="2265"/>
                  </a:cubicBezTo>
                  <a:cubicBezTo>
                    <a:pt x="5412" y="2262"/>
                    <a:pt x="5406" y="2261"/>
                    <a:pt x="5399" y="2261"/>
                  </a:cubicBezTo>
                  <a:close/>
                  <a:moveTo>
                    <a:pt x="7092" y="2297"/>
                  </a:moveTo>
                  <a:cubicBezTo>
                    <a:pt x="7086" y="2297"/>
                    <a:pt x="7080" y="2298"/>
                    <a:pt x="7073" y="2301"/>
                  </a:cubicBezTo>
                  <a:cubicBezTo>
                    <a:pt x="7014" y="2313"/>
                    <a:pt x="6954" y="2337"/>
                    <a:pt x="6895" y="2349"/>
                  </a:cubicBezTo>
                  <a:cubicBezTo>
                    <a:pt x="6871" y="2361"/>
                    <a:pt x="6847" y="2385"/>
                    <a:pt x="6859" y="2408"/>
                  </a:cubicBezTo>
                  <a:cubicBezTo>
                    <a:pt x="6859" y="2432"/>
                    <a:pt x="6883" y="2444"/>
                    <a:pt x="6907" y="2444"/>
                  </a:cubicBezTo>
                  <a:lnTo>
                    <a:pt x="6918" y="2444"/>
                  </a:lnTo>
                  <a:cubicBezTo>
                    <a:pt x="6978" y="2432"/>
                    <a:pt x="7038" y="2408"/>
                    <a:pt x="7097" y="2385"/>
                  </a:cubicBezTo>
                  <a:cubicBezTo>
                    <a:pt x="7121" y="2385"/>
                    <a:pt x="7145" y="2349"/>
                    <a:pt x="7133" y="2325"/>
                  </a:cubicBezTo>
                  <a:cubicBezTo>
                    <a:pt x="7124" y="2308"/>
                    <a:pt x="7109" y="2297"/>
                    <a:pt x="7092" y="2297"/>
                  </a:cubicBezTo>
                  <a:close/>
                  <a:moveTo>
                    <a:pt x="3246" y="2332"/>
                  </a:moveTo>
                  <a:cubicBezTo>
                    <a:pt x="3228" y="2332"/>
                    <a:pt x="3213" y="2346"/>
                    <a:pt x="3204" y="2373"/>
                  </a:cubicBezTo>
                  <a:cubicBezTo>
                    <a:pt x="3204" y="2396"/>
                    <a:pt x="3216" y="2420"/>
                    <a:pt x="3239" y="2420"/>
                  </a:cubicBezTo>
                  <a:cubicBezTo>
                    <a:pt x="3299" y="2444"/>
                    <a:pt x="3359" y="2456"/>
                    <a:pt x="3430" y="2468"/>
                  </a:cubicBezTo>
                  <a:lnTo>
                    <a:pt x="3442" y="2468"/>
                  </a:lnTo>
                  <a:cubicBezTo>
                    <a:pt x="3454" y="2468"/>
                    <a:pt x="3478" y="2456"/>
                    <a:pt x="3478" y="2432"/>
                  </a:cubicBezTo>
                  <a:cubicBezTo>
                    <a:pt x="3489" y="2408"/>
                    <a:pt x="3466" y="2385"/>
                    <a:pt x="3442" y="2385"/>
                  </a:cubicBezTo>
                  <a:cubicBezTo>
                    <a:pt x="3382" y="2361"/>
                    <a:pt x="3323" y="2349"/>
                    <a:pt x="3263" y="2337"/>
                  </a:cubicBezTo>
                  <a:cubicBezTo>
                    <a:pt x="3257" y="2334"/>
                    <a:pt x="3251" y="2332"/>
                    <a:pt x="3246" y="2332"/>
                  </a:cubicBezTo>
                  <a:close/>
                  <a:moveTo>
                    <a:pt x="4937" y="2308"/>
                  </a:moveTo>
                  <a:cubicBezTo>
                    <a:pt x="4931" y="2308"/>
                    <a:pt x="4925" y="2310"/>
                    <a:pt x="4918" y="2313"/>
                  </a:cubicBezTo>
                  <a:cubicBezTo>
                    <a:pt x="4859" y="2337"/>
                    <a:pt x="4799" y="2349"/>
                    <a:pt x="4740" y="2373"/>
                  </a:cubicBezTo>
                  <a:cubicBezTo>
                    <a:pt x="4716" y="2373"/>
                    <a:pt x="4704" y="2408"/>
                    <a:pt x="4704" y="2432"/>
                  </a:cubicBezTo>
                  <a:cubicBezTo>
                    <a:pt x="4716" y="2444"/>
                    <a:pt x="4728" y="2468"/>
                    <a:pt x="4752" y="2468"/>
                  </a:cubicBezTo>
                  <a:cubicBezTo>
                    <a:pt x="4763" y="2468"/>
                    <a:pt x="4763" y="2468"/>
                    <a:pt x="4763" y="2456"/>
                  </a:cubicBezTo>
                  <a:cubicBezTo>
                    <a:pt x="4835" y="2444"/>
                    <a:pt x="4894" y="2420"/>
                    <a:pt x="4954" y="2396"/>
                  </a:cubicBezTo>
                  <a:cubicBezTo>
                    <a:pt x="4978" y="2385"/>
                    <a:pt x="4990" y="2361"/>
                    <a:pt x="4978" y="2337"/>
                  </a:cubicBezTo>
                  <a:cubicBezTo>
                    <a:pt x="4969" y="2319"/>
                    <a:pt x="4954" y="2308"/>
                    <a:pt x="4937" y="2308"/>
                  </a:cubicBezTo>
                  <a:close/>
                  <a:moveTo>
                    <a:pt x="5787" y="2349"/>
                  </a:moveTo>
                  <a:cubicBezTo>
                    <a:pt x="5764" y="2349"/>
                    <a:pt x="5740" y="2361"/>
                    <a:pt x="5728" y="2385"/>
                  </a:cubicBezTo>
                  <a:cubicBezTo>
                    <a:pt x="5728" y="2408"/>
                    <a:pt x="5740" y="2444"/>
                    <a:pt x="5764" y="2444"/>
                  </a:cubicBezTo>
                  <a:cubicBezTo>
                    <a:pt x="5799" y="2456"/>
                    <a:pt x="5847" y="2468"/>
                    <a:pt x="5883" y="2468"/>
                  </a:cubicBezTo>
                  <a:cubicBezTo>
                    <a:pt x="5906" y="2480"/>
                    <a:pt x="5930" y="2480"/>
                    <a:pt x="5954" y="2480"/>
                  </a:cubicBezTo>
                  <a:lnTo>
                    <a:pt x="5966" y="2480"/>
                  </a:lnTo>
                  <a:cubicBezTo>
                    <a:pt x="5990" y="2480"/>
                    <a:pt x="6002" y="2468"/>
                    <a:pt x="6014" y="2444"/>
                  </a:cubicBezTo>
                  <a:cubicBezTo>
                    <a:pt x="6014" y="2420"/>
                    <a:pt x="5990" y="2396"/>
                    <a:pt x="5966" y="2385"/>
                  </a:cubicBezTo>
                  <a:cubicBezTo>
                    <a:pt x="5942" y="2385"/>
                    <a:pt x="5918" y="2385"/>
                    <a:pt x="5906" y="2373"/>
                  </a:cubicBezTo>
                  <a:cubicBezTo>
                    <a:pt x="5859" y="2373"/>
                    <a:pt x="5823" y="2361"/>
                    <a:pt x="5787" y="2349"/>
                  </a:cubicBezTo>
                  <a:close/>
                  <a:moveTo>
                    <a:pt x="6704" y="2385"/>
                  </a:moveTo>
                  <a:cubicBezTo>
                    <a:pt x="6645" y="2396"/>
                    <a:pt x="6585" y="2408"/>
                    <a:pt x="6526" y="2408"/>
                  </a:cubicBezTo>
                  <a:cubicBezTo>
                    <a:pt x="6502" y="2408"/>
                    <a:pt x="6478" y="2432"/>
                    <a:pt x="6478" y="2468"/>
                  </a:cubicBezTo>
                  <a:cubicBezTo>
                    <a:pt x="6490" y="2492"/>
                    <a:pt x="6502" y="2504"/>
                    <a:pt x="6526" y="2504"/>
                  </a:cubicBezTo>
                  <a:lnTo>
                    <a:pt x="6537" y="2504"/>
                  </a:lnTo>
                  <a:cubicBezTo>
                    <a:pt x="6597" y="2504"/>
                    <a:pt x="6657" y="2492"/>
                    <a:pt x="6728" y="2480"/>
                  </a:cubicBezTo>
                  <a:cubicBezTo>
                    <a:pt x="6752" y="2480"/>
                    <a:pt x="6764" y="2456"/>
                    <a:pt x="6764" y="2432"/>
                  </a:cubicBezTo>
                  <a:cubicBezTo>
                    <a:pt x="6764" y="2408"/>
                    <a:pt x="6728" y="2385"/>
                    <a:pt x="6704" y="2385"/>
                  </a:cubicBezTo>
                  <a:close/>
                  <a:moveTo>
                    <a:pt x="6156" y="2408"/>
                  </a:moveTo>
                  <a:cubicBezTo>
                    <a:pt x="6133" y="2408"/>
                    <a:pt x="6109" y="2432"/>
                    <a:pt x="6109" y="2456"/>
                  </a:cubicBezTo>
                  <a:cubicBezTo>
                    <a:pt x="6097" y="2480"/>
                    <a:pt x="6121" y="2504"/>
                    <a:pt x="6145" y="2504"/>
                  </a:cubicBezTo>
                  <a:cubicBezTo>
                    <a:pt x="6216" y="2515"/>
                    <a:pt x="6276" y="2515"/>
                    <a:pt x="6335" y="2515"/>
                  </a:cubicBezTo>
                  <a:cubicBezTo>
                    <a:pt x="6371" y="2515"/>
                    <a:pt x="6383" y="2492"/>
                    <a:pt x="6383" y="2468"/>
                  </a:cubicBezTo>
                  <a:cubicBezTo>
                    <a:pt x="6383" y="2444"/>
                    <a:pt x="6371" y="2420"/>
                    <a:pt x="6335" y="2420"/>
                  </a:cubicBezTo>
                  <a:cubicBezTo>
                    <a:pt x="6276" y="2420"/>
                    <a:pt x="6216" y="2420"/>
                    <a:pt x="6156" y="2408"/>
                  </a:cubicBezTo>
                  <a:close/>
                  <a:moveTo>
                    <a:pt x="3632" y="2408"/>
                  </a:moveTo>
                  <a:cubicBezTo>
                    <a:pt x="3609" y="2408"/>
                    <a:pt x="3585" y="2420"/>
                    <a:pt x="3573" y="2444"/>
                  </a:cubicBezTo>
                  <a:cubicBezTo>
                    <a:pt x="3573" y="2480"/>
                    <a:pt x="3585" y="2504"/>
                    <a:pt x="3620" y="2504"/>
                  </a:cubicBezTo>
                  <a:cubicBezTo>
                    <a:pt x="3644" y="2504"/>
                    <a:pt x="3668" y="2515"/>
                    <a:pt x="3704" y="2515"/>
                  </a:cubicBezTo>
                  <a:cubicBezTo>
                    <a:pt x="3740" y="2515"/>
                    <a:pt x="3775" y="2527"/>
                    <a:pt x="3811" y="2527"/>
                  </a:cubicBezTo>
                  <a:cubicBezTo>
                    <a:pt x="3835" y="2527"/>
                    <a:pt x="3859" y="2515"/>
                    <a:pt x="3859" y="2480"/>
                  </a:cubicBezTo>
                  <a:cubicBezTo>
                    <a:pt x="3859" y="2456"/>
                    <a:pt x="3847" y="2432"/>
                    <a:pt x="3811" y="2432"/>
                  </a:cubicBezTo>
                  <a:cubicBezTo>
                    <a:pt x="3787" y="2432"/>
                    <a:pt x="3751" y="2432"/>
                    <a:pt x="3716" y="2420"/>
                  </a:cubicBezTo>
                  <a:cubicBezTo>
                    <a:pt x="3680" y="2420"/>
                    <a:pt x="3656" y="2408"/>
                    <a:pt x="3632" y="2408"/>
                  </a:cubicBezTo>
                  <a:close/>
                  <a:moveTo>
                    <a:pt x="4561" y="2408"/>
                  </a:moveTo>
                  <a:cubicBezTo>
                    <a:pt x="4502" y="2420"/>
                    <a:pt x="4442" y="2432"/>
                    <a:pt x="4371" y="2432"/>
                  </a:cubicBezTo>
                  <a:cubicBezTo>
                    <a:pt x="4347" y="2444"/>
                    <a:pt x="4335" y="2456"/>
                    <a:pt x="4335" y="2492"/>
                  </a:cubicBezTo>
                  <a:cubicBezTo>
                    <a:pt x="4335" y="2515"/>
                    <a:pt x="4359" y="2527"/>
                    <a:pt x="4382" y="2527"/>
                  </a:cubicBezTo>
                  <a:cubicBezTo>
                    <a:pt x="4454" y="2527"/>
                    <a:pt x="4513" y="2515"/>
                    <a:pt x="4573" y="2504"/>
                  </a:cubicBezTo>
                  <a:cubicBezTo>
                    <a:pt x="4597" y="2504"/>
                    <a:pt x="4621" y="2480"/>
                    <a:pt x="4609" y="2444"/>
                  </a:cubicBezTo>
                  <a:cubicBezTo>
                    <a:pt x="4609" y="2420"/>
                    <a:pt x="4585" y="2408"/>
                    <a:pt x="4561" y="2408"/>
                  </a:cubicBezTo>
                  <a:close/>
                  <a:moveTo>
                    <a:pt x="4001" y="2444"/>
                  </a:moveTo>
                  <a:cubicBezTo>
                    <a:pt x="3978" y="2444"/>
                    <a:pt x="3954" y="2468"/>
                    <a:pt x="3954" y="2492"/>
                  </a:cubicBezTo>
                  <a:cubicBezTo>
                    <a:pt x="3954" y="2515"/>
                    <a:pt x="3978" y="2539"/>
                    <a:pt x="4001" y="2539"/>
                  </a:cubicBezTo>
                  <a:lnTo>
                    <a:pt x="4192" y="2539"/>
                  </a:lnTo>
                  <a:cubicBezTo>
                    <a:pt x="4216" y="2539"/>
                    <a:pt x="4240" y="2515"/>
                    <a:pt x="4240" y="2492"/>
                  </a:cubicBezTo>
                  <a:cubicBezTo>
                    <a:pt x="4240" y="2468"/>
                    <a:pt x="4216" y="2444"/>
                    <a:pt x="4192" y="2444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" name="Google Shape;2652;p62"/>
          <p:cNvSpPr txBox="1">
            <a:spLocks noGrp="1"/>
          </p:cNvSpPr>
          <p:nvPr>
            <p:ph type="title"/>
          </p:nvPr>
        </p:nvSpPr>
        <p:spPr>
          <a:xfrm rot="-30121">
            <a:off x="720009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zh-TW">
                <a:latin typeface="Arial"/>
                <a:ea typeface="Arial"/>
                <a:cs typeface="Arial"/>
                <a:sym typeface="Arial"/>
              </a:rPr>
              <a:t>讓我們一起來看看課本內容(活動二)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53" name="Google Shape;2653;p6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7498" y="1028878"/>
            <a:ext cx="3498080" cy="41146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4" name="Google Shape;2654;p6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47507" y="1090727"/>
            <a:ext cx="3373087" cy="4073988"/>
          </a:xfrm>
          <a:prstGeom prst="rect">
            <a:avLst/>
          </a:prstGeom>
          <a:noFill/>
          <a:ln>
            <a:noFill/>
          </a:ln>
        </p:spPr>
      </p:pic>
      <p:sp>
        <p:nvSpPr>
          <p:cNvPr id="2655" name="Google Shape;2655;p62"/>
          <p:cNvSpPr/>
          <p:nvPr/>
        </p:nvSpPr>
        <p:spPr>
          <a:xfrm>
            <a:off x="607071" y="1115330"/>
            <a:ext cx="7413523" cy="4090019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6" name="Google Shape;2656;p62"/>
          <p:cNvSpPr/>
          <p:nvPr/>
        </p:nvSpPr>
        <p:spPr>
          <a:xfrm>
            <a:off x="6849625" y="1050093"/>
            <a:ext cx="2140874" cy="374468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5400" cap="flat" cmpd="sng">
            <a:solidFill>
              <a:srgbClr val="A23C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第三節~第五節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1" name="Google Shape;2661;p63"/>
          <p:cNvSpPr txBox="1">
            <a:spLocks noGrp="1"/>
          </p:cNvSpPr>
          <p:nvPr>
            <p:ph type="title"/>
          </p:nvPr>
        </p:nvSpPr>
        <p:spPr>
          <a:xfrm rot="-2406">
            <a:off x="1801762" y="1940758"/>
            <a:ext cx="6858002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457200" tIns="91425" rIns="457200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zh-TW">
                <a:latin typeface="Arial"/>
                <a:ea typeface="Arial"/>
                <a:cs typeface="Arial"/>
                <a:sym typeface="Arial"/>
              </a:rPr>
              <a:t>拆解領綱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2" name="Google Shape;2662;p63"/>
          <p:cNvSpPr txBox="1">
            <a:spLocks noGrp="1"/>
          </p:cNvSpPr>
          <p:nvPr>
            <p:ph type="title" idx="2"/>
          </p:nvPr>
        </p:nvSpPr>
        <p:spPr>
          <a:xfrm rot="-27490">
            <a:off x="490427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zh-TW"/>
              <a:t>02</a:t>
            </a:r>
            <a:endParaRPr/>
          </a:p>
        </p:txBody>
      </p:sp>
      <p:sp>
        <p:nvSpPr>
          <p:cNvPr id="2663" name="Google Shape;2663;p63"/>
          <p:cNvSpPr txBox="1">
            <a:spLocks noGrp="1"/>
          </p:cNvSpPr>
          <p:nvPr>
            <p:ph type="subTitle" idx="1"/>
          </p:nvPr>
        </p:nvSpPr>
        <p:spPr>
          <a:xfrm rot="-29710">
            <a:off x="1858946" y="2777724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2000">
                <a:latin typeface="Arial"/>
                <a:ea typeface="Arial"/>
                <a:cs typeface="Arial"/>
                <a:sym typeface="Arial"/>
              </a:rPr>
              <a:t>在上課以前一定要先讀懂領綱</a:t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64" name="Google Shape;2664;p63"/>
          <p:cNvGrpSpPr/>
          <p:nvPr/>
        </p:nvGrpSpPr>
        <p:grpSpPr>
          <a:xfrm>
            <a:off x="6869510" y="481888"/>
            <a:ext cx="1554497" cy="1554495"/>
            <a:chOff x="7829173" y="1921659"/>
            <a:chExt cx="595091" cy="597217"/>
          </a:xfrm>
        </p:grpSpPr>
        <p:sp>
          <p:nvSpPr>
            <p:cNvPr id="2665" name="Google Shape;2665;p63"/>
            <p:cNvSpPr/>
            <p:nvPr/>
          </p:nvSpPr>
          <p:spPr>
            <a:xfrm>
              <a:off x="8267467" y="2296156"/>
              <a:ext cx="64228" cy="59053"/>
            </a:xfrm>
            <a:custGeom>
              <a:avLst/>
              <a:gdLst/>
              <a:ahLst/>
              <a:cxnLst/>
              <a:rect l="l" t="t" r="r" b="b"/>
              <a:pathLst>
                <a:path w="2085" h="1917" extrusionOk="0">
                  <a:moveTo>
                    <a:pt x="1763" y="131"/>
                  </a:moveTo>
                  <a:lnTo>
                    <a:pt x="1763" y="131"/>
                  </a:lnTo>
                  <a:cubicBezTo>
                    <a:pt x="1417" y="321"/>
                    <a:pt x="822" y="679"/>
                    <a:pt x="513" y="869"/>
                  </a:cubicBezTo>
                  <a:cubicBezTo>
                    <a:pt x="358" y="822"/>
                    <a:pt x="155" y="738"/>
                    <a:pt x="96" y="679"/>
                  </a:cubicBezTo>
                  <a:cubicBezTo>
                    <a:pt x="227" y="583"/>
                    <a:pt x="1239" y="238"/>
                    <a:pt x="1763" y="131"/>
                  </a:cubicBezTo>
                  <a:close/>
                  <a:moveTo>
                    <a:pt x="1929" y="226"/>
                  </a:moveTo>
                  <a:lnTo>
                    <a:pt x="1929" y="226"/>
                  </a:lnTo>
                  <a:cubicBezTo>
                    <a:pt x="1751" y="643"/>
                    <a:pt x="1227" y="1679"/>
                    <a:pt x="1096" y="1822"/>
                  </a:cubicBezTo>
                  <a:cubicBezTo>
                    <a:pt x="1048" y="1750"/>
                    <a:pt x="953" y="1441"/>
                    <a:pt x="894" y="1167"/>
                  </a:cubicBezTo>
                  <a:cubicBezTo>
                    <a:pt x="1489" y="643"/>
                    <a:pt x="1787" y="369"/>
                    <a:pt x="1929" y="226"/>
                  </a:cubicBezTo>
                  <a:close/>
                  <a:moveTo>
                    <a:pt x="2001" y="0"/>
                  </a:moveTo>
                  <a:cubicBezTo>
                    <a:pt x="1787" y="0"/>
                    <a:pt x="120" y="476"/>
                    <a:pt x="13" y="643"/>
                  </a:cubicBezTo>
                  <a:cubicBezTo>
                    <a:pt x="1" y="667"/>
                    <a:pt x="1" y="691"/>
                    <a:pt x="13" y="691"/>
                  </a:cubicBezTo>
                  <a:cubicBezTo>
                    <a:pt x="60" y="833"/>
                    <a:pt x="441" y="941"/>
                    <a:pt x="513" y="964"/>
                  </a:cubicBezTo>
                  <a:cubicBezTo>
                    <a:pt x="525" y="964"/>
                    <a:pt x="536" y="964"/>
                    <a:pt x="548" y="953"/>
                  </a:cubicBezTo>
                  <a:cubicBezTo>
                    <a:pt x="953" y="702"/>
                    <a:pt x="1572" y="333"/>
                    <a:pt x="1858" y="167"/>
                  </a:cubicBezTo>
                  <a:lnTo>
                    <a:pt x="1858" y="167"/>
                  </a:lnTo>
                  <a:cubicBezTo>
                    <a:pt x="1632" y="393"/>
                    <a:pt x="1144" y="822"/>
                    <a:pt x="810" y="1107"/>
                  </a:cubicBezTo>
                  <a:cubicBezTo>
                    <a:pt x="798" y="1119"/>
                    <a:pt x="798" y="1143"/>
                    <a:pt x="798" y="1155"/>
                  </a:cubicBezTo>
                  <a:cubicBezTo>
                    <a:pt x="977" y="1917"/>
                    <a:pt x="1072" y="1917"/>
                    <a:pt x="1096" y="1917"/>
                  </a:cubicBezTo>
                  <a:lnTo>
                    <a:pt x="1108" y="1917"/>
                  </a:lnTo>
                  <a:cubicBezTo>
                    <a:pt x="1239" y="1917"/>
                    <a:pt x="1870" y="572"/>
                    <a:pt x="1989" y="310"/>
                  </a:cubicBezTo>
                  <a:cubicBezTo>
                    <a:pt x="2084" y="71"/>
                    <a:pt x="2084" y="48"/>
                    <a:pt x="2060" y="24"/>
                  </a:cubicBezTo>
                  <a:cubicBezTo>
                    <a:pt x="2060" y="12"/>
                    <a:pt x="2049" y="12"/>
                    <a:pt x="2049" y="12"/>
                  </a:cubicBezTo>
                  <a:lnTo>
                    <a:pt x="2037" y="12"/>
                  </a:lnTo>
                  <a:cubicBezTo>
                    <a:pt x="2025" y="0"/>
                    <a:pt x="2013" y="0"/>
                    <a:pt x="200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6" name="Google Shape;2666;p63"/>
            <p:cNvSpPr/>
            <p:nvPr/>
          </p:nvSpPr>
          <p:spPr>
            <a:xfrm>
              <a:off x="8282130" y="2323541"/>
              <a:ext cx="14725" cy="23597"/>
            </a:xfrm>
            <a:custGeom>
              <a:avLst/>
              <a:gdLst/>
              <a:ahLst/>
              <a:cxnLst/>
              <a:rect l="l" t="t" r="r" b="b"/>
              <a:pathLst>
                <a:path w="478" h="766" extrusionOk="0">
                  <a:moveTo>
                    <a:pt x="61" y="1"/>
                  </a:moveTo>
                  <a:cubicBezTo>
                    <a:pt x="57" y="1"/>
                    <a:pt x="53" y="2"/>
                    <a:pt x="49" y="4"/>
                  </a:cubicBezTo>
                  <a:cubicBezTo>
                    <a:pt x="25" y="4"/>
                    <a:pt x="1" y="16"/>
                    <a:pt x="1" y="52"/>
                  </a:cubicBezTo>
                  <a:cubicBezTo>
                    <a:pt x="37" y="337"/>
                    <a:pt x="72" y="706"/>
                    <a:pt x="132" y="754"/>
                  </a:cubicBezTo>
                  <a:cubicBezTo>
                    <a:pt x="144" y="766"/>
                    <a:pt x="156" y="766"/>
                    <a:pt x="179" y="766"/>
                  </a:cubicBezTo>
                  <a:cubicBezTo>
                    <a:pt x="263" y="766"/>
                    <a:pt x="406" y="599"/>
                    <a:pt x="465" y="528"/>
                  </a:cubicBezTo>
                  <a:cubicBezTo>
                    <a:pt x="477" y="516"/>
                    <a:pt x="477" y="480"/>
                    <a:pt x="453" y="468"/>
                  </a:cubicBezTo>
                  <a:cubicBezTo>
                    <a:pt x="448" y="463"/>
                    <a:pt x="439" y="461"/>
                    <a:pt x="430" y="461"/>
                  </a:cubicBezTo>
                  <a:cubicBezTo>
                    <a:pt x="416" y="461"/>
                    <a:pt x="401" y="466"/>
                    <a:pt x="394" y="480"/>
                  </a:cubicBezTo>
                  <a:cubicBezTo>
                    <a:pt x="310" y="575"/>
                    <a:pt x="227" y="659"/>
                    <a:pt x="179" y="683"/>
                  </a:cubicBezTo>
                  <a:cubicBezTo>
                    <a:pt x="156" y="611"/>
                    <a:pt x="120" y="302"/>
                    <a:pt x="96" y="40"/>
                  </a:cubicBezTo>
                  <a:cubicBezTo>
                    <a:pt x="96" y="20"/>
                    <a:pt x="80" y="1"/>
                    <a:pt x="6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7" name="Google Shape;2667;p63"/>
            <p:cNvSpPr/>
            <p:nvPr/>
          </p:nvSpPr>
          <p:spPr>
            <a:xfrm>
              <a:off x="7963421" y="2057725"/>
              <a:ext cx="63489" cy="60193"/>
            </a:xfrm>
            <a:custGeom>
              <a:avLst/>
              <a:gdLst/>
              <a:ahLst/>
              <a:cxnLst/>
              <a:rect l="l" t="t" r="r" b="b"/>
              <a:pathLst>
                <a:path w="2061" h="1954" extrusionOk="0">
                  <a:moveTo>
                    <a:pt x="953" y="96"/>
                  </a:moveTo>
                  <a:cubicBezTo>
                    <a:pt x="1012" y="156"/>
                    <a:pt x="1060" y="370"/>
                    <a:pt x="1084" y="537"/>
                  </a:cubicBezTo>
                  <a:cubicBezTo>
                    <a:pt x="739" y="930"/>
                    <a:pt x="358" y="1382"/>
                    <a:pt x="155" y="1656"/>
                  </a:cubicBezTo>
                  <a:cubicBezTo>
                    <a:pt x="334" y="1180"/>
                    <a:pt x="846" y="203"/>
                    <a:pt x="953" y="96"/>
                  </a:cubicBezTo>
                  <a:close/>
                  <a:moveTo>
                    <a:pt x="1310" y="953"/>
                  </a:moveTo>
                  <a:cubicBezTo>
                    <a:pt x="1584" y="1061"/>
                    <a:pt x="1870" y="1192"/>
                    <a:pt x="1929" y="1251"/>
                  </a:cubicBezTo>
                  <a:cubicBezTo>
                    <a:pt x="1774" y="1358"/>
                    <a:pt x="679" y="1727"/>
                    <a:pt x="227" y="1835"/>
                  </a:cubicBezTo>
                  <a:cubicBezTo>
                    <a:pt x="429" y="1680"/>
                    <a:pt x="798" y="1382"/>
                    <a:pt x="1310" y="953"/>
                  </a:cubicBezTo>
                  <a:close/>
                  <a:moveTo>
                    <a:pt x="953" y="1"/>
                  </a:moveTo>
                  <a:cubicBezTo>
                    <a:pt x="929" y="1"/>
                    <a:pt x="893" y="25"/>
                    <a:pt x="858" y="72"/>
                  </a:cubicBezTo>
                  <a:cubicBezTo>
                    <a:pt x="667" y="322"/>
                    <a:pt x="0" y="1692"/>
                    <a:pt x="0" y="1894"/>
                  </a:cubicBezTo>
                  <a:cubicBezTo>
                    <a:pt x="0" y="1906"/>
                    <a:pt x="0" y="1906"/>
                    <a:pt x="0" y="1906"/>
                  </a:cubicBezTo>
                  <a:cubicBezTo>
                    <a:pt x="0" y="1918"/>
                    <a:pt x="0" y="1918"/>
                    <a:pt x="0" y="1918"/>
                  </a:cubicBezTo>
                  <a:cubicBezTo>
                    <a:pt x="0" y="1930"/>
                    <a:pt x="12" y="1930"/>
                    <a:pt x="12" y="1930"/>
                  </a:cubicBezTo>
                  <a:cubicBezTo>
                    <a:pt x="24" y="1954"/>
                    <a:pt x="48" y="1954"/>
                    <a:pt x="60" y="1954"/>
                  </a:cubicBezTo>
                  <a:cubicBezTo>
                    <a:pt x="179" y="1954"/>
                    <a:pt x="679" y="1811"/>
                    <a:pt x="1108" y="1656"/>
                  </a:cubicBezTo>
                  <a:cubicBezTo>
                    <a:pt x="2013" y="1358"/>
                    <a:pt x="2024" y="1299"/>
                    <a:pt x="2024" y="1275"/>
                  </a:cubicBezTo>
                  <a:cubicBezTo>
                    <a:pt x="2036" y="1239"/>
                    <a:pt x="2060" y="1144"/>
                    <a:pt x="1322" y="858"/>
                  </a:cubicBezTo>
                  <a:cubicBezTo>
                    <a:pt x="1314" y="854"/>
                    <a:pt x="1307" y="853"/>
                    <a:pt x="1302" y="853"/>
                  </a:cubicBezTo>
                  <a:cubicBezTo>
                    <a:pt x="1290" y="853"/>
                    <a:pt x="1282" y="858"/>
                    <a:pt x="1274" y="858"/>
                  </a:cubicBezTo>
                  <a:cubicBezTo>
                    <a:pt x="941" y="1144"/>
                    <a:pt x="429" y="1573"/>
                    <a:pt x="191" y="1763"/>
                  </a:cubicBezTo>
                  <a:cubicBezTo>
                    <a:pt x="393" y="1489"/>
                    <a:pt x="846" y="942"/>
                    <a:pt x="1155" y="572"/>
                  </a:cubicBezTo>
                  <a:cubicBezTo>
                    <a:pt x="1167" y="561"/>
                    <a:pt x="1167" y="549"/>
                    <a:pt x="1167" y="537"/>
                  </a:cubicBezTo>
                  <a:cubicBezTo>
                    <a:pt x="1155" y="465"/>
                    <a:pt x="1108" y="84"/>
                    <a:pt x="989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8" name="Google Shape;2668;p63"/>
            <p:cNvSpPr/>
            <p:nvPr/>
          </p:nvSpPr>
          <p:spPr>
            <a:xfrm>
              <a:off x="7997153" y="2073374"/>
              <a:ext cx="23135" cy="16296"/>
            </a:xfrm>
            <a:custGeom>
              <a:avLst/>
              <a:gdLst/>
              <a:ahLst/>
              <a:cxnLst/>
              <a:rect l="l" t="t" r="r" b="b"/>
              <a:pathLst>
                <a:path w="751" h="529" extrusionOk="0">
                  <a:moveTo>
                    <a:pt x="41" y="0"/>
                  </a:moveTo>
                  <a:cubicBezTo>
                    <a:pt x="25" y="0"/>
                    <a:pt x="9" y="11"/>
                    <a:pt x="1" y="29"/>
                  </a:cubicBezTo>
                  <a:cubicBezTo>
                    <a:pt x="1" y="53"/>
                    <a:pt x="13" y="76"/>
                    <a:pt x="36" y="88"/>
                  </a:cubicBezTo>
                  <a:cubicBezTo>
                    <a:pt x="298" y="148"/>
                    <a:pt x="596" y="231"/>
                    <a:pt x="656" y="267"/>
                  </a:cubicBezTo>
                  <a:cubicBezTo>
                    <a:pt x="632" y="303"/>
                    <a:pt x="525" y="386"/>
                    <a:pt x="417" y="445"/>
                  </a:cubicBezTo>
                  <a:cubicBezTo>
                    <a:pt x="406" y="469"/>
                    <a:pt x="394" y="493"/>
                    <a:pt x="406" y="517"/>
                  </a:cubicBezTo>
                  <a:cubicBezTo>
                    <a:pt x="417" y="529"/>
                    <a:pt x="429" y="529"/>
                    <a:pt x="441" y="529"/>
                  </a:cubicBezTo>
                  <a:lnTo>
                    <a:pt x="465" y="529"/>
                  </a:lnTo>
                  <a:cubicBezTo>
                    <a:pt x="537" y="481"/>
                    <a:pt x="727" y="362"/>
                    <a:pt x="739" y="291"/>
                  </a:cubicBezTo>
                  <a:cubicBezTo>
                    <a:pt x="751" y="255"/>
                    <a:pt x="739" y="243"/>
                    <a:pt x="739" y="231"/>
                  </a:cubicBezTo>
                  <a:cubicBezTo>
                    <a:pt x="691" y="172"/>
                    <a:pt x="346" y="64"/>
                    <a:pt x="60" y="5"/>
                  </a:cubicBezTo>
                  <a:cubicBezTo>
                    <a:pt x="54" y="2"/>
                    <a:pt x="48" y="0"/>
                    <a:pt x="4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9" name="Google Shape;2669;p63"/>
            <p:cNvSpPr/>
            <p:nvPr/>
          </p:nvSpPr>
          <p:spPr>
            <a:xfrm>
              <a:off x="7852647" y="2132273"/>
              <a:ext cx="105168" cy="59731"/>
            </a:xfrm>
            <a:custGeom>
              <a:avLst/>
              <a:gdLst/>
              <a:ahLst/>
              <a:cxnLst/>
              <a:rect l="l" t="t" r="r" b="b"/>
              <a:pathLst>
                <a:path w="3414" h="1939" extrusionOk="0">
                  <a:moveTo>
                    <a:pt x="2076" y="0"/>
                  </a:moveTo>
                  <a:cubicBezTo>
                    <a:pt x="1919" y="0"/>
                    <a:pt x="1780" y="87"/>
                    <a:pt x="1685" y="202"/>
                  </a:cubicBezTo>
                  <a:lnTo>
                    <a:pt x="1685" y="202"/>
                  </a:lnTo>
                  <a:cubicBezTo>
                    <a:pt x="1620" y="150"/>
                    <a:pt x="1536" y="104"/>
                    <a:pt x="1429" y="69"/>
                  </a:cubicBezTo>
                  <a:cubicBezTo>
                    <a:pt x="1336" y="37"/>
                    <a:pt x="1257" y="23"/>
                    <a:pt x="1192" y="23"/>
                  </a:cubicBezTo>
                  <a:cubicBezTo>
                    <a:pt x="797" y="23"/>
                    <a:pt x="858" y="522"/>
                    <a:pt x="858" y="522"/>
                  </a:cubicBezTo>
                  <a:cubicBezTo>
                    <a:pt x="817" y="496"/>
                    <a:pt x="773" y="485"/>
                    <a:pt x="728" y="485"/>
                  </a:cubicBezTo>
                  <a:cubicBezTo>
                    <a:pt x="392" y="485"/>
                    <a:pt x="0" y="1125"/>
                    <a:pt x="441" y="1451"/>
                  </a:cubicBezTo>
                  <a:cubicBezTo>
                    <a:pt x="580" y="1556"/>
                    <a:pt x="712" y="1605"/>
                    <a:pt x="825" y="1614"/>
                  </a:cubicBezTo>
                  <a:lnTo>
                    <a:pt x="825" y="1614"/>
                  </a:lnTo>
                  <a:cubicBezTo>
                    <a:pt x="861" y="1785"/>
                    <a:pt x="981" y="1934"/>
                    <a:pt x="1239" y="1939"/>
                  </a:cubicBezTo>
                  <a:cubicBezTo>
                    <a:pt x="1252" y="1939"/>
                    <a:pt x="1265" y="1939"/>
                    <a:pt x="1279" y="1939"/>
                  </a:cubicBezTo>
                  <a:cubicBezTo>
                    <a:pt x="1628" y="1939"/>
                    <a:pt x="1865" y="1860"/>
                    <a:pt x="1998" y="1741"/>
                  </a:cubicBezTo>
                  <a:lnTo>
                    <a:pt x="1998" y="1741"/>
                  </a:lnTo>
                  <a:cubicBezTo>
                    <a:pt x="2027" y="1781"/>
                    <a:pt x="2063" y="1819"/>
                    <a:pt x="2108" y="1855"/>
                  </a:cubicBezTo>
                  <a:cubicBezTo>
                    <a:pt x="2165" y="1900"/>
                    <a:pt x="2235" y="1920"/>
                    <a:pt x="2310" y="1920"/>
                  </a:cubicBezTo>
                  <a:cubicBezTo>
                    <a:pt x="2755" y="1920"/>
                    <a:pt x="3413" y="1226"/>
                    <a:pt x="3037" y="819"/>
                  </a:cubicBezTo>
                  <a:cubicBezTo>
                    <a:pt x="2930" y="707"/>
                    <a:pt x="2816" y="664"/>
                    <a:pt x="2709" y="664"/>
                  </a:cubicBezTo>
                  <a:cubicBezTo>
                    <a:pt x="2697" y="664"/>
                    <a:pt x="2686" y="664"/>
                    <a:pt x="2674" y="665"/>
                  </a:cubicBezTo>
                  <a:lnTo>
                    <a:pt x="2674" y="665"/>
                  </a:lnTo>
                  <a:cubicBezTo>
                    <a:pt x="2678" y="467"/>
                    <a:pt x="2579" y="239"/>
                    <a:pt x="2334" y="81"/>
                  </a:cubicBezTo>
                  <a:cubicBezTo>
                    <a:pt x="2246" y="24"/>
                    <a:pt x="2159" y="0"/>
                    <a:pt x="20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0" name="Google Shape;2670;p63"/>
            <p:cNvSpPr/>
            <p:nvPr/>
          </p:nvSpPr>
          <p:spPr>
            <a:xfrm>
              <a:off x="7857421" y="2131102"/>
              <a:ext cx="94664" cy="62380"/>
            </a:xfrm>
            <a:custGeom>
              <a:avLst/>
              <a:gdLst/>
              <a:ahLst/>
              <a:cxnLst/>
              <a:rect l="l" t="t" r="r" b="b"/>
              <a:pathLst>
                <a:path w="3073" h="2025" extrusionOk="0">
                  <a:moveTo>
                    <a:pt x="1536" y="310"/>
                  </a:moveTo>
                  <a:cubicBezTo>
                    <a:pt x="1655" y="429"/>
                    <a:pt x="1679" y="560"/>
                    <a:pt x="1644" y="655"/>
                  </a:cubicBezTo>
                  <a:cubicBezTo>
                    <a:pt x="1629" y="706"/>
                    <a:pt x="1601" y="731"/>
                    <a:pt x="1565" y="731"/>
                  </a:cubicBezTo>
                  <a:cubicBezTo>
                    <a:pt x="1542" y="731"/>
                    <a:pt x="1516" y="721"/>
                    <a:pt x="1489" y="703"/>
                  </a:cubicBezTo>
                  <a:cubicBezTo>
                    <a:pt x="1405" y="619"/>
                    <a:pt x="1429" y="453"/>
                    <a:pt x="1536" y="310"/>
                  </a:cubicBezTo>
                  <a:close/>
                  <a:moveTo>
                    <a:pt x="2477" y="762"/>
                  </a:moveTo>
                  <a:lnTo>
                    <a:pt x="2477" y="762"/>
                  </a:lnTo>
                  <a:cubicBezTo>
                    <a:pt x="2453" y="929"/>
                    <a:pt x="2346" y="1048"/>
                    <a:pt x="2215" y="1072"/>
                  </a:cubicBezTo>
                  <a:lnTo>
                    <a:pt x="2191" y="1072"/>
                  </a:lnTo>
                  <a:cubicBezTo>
                    <a:pt x="2155" y="1072"/>
                    <a:pt x="2144" y="1060"/>
                    <a:pt x="2144" y="1048"/>
                  </a:cubicBezTo>
                  <a:cubicBezTo>
                    <a:pt x="2144" y="977"/>
                    <a:pt x="2275" y="798"/>
                    <a:pt x="2477" y="762"/>
                  </a:cubicBezTo>
                  <a:close/>
                  <a:moveTo>
                    <a:pt x="858" y="1179"/>
                  </a:moveTo>
                  <a:cubicBezTo>
                    <a:pt x="882" y="1179"/>
                    <a:pt x="905" y="1203"/>
                    <a:pt x="917" y="1215"/>
                  </a:cubicBezTo>
                  <a:cubicBezTo>
                    <a:pt x="977" y="1310"/>
                    <a:pt x="1001" y="1393"/>
                    <a:pt x="953" y="1477"/>
                  </a:cubicBezTo>
                  <a:cubicBezTo>
                    <a:pt x="917" y="1560"/>
                    <a:pt x="822" y="1608"/>
                    <a:pt x="703" y="1608"/>
                  </a:cubicBezTo>
                  <a:cubicBezTo>
                    <a:pt x="679" y="1453"/>
                    <a:pt x="727" y="1298"/>
                    <a:pt x="786" y="1227"/>
                  </a:cubicBezTo>
                  <a:cubicBezTo>
                    <a:pt x="810" y="1191"/>
                    <a:pt x="834" y="1179"/>
                    <a:pt x="858" y="1179"/>
                  </a:cubicBezTo>
                  <a:close/>
                  <a:moveTo>
                    <a:pt x="1870" y="1310"/>
                  </a:moveTo>
                  <a:cubicBezTo>
                    <a:pt x="1882" y="1310"/>
                    <a:pt x="1905" y="1334"/>
                    <a:pt x="1917" y="1381"/>
                  </a:cubicBezTo>
                  <a:cubicBezTo>
                    <a:pt x="1953" y="1500"/>
                    <a:pt x="1929" y="1619"/>
                    <a:pt x="1846" y="1703"/>
                  </a:cubicBezTo>
                  <a:cubicBezTo>
                    <a:pt x="1774" y="1584"/>
                    <a:pt x="1786" y="1441"/>
                    <a:pt x="1822" y="1358"/>
                  </a:cubicBezTo>
                  <a:cubicBezTo>
                    <a:pt x="1846" y="1322"/>
                    <a:pt x="1870" y="1310"/>
                    <a:pt x="1870" y="1310"/>
                  </a:cubicBezTo>
                  <a:close/>
                  <a:moveTo>
                    <a:pt x="1923" y="85"/>
                  </a:moveTo>
                  <a:cubicBezTo>
                    <a:pt x="2001" y="85"/>
                    <a:pt x="2080" y="108"/>
                    <a:pt x="2155" y="155"/>
                  </a:cubicBezTo>
                  <a:cubicBezTo>
                    <a:pt x="2346" y="286"/>
                    <a:pt x="2465" y="476"/>
                    <a:pt x="2477" y="667"/>
                  </a:cubicBezTo>
                  <a:cubicBezTo>
                    <a:pt x="2239" y="703"/>
                    <a:pt x="2060" y="917"/>
                    <a:pt x="2060" y="1048"/>
                  </a:cubicBezTo>
                  <a:cubicBezTo>
                    <a:pt x="2060" y="1102"/>
                    <a:pt x="2100" y="1157"/>
                    <a:pt x="2197" y="1157"/>
                  </a:cubicBezTo>
                  <a:cubicBezTo>
                    <a:pt x="2207" y="1157"/>
                    <a:pt x="2217" y="1156"/>
                    <a:pt x="2227" y="1155"/>
                  </a:cubicBezTo>
                  <a:cubicBezTo>
                    <a:pt x="2406" y="1131"/>
                    <a:pt x="2536" y="965"/>
                    <a:pt x="2560" y="750"/>
                  </a:cubicBezTo>
                  <a:cubicBezTo>
                    <a:pt x="2667" y="750"/>
                    <a:pt x="2763" y="798"/>
                    <a:pt x="2846" y="893"/>
                  </a:cubicBezTo>
                  <a:cubicBezTo>
                    <a:pt x="2989" y="1048"/>
                    <a:pt x="2953" y="1227"/>
                    <a:pt x="2906" y="1358"/>
                  </a:cubicBezTo>
                  <a:cubicBezTo>
                    <a:pt x="2775" y="1643"/>
                    <a:pt x="2417" y="1917"/>
                    <a:pt x="2155" y="1917"/>
                  </a:cubicBezTo>
                  <a:cubicBezTo>
                    <a:pt x="2084" y="1917"/>
                    <a:pt x="2025" y="1893"/>
                    <a:pt x="1977" y="1858"/>
                  </a:cubicBezTo>
                  <a:cubicBezTo>
                    <a:pt x="1953" y="1834"/>
                    <a:pt x="1929" y="1810"/>
                    <a:pt x="1905" y="1786"/>
                  </a:cubicBezTo>
                  <a:cubicBezTo>
                    <a:pt x="2013" y="1667"/>
                    <a:pt x="2048" y="1512"/>
                    <a:pt x="2001" y="1358"/>
                  </a:cubicBezTo>
                  <a:cubicBezTo>
                    <a:pt x="1965" y="1238"/>
                    <a:pt x="1905" y="1227"/>
                    <a:pt x="1870" y="1227"/>
                  </a:cubicBezTo>
                  <a:cubicBezTo>
                    <a:pt x="1822" y="1227"/>
                    <a:pt x="1774" y="1262"/>
                    <a:pt x="1751" y="1322"/>
                  </a:cubicBezTo>
                  <a:cubicBezTo>
                    <a:pt x="1691" y="1429"/>
                    <a:pt x="1691" y="1608"/>
                    <a:pt x="1786" y="1762"/>
                  </a:cubicBezTo>
                  <a:cubicBezTo>
                    <a:pt x="1679" y="1846"/>
                    <a:pt x="1489" y="1929"/>
                    <a:pt x="1132" y="1929"/>
                  </a:cubicBezTo>
                  <a:lnTo>
                    <a:pt x="1084" y="1929"/>
                  </a:lnTo>
                  <a:cubicBezTo>
                    <a:pt x="870" y="1929"/>
                    <a:pt x="774" y="1810"/>
                    <a:pt x="727" y="1703"/>
                  </a:cubicBezTo>
                  <a:cubicBezTo>
                    <a:pt x="870" y="1691"/>
                    <a:pt x="989" y="1619"/>
                    <a:pt x="1036" y="1512"/>
                  </a:cubicBezTo>
                  <a:cubicBezTo>
                    <a:pt x="1096" y="1405"/>
                    <a:pt x="1072" y="1274"/>
                    <a:pt x="989" y="1167"/>
                  </a:cubicBezTo>
                  <a:cubicBezTo>
                    <a:pt x="929" y="1108"/>
                    <a:pt x="882" y="1096"/>
                    <a:pt x="858" y="1096"/>
                  </a:cubicBezTo>
                  <a:cubicBezTo>
                    <a:pt x="810" y="1096"/>
                    <a:pt x="762" y="1119"/>
                    <a:pt x="715" y="1167"/>
                  </a:cubicBezTo>
                  <a:cubicBezTo>
                    <a:pt x="643" y="1262"/>
                    <a:pt x="596" y="1441"/>
                    <a:pt x="620" y="1608"/>
                  </a:cubicBezTo>
                  <a:cubicBezTo>
                    <a:pt x="512" y="1584"/>
                    <a:pt x="417" y="1536"/>
                    <a:pt x="310" y="1465"/>
                  </a:cubicBezTo>
                  <a:cubicBezTo>
                    <a:pt x="155" y="1346"/>
                    <a:pt x="96" y="1155"/>
                    <a:pt x="167" y="953"/>
                  </a:cubicBezTo>
                  <a:cubicBezTo>
                    <a:pt x="227" y="738"/>
                    <a:pt x="417" y="572"/>
                    <a:pt x="572" y="572"/>
                  </a:cubicBezTo>
                  <a:cubicBezTo>
                    <a:pt x="620" y="572"/>
                    <a:pt x="655" y="584"/>
                    <a:pt x="679" y="607"/>
                  </a:cubicBezTo>
                  <a:lnTo>
                    <a:pt x="727" y="607"/>
                  </a:lnTo>
                  <a:cubicBezTo>
                    <a:pt x="751" y="596"/>
                    <a:pt x="751" y="572"/>
                    <a:pt x="751" y="560"/>
                  </a:cubicBezTo>
                  <a:cubicBezTo>
                    <a:pt x="751" y="560"/>
                    <a:pt x="727" y="322"/>
                    <a:pt x="834" y="191"/>
                  </a:cubicBezTo>
                  <a:cubicBezTo>
                    <a:pt x="884" y="134"/>
                    <a:pt x="955" y="107"/>
                    <a:pt x="1047" y="107"/>
                  </a:cubicBezTo>
                  <a:cubicBezTo>
                    <a:pt x="1109" y="107"/>
                    <a:pt x="1181" y="119"/>
                    <a:pt x="1263" y="143"/>
                  </a:cubicBezTo>
                  <a:cubicBezTo>
                    <a:pt x="1334" y="179"/>
                    <a:pt x="1405" y="215"/>
                    <a:pt x="1465" y="250"/>
                  </a:cubicBezTo>
                  <a:cubicBezTo>
                    <a:pt x="1346" y="417"/>
                    <a:pt x="1298" y="655"/>
                    <a:pt x="1429" y="774"/>
                  </a:cubicBezTo>
                  <a:cubicBezTo>
                    <a:pt x="1477" y="798"/>
                    <a:pt x="1524" y="822"/>
                    <a:pt x="1560" y="822"/>
                  </a:cubicBezTo>
                  <a:cubicBezTo>
                    <a:pt x="1644" y="822"/>
                    <a:pt x="1703" y="774"/>
                    <a:pt x="1727" y="691"/>
                  </a:cubicBezTo>
                  <a:cubicBezTo>
                    <a:pt x="1774" y="560"/>
                    <a:pt x="1751" y="381"/>
                    <a:pt x="1596" y="238"/>
                  </a:cubicBezTo>
                  <a:cubicBezTo>
                    <a:pt x="1689" y="138"/>
                    <a:pt x="1804" y="85"/>
                    <a:pt x="1923" y="85"/>
                  </a:cubicBezTo>
                  <a:close/>
                  <a:moveTo>
                    <a:pt x="1917" y="0"/>
                  </a:moveTo>
                  <a:cubicBezTo>
                    <a:pt x="1774" y="0"/>
                    <a:pt x="1632" y="60"/>
                    <a:pt x="1524" y="179"/>
                  </a:cubicBezTo>
                  <a:cubicBezTo>
                    <a:pt x="1453" y="131"/>
                    <a:pt x="1370" y="95"/>
                    <a:pt x="1286" y="60"/>
                  </a:cubicBezTo>
                  <a:cubicBezTo>
                    <a:pt x="1197" y="33"/>
                    <a:pt x="1116" y="20"/>
                    <a:pt x="1044" y="20"/>
                  </a:cubicBezTo>
                  <a:cubicBezTo>
                    <a:pt x="924" y="20"/>
                    <a:pt x="829" y="57"/>
                    <a:pt x="762" y="131"/>
                  </a:cubicBezTo>
                  <a:cubicBezTo>
                    <a:pt x="667" y="238"/>
                    <a:pt x="655" y="405"/>
                    <a:pt x="655" y="500"/>
                  </a:cubicBezTo>
                  <a:cubicBezTo>
                    <a:pt x="631" y="488"/>
                    <a:pt x="608" y="488"/>
                    <a:pt x="572" y="488"/>
                  </a:cubicBezTo>
                  <a:cubicBezTo>
                    <a:pt x="381" y="488"/>
                    <a:pt x="155" y="679"/>
                    <a:pt x="72" y="917"/>
                  </a:cubicBezTo>
                  <a:cubicBezTo>
                    <a:pt x="0" y="1167"/>
                    <a:pt x="60" y="1381"/>
                    <a:pt x="262" y="1536"/>
                  </a:cubicBezTo>
                  <a:cubicBezTo>
                    <a:pt x="381" y="1619"/>
                    <a:pt x="512" y="1679"/>
                    <a:pt x="631" y="1691"/>
                  </a:cubicBezTo>
                  <a:cubicBezTo>
                    <a:pt x="691" y="1893"/>
                    <a:pt x="858" y="2012"/>
                    <a:pt x="1084" y="2024"/>
                  </a:cubicBezTo>
                  <a:lnTo>
                    <a:pt x="1132" y="2024"/>
                  </a:lnTo>
                  <a:cubicBezTo>
                    <a:pt x="1441" y="2024"/>
                    <a:pt x="1679" y="1965"/>
                    <a:pt x="1834" y="1846"/>
                  </a:cubicBezTo>
                  <a:cubicBezTo>
                    <a:pt x="1858" y="1870"/>
                    <a:pt x="1882" y="1893"/>
                    <a:pt x="1917" y="1929"/>
                  </a:cubicBezTo>
                  <a:cubicBezTo>
                    <a:pt x="1977" y="1977"/>
                    <a:pt x="2060" y="2000"/>
                    <a:pt x="2155" y="2000"/>
                  </a:cubicBezTo>
                  <a:cubicBezTo>
                    <a:pt x="2453" y="2000"/>
                    <a:pt x="2834" y="1715"/>
                    <a:pt x="2977" y="1393"/>
                  </a:cubicBezTo>
                  <a:cubicBezTo>
                    <a:pt x="3072" y="1179"/>
                    <a:pt x="3048" y="977"/>
                    <a:pt x="2906" y="834"/>
                  </a:cubicBezTo>
                  <a:cubicBezTo>
                    <a:pt x="2798" y="727"/>
                    <a:pt x="2691" y="667"/>
                    <a:pt x="2560" y="667"/>
                  </a:cubicBezTo>
                  <a:cubicBezTo>
                    <a:pt x="2548" y="441"/>
                    <a:pt x="2417" y="226"/>
                    <a:pt x="2203" y="84"/>
                  </a:cubicBezTo>
                  <a:cubicBezTo>
                    <a:pt x="2108" y="24"/>
                    <a:pt x="2013" y="0"/>
                    <a:pt x="19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1" name="Google Shape;2671;p63"/>
            <p:cNvSpPr/>
            <p:nvPr/>
          </p:nvSpPr>
          <p:spPr>
            <a:xfrm>
              <a:off x="8319188" y="2117979"/>
              <a:ext cx="105076" cy="59731"/>
            </a:xfrm>
            <a:custGeom>
              <a:avLst/>
              <a:gdLst/>
              <a:ahLst/>
              <a:cxnLst/>
              <a:rect l="l" t="t" r="r" b="b"/>
              <a:pathLst>
                <a:path w="3411" h="1939" extrusionOk="0">
                  <a:moveTo>
                    <a:pt x="2076" y="0"/>
                  </a:moveTo>
                  <a:cubicBezTo>
                    <a:pt x="1918" y="0"/>
                    <a:pt x="1779" y="88"/>
                    <a:pt x="1683" y="205"/>
                  </a:cubicBezTo>
                  <a:lnTo>
                    <a:pt x="1683" y="205"/>
                  </a:lnTo>
                  <a:cubicBezTo>
                    <a:pt x="1619" y="153"/>
                    <a:pt x="1535" y="106"/>
                    <a:pt x="1429" y="69"/>
                  </a:cubicBezTo>
                  <a:cubicBezTo>
                    <a:pt x="1340" y="40"/>
                    <a:pt x="1264" y="27"/>
                    <a:pt x="1200" y="27"/>
                  </a:cubicBezTo>
                  <a:cubicBezTo>
                    <a:pt x="796" y="27"/>
                    <a:pt x="858" y="533"/>
                    <a:pt x="858" y="533"/>
                  </a:cubicBezTo>
                  <a:cubicBezTo>
                    <a:pt x="816" y="508"/>
                    <a:pt x="772" y="496"/>
                    <a:pt x="726" y="496"/>
                  </a:cubicBezTo>
                  <a:cubicBezTo>
                    <a:pt x="391" y="496"/>
                    <a:pt x="1" y="1127"/>
                    <a:pt x="441" y="1462"/>
                  </a:cubicBezTo>
                  <a:cubicBezTo>
                    <a:pt x="580" y="1565"/>
                    <a:pt x="712" y="1611"/>
                    <a:pt x="826" y="1618"/>
                  </a:cubicBezTo>
                  <a:lnTo>
                    <a:pt x="826" y="1618"/>
                  </a:lnTo>
                  <a:cubicBezTo>
                    <a:pt x="863" y="1787"/>
                    <a:pt x="983" y="1934"/>
                    <a:pt x="1239" y="1938"/>
                  </a:cubicBezTo>
                  <a:cubicBezTo>
                    <a:pt x="1253" y="1939"/>
                    <a:pt x="1266" y="1939"/>
                    <a:pt x="1280" y="1939"/>
                  </a:cubicBezTo>
                  <a:cubicBezTo>
                    <a:pt x="1630" y="1939"/>
                    <a:pt x="1867" y="1862"/>
                    <a:pt x="2000" y="1744"/>
                  </a:cubicBezTo>
                  <a:lnTo>
                    <a:pt x="2000" y="1744"/>
                  </a:lnTo>
                  <a:cubicBezTo>
                    <a:pt x="2028" y="1782"/>
                    <a:pt x="2064" y="1820"/>
                    <a:pt x="2108" y="1855"/>
                  </a:cubicBezTo>
                  <a:cubicBezTo>
                    <a:pt x="2167" y="1903"/>
                    <a:pt x="2239" y="1925"/>
                    <a:pt x="2317" y="1925"/>
                  </a:cubicBezTo>
                  <a:cubicBezTo>
                    <a:pt x="2762" y="1925"/>
                    <a:pt x="3411" y="1236"/>
                    <a:pt x="3037" y="831"/>
                  </a:cubicBezTo>
                  <a:cubicBezTo>
                    <a:pt x="2928" y="717"/>
                    <a:pt x="2813" y="674"/>
                    <a:pt x="2705" y="674"/>
                  </a:cubicBezTo>
                  <a:cubicBezTo>
                    <a:pt x="2695" y="674"/>
                    <a:pt x="2684" y="674"/>
                    <a:pt x="2674" y="675"/>
                  </a:cubicBezTo>
                  <a:lnTo>
                    <a:pt x="2674" y="675"/>
                  </a:lnTo>
                  <a:cubicBezTo>
                    <a:pt x="2680" y="473"/>
                    <a:pt x="2581" y="239"/>
                    <a:pt x="2334" y="81"/>
                  </a:cubicBezTo>
                  <a:cubicBezTo>
                    <a:pt x="2246" y="24"/>
                    <a:pt x="2159" y="0"/>
                    <a:pt x="20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2" name="Google Shape;2672;p63"/>
            <p:cNvSpPr/>
            <p:nvPr/>
          </p:nvSpPr>
          <p:spPr>
            <a:xfrm>
              <a:off x="8323963" y="2116778"/>
              <a:ext cx="94633" cy="62380"/>
            </a:xfrm>
            <a:custGeom>
              <a:avLst/>
              <a:gdLst/>
              <a:ahLst/>
              <a:cxnLst/>
              <a:rect l="l" t="t" r="r" b="b"/>
              <a:pathLst>
                <a:path w="3072" h="2025" extrusionOk="0">
                  <a:moveTo>
                    <a:pt x="1536" y="310"/>
                  </a:moveTo>
                  <a:cubicBezTo>
                    <a:pt x="1655" y="430"/>
                    <a:pt x="1679" y="572"/>
                    <a:pt x="1643" y="656"/>
                  </a:cubicBezTo>
                  <a:cubicBezTo>
                    <a:pt x="1628" y="708"/>
                    <a:pt x="1600" y="736"/>
                    <a:pt x="1563" y="736"/>
                  </a:cubicBezTo>
                  <a:cubicBezTo>
                    <a:pt x="1541" y="736"/>
                    <a:pt x="1515" y="726"/>
                    <a:pt x="1488" y="703"/>
                  </a:cubicBezTo>
                  <a:cubicBezTo>
                    <a:pt x="1405" y="632"/>
                    <a:pt x="1429" y="465"/>
                    <a:pt x="1536" y="310"/>
                  </a:cubicBezTo>
                  <a:close/>
                  <a:moveTo>
                    <a:pt x="2477" y="763"/>
                  </a:moveTo>
                  <a:lnTo>
                    <a:pt x="2477" y="763"/>
                  </a:lnTo>
                  <a:cubicBezTo>
                    <a:pt x="2453" y="930"/>
                    <a:pt x="2346" y="1049"/>
                    <a:pt x="2215" y="1072"/>
                  </a:cubicBezTo>
                  <a:lnTo>
                    <a:pt x="2191" y="1072"/>
                  </a:lnTo>
                  <a:cubicBezTo>
                    <a:pt x="2155" y="1072"/>
                    <a:pt x="2155" y="1061"/>
                    <a:pt x="2155" y="1049"/>
                  </a:cubicBezTo>
                  <a:cubicBezTo>
                    <a:pt x="2143" y="977"/>
                    <a:pt x="2286" y="811"/>
                    <a:pt x="2477" y="763"/>
                  </a:cubicBezTo>
                  <a:close/>
                  <a:moveTo>
                    <a:pt x="857" y="1180"/>
                  </a:moveTo>
                  <a:cubicBezTo>
                    <a:pt x="881" y="1180"/>
                    <a:pt x="905" y="1203"/>
                    <a:pt x="917" y="1227"/>
                  </a:cubicBezTo>
                  <a:cubicBezTo>
                    <a:pt x="977" y="1311"/>
                    <a:pt x="1000" y="1406"/>
                    <a:pt x="965" y="1477"/>
                  </a:cubicBezTo>
                  <a:cubicBezTo>
                    <a:pt x="917" y="1561"/>
                    <a:pt x="822" y="1608"/>
                    <a:pt x="703" y="1620"/>
                  </a:cubicBezTo>
                  <a:cubicBezTo>
                    <a:pt x="691" y="1465"/>
                    <a:pt x="726" y="1299"/>
                    <a:pt x="786" y="1227"/>
                  </a:cubicBezTo>
                  <a:cubicBezTo>
                    <a:pt x="810" y="1203"/>
                    <a:pt x="834" y="1180"/>
                    <a:pt x="857" y="1180"/>
                  </a:cubicBezTo>
                  <a:close/>
                  <a:moveTo>
                    <a:pt x="1869" y="1322"/>
                  </a:moveTo>
                  <a:cubicBezTo>
                    <a:pt x="1881" y="1322"/>
                    <a:pt x="1905" y="1334"/>
                    <a:pt x="1917" y="1382"/>
                  </a:cubicBezTo>
                  <a:cubicBezTo>
                    <a:pt x="1953" y="1501"/>
                    <a:pt x="1929" y="1620"/>
                    <a:pt x="1846" y="1715"/>
                  </a:cubicBezTo>
                  <a:cubicBezTo>
                    <a:pt x="1774" y="1584"/>
                    <a:pt x="1786" y="1453"/>
                    <a:pt x="1822" y="1370"/>
                  </a:cubicBezTo>
                  <a:cubicBezTo>
                    <a:pt x="1846" y="1334"/>
                    <a:pt x="1869" y="1322"/>
                    <a:pt x="1869" y="1322"/>
                  </a:cubicBezTo>
                  <a:close/>
                  <a:moveTo>
                    <a:pt x="1927" y="92"/>
                  </a:moveTo>
                  <a:cubicBezTo>
                    <a:pt x="2005" y="92"/>
                    <a:pt x="2084" y="115"/>
                    <a:pt x="2155" y="168"/>
                  </a:cubicBezTo>
                  <a:cubicBezTo>
                    <a:pt x="2358" y="287"/>
                    <a:pt x="2465" y="477"/>
                    <a:pt x="2477" y="680"/>
                  </a:cubicBezTo>
                  <a:cubicBezTo>
                    <a:pt x="2239" y="715"/>
                    <a:pt x="2060" y="930"/>
                    <a:pt x="2060" y="1061"/>
                  </a:cubicBezTo>
                  <a:cubicBezTo>
                    <a:pt x="2060" y="1102"/>
                    <a:pt x="2095" y="1161"/>
                    <a:pt x="2182" y="1161"/>
                  </a:cubicBezTo>
                  <a:cubicBezTo>
                    <a:pt x="2195" y="1161"/>
                    <a:pt x="2210" y="1159"/>
                    <a:pt x="2227" y="1156"/>
                  </a:cubicBezTo>
                  <a:cubicBezTo>
                    <a:pt x="2405" y="1132"/>
                    <a:pt x="2548" y="977"/>
                    <a:pt x="2560" y="751"/>
                  </a:cubicBezTo>
                  <a:cubicBezTo>
                    <a:pt x="2667" y="763"/>
                    <a:pt x="2762" y="811"/>
                    <a:pt x="2846" y="894"/>
                  </a:cubicBezTo>
                  <a:cubicBezTo>
                    <a:pt x="2989" y="1049"/>
                    <a:pt x="2953" y="1239"/>
                    <a:pt x="2905" y="1358"/>
                  </a:cubicBezTo>
                  <a:cubicBezTo>
                    <a:pt x="2774" y="1656"/>
                    <a:pt x="2429" y="1918"/>
                    <a:pt x="2167" y="1918"/>
                  </a:cubicBezTo>
                  <a:cubicBezTo>
                    <a:pt x="2084" y="1918"/>
                    <a:pt x="2024" y="1894"/>
                    <a:pt x="1977" y="1858"/>
                  </a:cubicBezTo>
                  <a:cubicBezTo>
                    <a:pt x="1953" y="1834"/>
                    <a:pt x="1929" y="1811"/>
                    <a:pt x="1905" y="1787"/>
                  </a:cubicBezTo>
                  <a:cubicBezTo>
                    <a:pt x="2012" y="1668"/>
                    <a:pt x="2048" y="1513"/>
                    <a:pt x="2000" y="1358"/>
                  </a:cubicBezTo>
                  <a:cubicBezTo>
                    <a:pt x="1965" y="1239"/>
                    <a:pt x="1905" y="1227"/>
                    <a:pt x="1881" y="1227"/>
                  </a:cubicBezTo>
                  <a:cubicBezTo>
                    <a:pt x="1822" y="1227"/>
                    <a:pt x="1786" y="1263"/>
                    <a:pt x="1750" y="1322"/>
                  </a:cubicBezTo>
                  <a:cubicBezTo>
                    <a:pt x="1691" y="1442"/>
                    <a:pt x="1691" y="1608"/>
                    <a:pt x="1786" y="1775"/>
                  </a:cubicBezTo>
                  <a:cubicBezTo>
                    <a:pt x="1679" y="1858"/>
                    <a:pt x="1488" y="1942"/>
                    <a:pt x="1131" y="1942"/>
                  </a:cubicBezTo>
                  <a:lnTo>
                    <a:pt x="1096" y="1942"/>
                  </a:lnTo>
                  <a:cubicBezTo>
                    <a:pt x="869" y="1930"/>
                    <a:pt x="774" y="1823"/>
                    <a:pt x="726" y="1703"/>
                  </a:cubicBezTo>
                  <a:cubicBezTo>
                    <a:pt x="869" y="1692"/>
                    <a:pt x="988" y="1620"/>
                    <a:pt x="1048" y="1513"/>
                  </a:cubicBezTo>
                  <a:cubicBezTo>
                    <a:pt x="1096" y="1406"/>
                    <a:pt x="1072" y="1287"/>
                    <a:pt x="988" y="1168"/>
                  </a:cubicBezTo>
                  <a:cubicBezTo>
                    <a:pt x="941" y="1108"/>
                    <a:pt x="893" y="1096"/>
                    <a:pt x="857" y="1096"/>
                  </a:cubicBezTo>
                  <a:cubicBezTo>
                    <a:pt x="810" y="1096"/>
                    <a:pt x="762" y="1120"/>
                    <a:pt x="726" y="1168"/>
                  </a:cubicBezTo>
                  <a:cubicBezTo>
                    <a:pt x="643" y="1275"/>
                    <a:pt x="607" y="1453"/>
                    <a:pt x="619" y="1608"/>
                  </a:cubicBezTo>
                  <a:cubicBezTo>
                    <a:pt x="524" y="1584"/>
                    <a:pt x="417" y="1537"/>
                    <a:pt x="322" y="1465"/>
                  </a:cubicBezTo>
                  <a:cubicBezTo>
                    <a:pt x="155" y="1346"/>
                    <a:pt x="95" y="1156"/>
                    <a:pt x="167" y="953"/>
                  </a:cubicBezTo>
                  <a:cubicBezTo>
                    <a:pt x="238" y="739"/>
                    <a:pt x="417" y="572"/>
                    <a:pt x="584" y="572"/>
                  </a:cubicBezTo>
                  <a:cubicBezTo>
                    <a:pt x="619" y="572"/>
                    <a:pt x="655" y="584"/>
                    <a:pt x="691" y="608"/>
                  </a:cubicBezTo>
                  <a:cubicBezTo>
                    <a:pt x="697" y="614"/>
                    <a:pt x="703" y="617"/>
                    <a:pt x="710" y="617"/>
                  </a:cubicBezTo>
                  <a:cubicBezTo>
                    <a:pt x="718" y="617"/>
                    <a:pt x="726" y="614"/>
                    <a:pt x="738" y="608"/>
                  </a:cubicBezTo>
                  <a:cubicBezTo>
                    <a:pt x="750" y="596"/>
                    <a:pt x="762" y="584"/>
                    <a:pt x="750" y="560"/>
                  </a:cubicBezTo>
                  <a:cubicBezTo>
                    <a:pt x="750" y="560"/>
                    <a:pt x="726" y="322"/>
                    <a:pt x="834" y="191"/>
                  </a:cubicBezTo>
                  <a:cubicBezTo>
                    <a:pt x="881" y="137"/>
                    <a:pt x="948" y="110"/>
                    <a:pt x="1035" y="110"/>
                  </a:cubicBezTo>
                  <a:cubicBezTo>
                    <a:pt x="1100" y="110"/>
                    <a:pt x="1176" y="125"/>
                    <a:pt x="1262" y="156"/>
                  </a:cubicBezTo>
                  <a:cubicBezTo>
                    <a:pt x="1346" y="179"/>
                    <a:pt x="1405" y="215"/>
                    <a:pt x="1465" y="251"/>
                  </a:cubicBezTo>
                  <a:cubicBezTo>
                    <a:pt x="1346" y="430"/>
                    <a:pt x="1298" y="656"/>
                    <a:pt x="1441" y="775"/>
                  </a:cubicBezTo>
                  <a:cubicBezTo>
                    <a:pt x="1477" y="811"/>
                    <a:pt x="1524" y="822"/>
                    <a:pt x="1572" y="822"/>
                  </a:cubicBezTo>
                  <a:cubicBezTo>
                    <a:pt x="1643" y="822"/>
                    <a:pt x="1703" y="775"/>
                    <a:pt x="1739" y="691"/>
                  </a:cubicBezTo>
                  <a:cubicBezTo>
                    <a:pt x="1774" y="572"/>
                    <a:pt x="1750" y="394"/>
                    <a:pt x="1596" y="239"/>
                  </a:cubicBezTo>
                  <a:cubicBezTo>
                    <a:pt x="1689" y="146"/>
                    <a:pt x="1808" y="92"/>
                    <a:pt x="1927" y="92"/>
                  </a:cubicBezTo>
                  <a:close/>
                  <a:moveTo>
                    <a:pt x="1917" y="1"/>
                  </a:moveTo>
                  <a:cubicBezTo>
                    <a:pt x="1774" y="1"/>
                    <a:pt x="1631" y="60"/>
                    <a:pt x="1524" y="179"/>
                  </a:cubicBezTo>
                  <a:cubicBezTo>
                    <a:pt x="1453" y="132"/>
                    <a:pt x="1369" y="96"/>
                    <a:pt x="1286" y="60"/>
                  </a:cubicBezTo>
                  <a:cubicBezTo>
                    <a:pt x="1197" y="34"/>
                    <a:pt x="1116" y="20"/>
                    <a:pt x="1044" y="20"/>
                  </a:cubicBezTo>
                  <a:cubicBezTo>
                    <a:pt x="924" y="20"/>
                    <a:pt x="829" y="57"/>
                    <a:pt x="762" y="132"/>
                  </a:cubicBezTo>
                  <a:cubicBezTo>
                    <a:pt x="667" y="239"/>
                    <a:pt x="655" y="406"/>
                    <a:pt x="655" y="501"/>
                  </a:cubicBezTo>
                  <a:cubicBezTo>
                    <a:pt x="631" y="489"/>
                    <a:pt x="607" y="489"/>
                    <a:pt x="572" y="489"/>
                  </a:cubicBezTo>
                  <a:cubicBezTo>
                    <a:pt x="381" y="489"/>
                    <a:pt x="155" y="680"/>
                    <a:pt x="84" y="930"/>
                  </a:cubicBezTo>
                  <a:cubicBezTo>
                    <a:pt x="0" y="1168"/>
                    <a:pt x="60" y="1394"/>
                    <a:pt x="262" y="1537"/>
                  </a:cubicBezTo>
                  <a:cubicBezTo>
                    <a:pt x="381" y="1632"/>
                    <a:pt x="512" y="1680"/>
                    <a:pt x="631" y="1703"/>
                  </a:cubicBezTo>
                  <a:cubicBezTo>
                    <a:pt x="691" y="1906"/>
                    <a:pt x="857" y="2025"/>
                    <a:pt x="1084" y="2025"/>
                  </a:cubicBezTo>
                  <a:lnTo>
                    <a:pt x="1131" y="2025"/>
                  </a:lnTo>
                  <a:cubicBezTo>
                    <a:pt x="1441" y="2025"/>
                    <a:pt x="1679" y="1965"/>
                    <a:pt x="1834" y="1846"/>
                  </a:cubicBezTo>
                  <a:cubicBezTo>
                    <a:pt x="1858" y="1870"/>
                    <a:pt x="1893" y="1906"/>
                    <a:pt x="1917" y="1930"/>
                  </a:cubicBezTo>
                  <a:cubicBezTo>
                    <a:pt x="1989" y="1977"/>
                    <a:pt x="2060" y="2001"/>
                    <a:pt x="2155" y="2001"/>
                  </a:cubicBezTo>
                  <a:cubicBezTo>
                    <a:pt x="2453" y="2001"/>
                    <a:pt x="2834" y="1715"/>
                    <a:pt x="2977" y="1394"/>
                  </a:cubicBezTo>
                  <a:cubicBezTo>
                    <a:pt x="3072" y="1180"/>
                    <a:pt x="3048" y="989"/>
                    <a:pt x="2905" y="834"/>
                  </a:cubicBezTo>
                  <a:cubicBezTo>
                    <a:pt x="2810" y="727"/>
                    <a:pt x="2691" y="668"/>
                    <a:pt x="2560" y="668"/>
                  </a:cubicBezTo>
                  <a:cubicBezTo>
                    <a:pt x="2548" y="441"/>
                    <a:pt x="2417" y="227"/>
                    <a:pt x="2203" y="84"/>
                  </a:cubicBezTo>
                  <a:cubicBezTo>
                    <a:pt x="2108" y="25"/>
                    <a:pt x="2024" y="1"/>
                    <a:pt x="191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3" name="Google Shape;2673;p63"/>
            <p:cNvSpPr/>
            <p:nvPr/>
          </p:nvSpPr>
          <p:spPr>
            <a:xfrm>
              <a:off x="7897037" y="2069123"/>
              <a:ext cx="40016" cy="21656"/>
            </a:xfrm>
            <a:custGeom>
              <a:avLst/>
              <a:gdLst/>
              <a:ahLst/>
              <a:cxnLst/>
              <a:rect l="l" t="t" r="r" b="b"/>
              <a:pathLst>
                <a:path w="1299" h="703" extrusionOk="0">
                  <a:moveTo>
                    <a:pt x="1084" y="119"/>
                  </a:moveTo>
                  <a:lnTo>
                    <a:pt x="1191" y="548"/>
                  </a:lnTo>
                  <a:cubicBezTo>
                    <a:pt x="1036" y="595"/>
                    <a:pt x="893" y="619"/>
                    <a:pt x="774" y="619"/>
                  </a:cubicBezTo>
                  <a:cubicBezTo>
                    <a:pt x="346" y="619"/>
                    <a:pt x="191" y="369"/>
                    <a:pt x="131" y="202"/>
                  </a:cubicBezTo>
                  <a:lnTo>
                    <a:pt x="131" y="202"/>
                  </a:lnTo>
                  <a:cubicBezTo>
                    <a:pt x="227" y="286"/>
                    <a:pt x="358" y="333"/>
                    <a:pt x="488" y="333"/>
                  </a:cubicBezTo>
                  <a:cubicBezTo>
                    <a:pt x="739" y="333"/>
                    <a:pt x="977" y="191"/>
                    <a:pt x="1084" y="119"/>
                  </a:cubicBezTo>
                  <a:close/>
                  <a:moveTo>
                    <a:pt x="1120" y="0"/>
                  </a:moveTo>
                  <a:cubicBezTo>
                    <a:pt x="1108" y="0"/>
                    <a:pt x="1096" y="0"/>
                    <a:pt x="1084" y="12"/>
                  </a:cubicBezTo>
                  <a:cubicBezTo>
                    <a:pt x="1084" y="12"/>
                    <a:pt x="786" y="238"/>
                    <a:pt x="488" y="238"/>
                  </a:cubicBezTo>
                  <a:cubicBezTo>
                    <a:pt x="322" y="238"/>
                    <a:pt x="191" y="179"/>
                    <a:pt x="84" y="36"/>
                  </a:cubicBezTo>
                  <a:cubicBezTo>
                    <a:pt x="75" y="27"/>
                    <a:pt x="61" y="19"/>
                    <a:pt x="49" y="19"/>
                  </a:cubicBezTo>
                  <a:cubicBezTo>
                    <a:pt x="44" y="19"/>
                    <a:pt x="40" y="20"/>
                    <a:pt x="36" y="24"/>
                  </a:cubicBezTo>
                  <a:cubicBezTo>
                    <a:pt x="12" y="36"/>
                    <a:pt x="0" y="48"/>
                    <a:pt x="0" y="72"/>
                  </a:cubicBezTo>
                  <a:cubicBezTo>
                    <a:pt x="0" y="72"/>
                    <a:pt x="60" y="703"/>
                    <a:pt x="774" y="703"/>
                  </a:cubicBezTo>
                  <a:cubicBezTo>
                    <a:pt x="917" y="703"/>
                    <a:pt x="1084" y="679"/>
                    <a:pt x="1262" y="619"/>
                  </a:cubicBezTo>
                  <a:cubicBezTo>
                    <a:pt x="1286" y="619"/>
                    <a:pt x="1298" y="595"/>
                    <a:pt x="1286" y="572"/>
                  </a:cubicBezTo>
                  <a:lnTo>
                    <a:pt x="1155" y="36"/>
                  </a:lnTo>
                  <a:cubicBezTo>
                    <a:pt x="1155" y="24"/>
                    <a:pt x="1143" y="12"/>
                    <a:pt x="112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4" name="Google Shape;2674;p63"/>
            <p:cNvSpPr/>
            <p:nvPr/>
          </p:nvSpPr>
          <p:spPr>
            <a:xfrm>
              <a:off x="7884561" y="2050024"/>
              <a:ext cx="33054" cy="29018"/>
            </a:xfrm>
            <a:custGeom>
              <a:avLst/>
              <a:gdLst/>
              <a:ahLst/>
              <a:cxnLst/>
              <a:rect l="l" t="t" r="r" b="b"/>
              <a:pathLst>
                <a:path w="1073" h="942" extrusionOk="0">
                  <a:moveTo>
                    <a:pt x="239" y="1"/>
                  </a:moveTo>
                  <a:cubicBezTo>
                    <a:pt x="215" y="1"/>
                    <a:pt x="191" y="13"/>
                    <a:pt x="191" y="25"/>
                  </a:cubicBezTo>
                  <a:lnTo>
                    <a:pt x="1" y="382"/>
                  </a:lnTo>
                  <a:cubicBezTo>
                    <a:pt x="1" y="394"/>
                    <a:pt x="1" y="418"/>
                    <a:pt x="1" y="430"/>
                  </a:cubicBezTo>
                  <a:cubicBezTo>
                    <a:pt x="12" y="441"/>
                    <a:pt x="24" y="441"/>
                    <a:pt x="36" y="453"/>
                  </a:cubicBezTo>
                  <a:cubicBezTo>
                    <a:pt x="36" y="453"/>
                    <a:pt x="334" y="477"/>
                    <a:pt x="441" y="715"/>
                  </a:cubicBezTo>
                  <a:cubicBezTo>
                    <a:pt x="441" y="733"/>
                    <a:pt x="460" y="744"/>
                    <a:pt x="475" y="744"/>
                  </a:cubicBezTo>
                  <a:cubicBezTo>
                    <a:pt x="481" y="744"/>
                    <a:pt x="485" y="742"/>
                    <a:pt x="489" y="739"/>
                  </a:cubicBezTo>
                  <a:cubicBezTo>
                    <a:pt x="512" y="739"/>
                    <a:pt x="524" y="703"/>
                    <a:pt x="512" y="680"/>
                  </a:cubicBezTo>
                  <a:cubicBezTo>
                    <a:pt x="429" y="477"/>
                    <a:pt x="215" y="394"/>
                    <a:pt x="108" y="370"/>
                  </a:cubicBezTo>
                  <a:lnTo>
                    <a:pt x="251" y="96"/>
                  </a:lnTo>
                  <a:cubicBezTo>
                    <a:pt x="965" y="263"/>
                    <a:pt x="893" y="858"/>
                    <a:pt x="893" y="894"/>
                  </a:cubicBezTo>
                  <a:cubicBezTo>
                    <a:pt x="893" y="918"/>
                    <a:pt x="905" y="930"/>
                    <a:pt x="929" y="942"/>
                  </a:cubicBezTo>
                  <a:lnTo>
                    <a:pt x="941" y="942"/>
                  </a:lnTo>
                  <a:cubicBezTo>
                    <a:pt x="953" y="942"/>
                    <a:pt x="977" y="918"/>
                    <a:pt x="977" y="906"/>
                  </a:cubicBezTo>
                  <a:cubicBezTo>
                    <a:pt x="977" y="894"/>
                    <a:pt x="1072" y="168"/>
                    <a:pt x="239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5" name="Google Shape;2675;p63"/>
            <p:cNvSpPr/>
            <p:nvPr/>
          </p:nvSpPr>
          <p:spPr>
            <a:xfrm>
              <a:off x="8354768" y="2365837"/>
              <a:ext cx="39646" cy="21656"/>
            </a:xfrm>
            <a:custGeom>
              <a:avLst/>
              <a:gdLst/>
              <a:ahLst/>
              <a:cxnLst/>
              <a:rect l="l" t="t" r="r" b="b"/>
              <a:pathLst>
                <a:path w="1287" h="703" extrusionOk="0">
                  <a:moveTo>
                    <a:pt x="1072" y="119"/>
                  </a:moveTo>
                  <a:lnTo>
                    <a:pt x="1191" y="548"/>
                  </a:lnTo>
                  <a:cubicBezTo>
                    <a:pt x="1036" y="596"/>
                    <a:pt x="893" y="619"/>
                    <a:pt x="762" y="619"/>
                  </a:cubicBezTo>
                  <a:cubicBezTo>
                    <a:pt x="346" y="619"/>
                    <a:pt x="179" y="369"/>
                    <a:pt x="119" y="215"/>
                  </a:cubicBezTo>
                  <a:lnTo>
                    <a:pt x="119" y="215"/>
                  </a:lnTo>
                  <a:cubicBezTo>
                    <a:pt x="227" y="286"/>
                    <a:pt x="346" y="334"/>
                    <a:pt x="488" y="334"/>
                  </a:cubicBezTo>
                  <a:cubicBezTo>
                    <a:pt x="739" y="334"/>
                    <a:pt x="977" y="191"/>
                    <a:pt x="1072" y="119"/>
                  </a:cubicBezTo>
                  <a:close/>
                  <a:moveTo>
                    <a:pt x="1120" y="0"/>
                  </a:moveTo>
                  <a:cubicBezTo>
                    <a:pt x="1108" y="0"/>
                    <a:pt x="1096" y="0"/>
                    <a:pt x="1084" y="12"/>
                  </a:cubicBezTo>
                  <a:cubicBezTo>
                    <a:pt x="1072" y="12"/>
                    <a:pt x="786" y="238"/>
                    <a:pt x="488" y="238"/>
                  </a:cubicBezTo>
                  <a:cubicBezTo>
                    <a:pt x="322" y="238"/>
                    <a:pt x="179" y="179"/>
                    <a:pt x="72" y="36"/>
                  </a:cubicBezTo>
                  <a:cubicBezTo>
                    <a:pt x="60" y="24"/>
                    <a:pt x="48" y="24"/>
                    <a:pt x="24" y="24"/>
                  </a:cubicBezTo>
                  <a:cubicBezTo>
                    <a:pt x="0" y="36"/>
                    <a:pt x="0" y="48"/>
                    <a:pt x="0" y="72"/>
                  </a:cubicBezTo>
                  <a:cubicBezTo>
                    <a:pt x="0" y="72"/>
                    <a:pt x="60" y="703"/>
                    <a:pt x="762" y="703"/>
                  </a:cubicBezTo>
                  <a:cubicBezTo>
                    <a:pt x="905" y="703"/>
                    <a:pt x="1072" y="679"/>
                    <a:pt x="1250" y="619"/>
                  </a:cubicBezTo>
                  <a:cubicBezTo>
                    <a:pt x="1274" y="619"/>
                    <a:pt x="1286" y="596"/>
                    <a:pt x="1286" y="572"/>
                  </a:cubicBezTo>
                  <a:lnTo>
                    <a:pt x="1143" y="36"/>
                  </a:lnTo>
                  <a:cubicBezTo>
                    <a:pt x="1143" y="24"/>
                    <a:pt x="1131" y="12"/>
                    <a:pt x="112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6" name="Google Shape;2676;p63"/>
            <p:cNvSpPr/>
            <p:nvPr/>
          </p:nvSpPr>
          <p:spPr>
            <a:xfrm>
              <a:off x="8341922" y="2346768"/>
              <a:ext cx="33054" cy="28988"/>
            </a:xfrm>
            <a:custGeom>
              <a:avLst/>
              <a:gdLst/>
              <a:ahLst/>
              <a:cxnLst/>
              <a:rect l="l" t="t" r="r" b="b"/>
              <a:pathLst>
                <a:path w="1073" h="941" extrusionOk="0">
                  <a:moveTo>
                    <a:pt x="239" y="0"/>
                  </a:moveTo>
                  <a:cubicBezTo>
                    <a:pt x="215" y="0"/>
                    <a:pt x="203" y="12"/>
                    <a:pt x="191" y="24"/>
                  </a:cubicBezTo>
                  <a:lnTo>
                    <a:pt x="13" y="381"/>
                  </a:lnTo>
                  <a:cubicBezTo>
                    <a:pt x="1" y="405"/>
                    <a:pt x="1" y="417"/>
                    <a:pt x="13" y="429"/>
                  </a:cubicBezTo>
                  <a:cubicBezTo>
                    <a:pt x="13" y="441"/>
                    <a:pt x="24" y="453"/>
                    <a:pt x="48" y="453"/>
                  </a:cubicBezTo>
                  <a:cubicBezTo>
                    <a:pt x="48" y="453"/>
                    <a:pt x="334" y="488"/>
                    <a:pt x="441" y="726"/>
                  </a:cubicBezTo>
                  <a:cubicBezTo>
                    <a:pt x="453" y="750"/>
                    <a:pt x="477" y="750"/>
                    <a:pt x="501" y="750"/>
                  </a:cubicBezTo>
                  <a:cubicBezTo>
                    <a:pt x="524" y="738"/>
                    <a:pt x="536" y="714"/>
                    <a:pt x="524" y="691"/>
                  </a:cubicBezTo>
                  <a:cubicBezTo>
                    <a:pt x="429" y="476"/>
                    <a:pt x="227" y="393"/>
                    <a:pt x="120" y="369"/>
                  </a:cubicBezTo>
                  <a:lnTo>
                    <a:pt x="251" y="95"/>
                  </a:lnTo>
                  <a:cubicBezTo>
                    <a:pt x="977" y="262"/>
                    <a:pt x="905" y="869"/>
                    <a:pt x="894" y="893"/>
                  </a:cubicBezTo>
                  <a:cubicBezTo>
                    <a:pt x="894" y="917"/>
                    <a:pt x="917" y="941"/>
                    <a:pt x="941" y="941"/>
                  </a:cubicBezTo>
                  <a:cubicBezTo>
                    <a:pt x="965" y="941"/>
                    <a:pt x="977" y="929"/>
                    <a:pt x="989" y="905"/>
                  </a:cubicBezTo>
                  <a:cubicBezTo>
                    <a:pt x="989" y="893"/>
                    <a:pt x="1072" y="179"/>
                    <a:pt x="23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7" name="Google Shape;2677;p63"/>
            <p:cNvSpPr/>
            <p:nvPr/>
          </p:nvSpPr>
          <p:spPr>
            <a:xfrm>
              <a:off x="7910961" y="1960474"/>
              <a:ext cx="446765" cy="316737"/>
            </a:xfrm>
            <a:custGeom>
              <a:avLst/>
              <a:gdLst/>
              <a:ahLst/>
              <a:cxnLst/>
              <a:rect l="l" t="t" r="r" b="b"/>
              <a:pathLst>
                <a:path w="14503" h="10282" extrusionOk="0">
                  <a:moveTo>
                    <a:pt x="10426" y="582"/>
                  </a:moveTo>
                  <a:cubicBezTo>
                    <a:pt x="11438" y="582"/>
                    <a:pt x="12353" y="989"/>
                    <a:pt x="12871" y="1777"/>
                  </a:cubicBezTo>
                  <a:cubicBezTo>
                    <a:pt x="13776" y="3158"/>
                    <a:pt x="13098" y="5218"/>
                    <a:pt x="11359" y="6361"/>
                  </a:cubicBezTo>
                  <a:cubicBezTo>
                    <a:pt x="10597" y="6859"/>
                    <a:pt x="9760" y="7101"/>
                    <a:pt x="8982" y="7101"/>
                  </a:cubicBezTo>
                  <a:cubicBezTo>
                    <a:pt x="7974" y="7101"/>
                    <a:pt x="7067" y="6694"/>
                    <a:pt x="6549" y="5908"/>
                  </a:cubicBezTo>
                  <a:cubicBezTo>
                    <a:pt x="5644" y="4515"/>
                    <a:pt x="6311" y="2456"/>
                    <a:pt x="8061" y="1313"/>
                  </a:cubicBezTo>
                  <a:cubicBezTo>
                    <a:pt x="8816" y="821"/>
                    <a:pt x="9649" y="582"/>
                    <a:pt x="10426" y="582"/>
                  </a:cubicBezTo>
                  <a:close/>
                  <a:moveTo>
                    <a:pt x="5585" y="5337"/>
                  </a:moveTo>
                  <a:cubicBezTo>
                    <a:pt x="5668" y="5670"/>
                    <a:pt x="5799" y="5980"/>
                    <a:pt x="5990" y="6277"/>
                  </a:cubicBezTo>
                  <a:cubicBezTo>
                    <a:pt x="6156" y="6527"/>
                    <a:pt x="6359" y="6754"/>
                    <a:pt x="6585" y="6932"/>
                  </a:cubicBezTo>
                  <a:cubicBezTo>
                    <a:pt x="5952" y="7044"/>
                    <a:pt x="5108" y="7199"/>
                    <a:pt x="4708" y="7199"/>
                  </a:cubicBezTo>
                  <a:cubicBezTo>
                    <a:pt x="4596" y="7199"/>
                    <a:pt x="4518" y="7187"/>
                    <a:pt x="4489" y="7158"/>
                  </a:cubicBezTo>
                  <a:cubicBezTo>
                    <a:pt x="4382" y="7028"/>
                    <a:pt x="5085" y="6051"/>
                    <a:pt x="5585" y="5337"/>
                  </a:cubicBezTo>
                  <a:close/>
                  <a:moveTo>
                    <a:pt x="10565" y="0"/>
                  </a:moveTo>
                  <a:cubicBezTo>
                    <a:pt x="9648" y="0"/>
                    <a:pt x="8661" y="286"/>
                    <a:pt x="7764" y="872"/>
                  </a:cubicBezTo>
                  <a:cubicBezTo>
                    <a:pt x="6704" y="1563"/>
                    <a:pt x="5894" y="2729"/>
                    <a:pt x="5442" y="3956"/>
                  </a:cubicBezTo>
                  <a:cubicBezTo>
                    <a:pt x="5442" y="3955"/>
                    <a:pt x="5442" y="3955"/>
                    <a:pt x="5442" y="3955"/>
                  </a:cubicBezTo>
                  <a:cubicBezTo>
                    <a:pt x="5434" y="3955"/>
                    <a:pt x="4978" y="5317"/>
                    <a:pt x="3656" y="7111"/>
                  </a:cubicBezTo>
                  <a:cubicBezTo>
                    <a:pt x="3335" y="7551"/>
                    <a:pt x="203" y="9313"/>
                    <a:pt x="108" y="9373"/>
                  </a:cubicBezTo>
                  <a:cubicBezTo>
                    <a:pt x="1" y="9444"/>
                    <a:pt x="429" y="10183"/>
                    <a:pt x="632" y="10278"/>
                  </a:cubicBezTo>
                  <a:cubicBezTo>
                    <a:pt x="637" y="10280"/>
                    <a:pt x="642" y="10281"/>
                    <a:pt x="650" y="10281"/>
                  </a:cubicBezTo>
                  <a:cubicBezTo>
                    <a:pt x="946" y="10281"/>
                    <a:pt x="3276" y="8374"/>
                    <a:pt x="4335" y="7909"/>
                  </a:cubicBezTo>
                  <a:cubicBezTo>
                    <a:pt x="4697" y="7754"/>
                    <a:pt x="5148" y="7710"/>
                    <a:pt x="5662" y="7710"/>
                  </a:cubicBezTo>
                  <a:cubicBezTo>
                    <a:pt x="6333" y="7710"/>
                    <a:pt x="7110" y="7785"/>
                    <a:pt x="7939" y="7785"/>
                  </a:cubicBezTo>
                  <a:cubicBezTo>
                    <a:pt x="9164" y="7785"/>
                    <a:pt x="10500" y="7622"/>
                    <a:pt x="11764" y="6813"/>
                  </a:cubicBezTo>
                  <a:cubicBezTo>
                    <a:pt x="13836" y="5492"/>
                    <a:pt x="14503" y="3039"/>
                    <a:pt x="13431" y="1408"/>
                  </a:cubicBezTo>
                  <a:cubicBezTo>
                    <a:pt x="12826" y="480"/>
                    <a:pt x="11755" y="0"/>
                    <a:pt x="105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8" name="Google Shape;2678;p63"/>
            <p:cNvSpPr/>
            <p:nvPr/>
          </p:nvSpPr>
          <p:spPr>
            <a:xfrm>
              <a:off x="7893001" y="2185904"/>
              <a:ext cx="140132" cy="101934"/>
            </a:xfrm>
            <a:custGeom>
              <a:avLst/>
              <a:gdLst/>
              <a:ahLst/>
              <a:cxnLst/>
              <a:rect l="l" t="t" r="r" b="b"/>
              <a:pathLst>
                <a:path w="4549" h="3309" extrusionOk="0">
                  <a:moveTo>
                    <a:pt x="3868" y="0"/>
                  </a:moveTo>
                  <a:cubicBezTo>
                    <a:pt x="3628" y="0"/>
                    <a:pt x="340" y="1944"/>
                    <a:pt x="167" y="2174"/>
                  </a:cubicBezTo>
                  <a:cubicBezTo>
                    <a:pt x="0" y="2412"/>
                    <a:pt x="655" y="3198"/>
                    <a:pt x="786" y="3305"/>
                  </a:cubicBezTo>
                  <a:cubicBezTo>
                    <a:pt x="789" y="3307"/>
                    <a:pt x="793" y="3308"/>
                    <a:pt x="799" y="3308"/>
                  </a:cubicBezTo>
                  <a:cubicBezTo>
                    <a:pt x="1060" y="3308"/>
                    <a:pt x="4395" y="1147"/>
                    <a:pt x="4465" y="1007"/>
                  </a:cubicBezTo>
                  <a:cubicBezTo>
                    <a:pt x="4549" y="864"/>
                    <a:pt x="3882" y="7"/>
                    <a:pt x="3882" y="7"/>
                  </a:cubicBezTo>
                  <a:cubicBezTo>
                    <a:pt x="3881" y="2"/>
                    <a:pt x="3876" y="0"/>
                    <a:pt x="38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9" name="Google Shape;2679;p63"/>
            <p:cNvSpPr/>
            <p:nvPr/>
          </p:nvSpPr>
          <p:spPr>
            <a:xfrm>
              <a:off x="7980641" y="2201461"/>
              <a:ext cx="43312" cy="20270"/>
            </a:xfrm>
            <a:custGeom>
              <a:avLst/>
              <a:gdLst/>
              <a:ahLst/>
              <a:cxnLst/>
              <a:rect l="l" t="t" r="r" b="b"/>
              <a:pathLst>
                <a:path w="1406" h="658" extrusionOk="0">
                  <a:moveTo>
                    <a:pt x="54" y="0"/>
                  </a:moveTo>
                  <a:cubicBezTo>
                    <a:pt x="45" y="0"/>
                    <a:pt x="35" y="4"/>
                    <a:pt x="25" y="14"/>
                  </a:cubicBezTo>
                  <a:cubicBezTo>
                    <a:pt x="13" y="26"/>
                    <a:pt x="1" y="50"/>
                    <a:pt x="25" y="74"/>
                  </a:cubicBezTo>
                  <a:cubicBezTo>
                    <a:pt x="49" y="97"/>
                    <a:pt x="513" y="657"/>
                    <a:pt x="1061" y="657"/>
                  </a:cubicBezTo>
                  <a:cubicBezTo>
                    <a:pt x="1168" y="657"/>
                    <a:pt x="1263" y="645"/>
                    <a:pt x="1370" y="598"/>
                  </a:cubicBezTo>
                  <a:cubicBezTo>
                    <a:pt x="1394" y="586"/>
                    <a:pt x="1406" y="562"/>
                    <a:pt x="1394" y="538"/>
                  </a:cubicBezTo>
                  <a:cubicBezTo>
                    <a:pt x="1382" y="514"/>
                    <a:pt x="1358" y="514"/>
                    <a:pt x="1334" y="514"/>
                  </a:cubicBezTo>
                  <a:cubicBezTo>
                    <a:pt x="1243" y="553"/>
                    <a:pt x="1151" y="570"/>
                    <a:pt x="1061" y="570"/>
                  </a:cubicBezTo>
                  <a:cubicBezTo>
                    <a:pt x="545" y="570"/>
                    <a:pt x="94" y="24"/>
                    <a:pt x="84" y="14"/>
                  </a:cubicBezTo>
                  <a:cubicBezTo>
                    <a:pt x="77" y="7"/>
                    <a:pt x="67" y="0"/>
                    <a:pt x="5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0" name="Google Shape;2680;p63"/>
            <p:cNvSpPr/>
            <p:nvPr/>
          </p:nvSpPr>
          <p:spPr>
            <a:xfrm>
              <a:off x="7960495" y="2216648"/>
              <a:ext cx="42942" cy="20485"/>
            </a:xfrm>
            <a:custGeom>
              <a:avLst/>
              <a:gdLst/>
              <a:ahLst/>
              <a:cxnLst/>
              <a:rect l="l" t="t" r="r" b="b"/>
              <a:pathLst>
                <a:path w="1394" h="665" extrusionOk="0">
                  <a:moveTo>
                    <a:pt x="48" y="0"/>
                  </a:moveTo>
                  <a:cubicBezTo>
                    <a:pt x="36" y="0"/>
                    <a:pt x="24" y="3"/>
                    <a:pt x="12" y="9"/>
                  </a:cubicBezTo>
                  <a:cubicBezTo>
                    <a:pt x="0" y="21"/>
                    <a:pt x="0" y="57"/>
                    <a:pt x="12" y="69"/>
                  </a:cubicBezTo>
                  <a:cubicBezTo>
                    <a:pt x="36" y="105"/>
                    <a:pt x="500" y="664"/>
                    <a:pt x="1048" y="664"/>
                  </a:cubicBezTo>
                  <a:cubicBezTo>
                    <a:pt x="1155" y="664"/>
                    <a:pt x="1262" y="640"/>
                    <a:pt x="1357" y="605"/>
                  </a:cubicBezTo>
                  <a:cubicBezTo>
                    <a:pt x="1381" y="593"/>
                    <a:pt x="1393" y="569"/>
                    <a:pt x="1381" y="545"/>
                  </a:cubicBezTo>
                  <a:cubicBezTo>
                    <a:pt x="1381" y="528"/>
                    <a:pt x="1362" y="517"/>
                    <a:pt x="1347" y="517"/>
                  </a:cubicBezTo>
                  <a:cubicBezTo>
                    <a:pt x="1342" y="517"/>
                    <a:pt x="1337" y="518"/>
                    <a:pt x="1334" y="521"/>
                  </a:cubicBezTo>
                  <a:cubicBezTo>
                    <a:pt x="1241" y="560"/>
                    <a:pt x="1149" y="576"/>
                    <a:pt x="1059" y="576"/>
                  </a:cubicBezTo>
                  <a:cubicBezTo>
                    <a:pt x="534" y="576"/>
                    <a:pt x="83" y="19"/>
                    <a:pt x="83" y="9"/>
                  </a:cubicBezTo>
                  <a:cubicBezTo>
                    <a:pt x="72" y="3"/>
                    <a:pt x="60" y="0"/>
                    <a:pt x="4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1" name="Google Shape;2681;p63"/>
            <p:cNvSpPr/>
            <p:nvPr/>
          </p:nvSpPr>
          <p:spPr>
            <a:xfrm>
              <a:off x="7932986" y="2233560"/>
              <a:ext cx="43312" cy="20424"/>
            </a:xfrm>
            <a:custGeom>
              <a:avLst/>
              <a:gdLst/>
              <a:ahLst/>
              <a:cxnLst/>
              <a:rect l="l" t="t" r="r" b="b"/>
              <a:pathLst>
                <a:path w="1406" h="663" extrusionOk="0">
                  <a:moveTo>
                    <a:pt x="48" y="0"/>
                  </a:moveTo>
                  <a:cubicBezTo>
                    <a:pt x="38" y="0"/>
                    <a:pt x="29" y="3"/>
                    <a:pt x="24" y="8"/>
                  </a:cubicBezTo>
                  <a:cubicBezTo>
                    <a:pt x="0" y="32"/>
                    <a:pt x="0" y="56"/>
                    <a:pt x="12" y="79"/>
                  </a:cubicBezTo>
                  <a:cubicBezTo>
                    <a:pt x="36" y="103"/>
                    <a:pt x="500" y="663"/>
                    <a:pt x="1060" y="663"/>
                  </a:cubicBezTo>
                  <a:cubicBezTo>
                    <a:pt x="1155" y="663"/>
                    <a:pt x="1262" y="651"/>
                    <a:pt x="1369" y="603"/>
                  </a:cubicBezTo>
                  <a:cubicBezTo>
                    <a:pt x="1393" y="591"/>
                    <a:pt x="1405" y="568"/>
                    <a:pt x="1393" y="544"/>
                  </a:cubicBezTo>
                  <a:cubicBezTo>
                    <a:pt x="1384" y="526"/>
                    <a:pt x="1369" y="515"/>
                    <a:pt x="1353" y="515"/>
                  </a:cubicBezTo>
                  <a:cubicBezTo>
                    <a:pt x="1346" y="515"/>
                    <a:pt x="1340" y="517"/>
                    <a:pt x="1334" y="520"/>
                  </a:cubicBezTo>
                  <a:cubicBezTo>
                    <a:pt x="1243" y="558"/>
                    <a:pt x="1152" y="575"/>
                    <a:pt x="1063" y="575"/>
                  </a:cubicBezTo>
                  <a:cubicBezTo>
                    <a:pt x="546" y="575"/>
                    <a:pt x="94" y="20"/>
                    <a:pt x="83" y="20"/>
                  </a:cubicBezTo>
                  <a:cubicBezTo>
                    <a:pt x="77" y="6"/>
                    <a:pt x="61" y="0"/>
                    <a:pt x="4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2" name="Google Shape;2682;p63"/>
            <p:cNvSpPr/>
            <p:nvPr/>
          </p:nvSpPr>
          <p:spPr>
            <a:xfrm>
              <a:off x="7906186" y="2250749"/>
              <a:ext cx="43312" cy="20485"/>
            </a:xfrm>
            <a:custGeom>
              <a:avLst/>
              <a:gdLst/>
              <a:ahLst/>
              <a:cxnLst/>
              <a:rect l="l" t="t" r="r" b="b"/>
              <a:pathLst>
                <a:path w="1406" h="665" extrusionOk="0">
                  <a:moveTo>
                    <a:pt x="55" y="1"/>
                  </a:moveTo>
                  <a:cubicBezTo>
                    <a:pt x="43" y="1"/>
                    <a:pt x="31" y="4"/>
                    <a:pt x="25" y="10"/>
                  </a:cubicBezTo>
                  <a:cubicBezTo>
                    <a:pt x="1" y="21"/>
                    <a:pt x="1" y="57"/>
                    <a:pt x="13" y="69"/>
                  </a:cubicBezTo>
                  <a:cubicBezTo>
                    <a:pt x="37" y="105"/>
                    <a:pt x="501" y="664"/>
                    <a:pt x="1061" y="664"/>
                  </a:cubicBezTo>
                  <a:cubicBezTo>
                    <a:pt x="1156" y="664"/>
                    <a:pt x="1263" y="641"/>
                    <a:pt x="1370" y="605"/>
                  </a:cubicBezTo>
                  <a:cubicBezTo>
                    <a:pt x="1394" y="593"/>
                    <a:pt x="1406" y="569"/>
                    <a:pt x="1394" y="545"/>
                  </a:cubicBezTo>
                  <a:cubicBezTo>
                    <a:pt x="1385" y="528"/>
                    <a:pt x="1370" y="517"/>
                    <a:pt x="1353" y="517"/>
                  </a:cubicBezTo>
                  <a:cubicBezTo>
                    <a:pt x="1347" y="517"/>
                    <a:pt x="1341" y="518"/>
                    <a:pt x="1334" y="522"/>
                  </a:cubicBezTo>
                  <a:cubicBezTo>
                    <a:pt x="1244" y="560"/>
                    <a:pt x="1153" y="576"/>
                    <a:pt x="1064" y="576"/>
                  </a:cubicBezTo>
                  <a:cubicBezTo>
                    <a:pt x="547" y="576"/>
                    <a:pt x="94" y="20"/>
                    <a:pt x="84" y="10"/>
                  </a:cubicBezTo>
                  <a:cubicBezTo>
                    <a:pt x="78" y="4"/>
                    <a:pt x="66" y="1"/>
                    <a:pt x="5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3" name="Google Shape;2683;p63"/>
            <p:cNvSpPr/>
            <p:nvPr/>
          </p:nvSpPr>
          <p:spPr>
            <a:xfrm>
              <a:off x="7997892" y="2195208"/>
              <a:ext cx="28279" cy="13308"/>
            </a:xfrm>
            <a:custGeom>
              <a:avLst/>
              <a:gdLst/>
              <a:ahLst/>
              <a:cxnLst/>
              <a:rect l="l" t="t" r="r" b="b"/>
              <a:pathLst>
                <a:path w="918" h="432" extrusionOk="0">
                  <a:moveTo>
                    <a:pt x="54" y="1"/>
                  </a:moveTo>
                  <a:cubicBezTo>
                    <a:pt x="44" y="1"/>
                    <a:pt x="34" y="5"/>
                    <a:pt x="24" y="15"/>
                  </a:cubicBezTo>
                  <a:cubicBezTo>
                    <a:pt x="12" y="27"/>
                    <a:pt x="1" y="50"/>
                    <a:pt x="24" y="74"/>
                  </a:cubicBezTo>
                  <a:cubicBezTo>
                    <a:pt x="36" y="86"/>
                    <a:pt x="310" y="431"/>
                    <a:pt x="691" y="431"/>
                  </a:cubicBezTo>
                  <a:cubicBezTo>
                    <a:pt x="751" y="431"/>
                    <a:pt x="810" y="420"/>
                    <a:pt x="882" y="396"/>
                  </a:cubicBezTo>
                  <a:cubicBezTo>
                    <a:pt x="905" y="384"/>
                    <a:pt x="917" y="360"/>
                    <a:pt x="905" y="336"/>
                  </a:cubicBezTo>
                  <a:cubicBezTo>
                    <a:pt x="897" y="319"/>
                    <a:pt x="882" y="308"/>
                    <a:pt x="865" y="308"/>
                  </a:cubicBezTo>
                  <a:cubicBezTo>
                    <a:pt x="859" y="308"/>
                    <a:pt x="852" y="309"/>
                    <a:pt x="846" y="312"/>
                  </a:cubicBezTo>
                  <a:cubicBezTo>
                    <a:pt x="792" y="330"/>
                    <a:pt x="740" y="337"/>
                    <a:pt x="689" y="337"/>
                  </a:cubicBezTo>
                  <a:cubicBezTo>
                    <a:pt x="355" y="337"/>
                    <a:pt x="94" y="15"/>
                    <a:pt x="84" y="15"/>
                  </a:cubicBezTo>
                  <a:cubicBezTo>
                    <a:pt x="77" y="8"/>
                    <a:pt x="66" y="1"/>
                    <a:pt x="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4" name="Google Shape;2684;p63"/>
            <p:cNvSpPr/>
            <p:nvPr/>
          </p:nvSpPr>
          <p:spPr>
            <a:xfrm>
              <a:off x="8179457" y="1988167"/>
              <a:ext cx="100517" cy="156151"/>
            </a:xfrm>
            <a:custGeom>
              <a:avLst/>
              <a:gdLst/>
              <a:ahLst/>
              <a:cxnLst/>
              <a:rect l="l" t="t" r="r" b="b"/>
              <a:pathLst>
                <a:path w="3263" h="5069" extrusionOk="0">
                  <a:moveTo>
                    <a:pt x="53" y="1"/>
                  </a:moveTo>
                  <a:cubicBezTo>
                    <a:pt x="44" y="1"/>
                    <a:pt x="34" y="4"/>
                    <a:pt x="24" y="9"/>
                  </a:cubicBezTo>
                  <a:cubicBezTo>
                    <a:pt x="0" y="21"/>
                    <a:pt x="0" y="44"/>
                    <a:pt x="12" y="68"/>
                  </a:cubicBezTo>
                  <a:lnTo>
                    <a:pt x="3179" y="5057"/>
                  </a:lnTo>
                  <a:cubicBezTo>
                    <a:pt x="3179" y="5069"/>
                    <a:pt x="3203" y="5069"/>
                    <a:pt x="3215" y="5069"/>
                  </a:cubicBezTo>
                  <a:lnTo>
                    <a:pt x="3239" y="5069"/>
                  </a:lnTo>
                  <a:cubicBezTo>
                    <a:pt x="3262" y="5057"/>
                    <a:pt x="3262" y="5021"/>
                    <a:pt x="3251" y="5009"/>
                  </a:cubicBezTo>
                  <a:lnTo>
                    <a:pt x="83" y="21"/>
                  </a:lnTo>
                  <a:cubicBezTo>
                    <a:pt x="77" y="7"/>
                    <a:pt x="65" y="1"/>
                    <a:pt x="5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5" name="Google Shape;2685;p63"/>
            <p:cNvSpPr/>
            <p:nvPr/>
          </p:nvSpPr>
          <p:spPr>
            <a:xfrm>
              <a:off x="8157431" y="1999627"/>
              <a:ext cx="102735" cy="159724"/>
            </a:xfrm>
            <a:custGeom>
              <a:avLst/>
              <a:gdLst/>
              <a:ahLst/>
              <a:cxnLst/>
              <a:rect l="l" t="t" r="r" b="b"/>
              <a:pathLst>
                <a:path w="3335" h="5185" extrusionOk="0">
                  <a:moveTo>
                    <a:pt x="52" y="1"/>
                  </a:moveTo>
                  <a:cubicBezTo>
                    <a:pt x="46" y="1"/>
                    <a:pt x="40" y="2"/>
                    <a:pt x="36" y="6"/>
                  </a:cubicBezTo>
                  <a:cubicBezTo>
                    <a:pt x="13" y="18"/>
                    <a:pt x="1" y="53"/>
                    <a:pt x="25" y="65"/>
                  </a:cubicBezTo>
                  <a:lnTo>
                    <a:pt x="3239" y="5161"/>
                  </a:lnTo>
                  <a:cubicBezTo>
                    <a:pt x="3251" y="5185"/>
                    <a:pt x="3263" y="5185"/>
                    <a:pt x="3287" y="5185"/>
                  </a:cubicBezTo>
                  <a:lnTo>
                    <a:pt x="3311" y="5185"/>
                  </a:lnTo>
                  <a:cubicBezTo>
                    <a:pt x="3323" y="5161"/>
                    <a:pt x="3335" y="5137"/>
                    <a:pt x="3323" y="5114"/>
                  </a:cubicBezTo>
                  <a:lnTo>
                    <a:pt x="96" y="18"/>
                  </a:lnTo>
                  <a:cubicBezTo>
                    <a:pt x="88" y="9"/>
                    <a:pt x="67" y="1"/>
                    <a:pt x="5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6" name="Google Shape;2686;p63"/>
            <p:cNvSpPr/>
            <p:nvPr/>
          </p:nvSpPr>
          <p:spPr>
            <a:xfrm>
              <a:off x="8214667" y="1979388"/>
              <a:ext cx="86562" cy="138900"/>
            </a:xfrm>
            <a:custGeom>
              <a:avLst/>
              <a:gdLst/>
              <a:ahLst/>
              <a:cxnLst/>
              <a:rect l="l" t="t" r="r" b="b"/>
              <a:pathLst>
                <a:path w="2810" h="4509" extrusionOk="0">
                  <a:moveTo>
                    <a:pt x="54" y="0"/>
                  </a:moveTo>
                  <a:cubicBezTo>
                    <a:pt x="44" y="0"/>
                    <a:pt x="34" y="3"/>
                    <a:pt x="24" y="8"/>
                  </a:cubicBezTo>
                  <a:cubicBezTo>
                    <a:pt x="12" y="20"/>
                    <a:pt x="0" y="44"/>
                    <a:pt x="12" y="67"/>
                  </a:cubicBezTo>
                  <a:lnTo>
                    <a:pt x="2715" y="4485"/>
                  </a:lnTo>
                  <a:cubicBezTo>
                    <a:pt x="2727" y="4497"/>
                    <a:pt x="2739" y="4509"/>
                    <a:pt x="2750" y="4509"/>
                  </a:cubicBezTo>
                  <a:cubicBezTo>
                    <a:pt x="2762" y="4509"/>
                    <a:pt x="2774" y="4509"/>
                    <a:pt x="2774" y="4497"/>
                  </a:cubicBezTo>
                  <a:cubicBezTo>
                    <a:pt x="2798" y="4485"/>
                    <a:pt x="2810" y="4461"/>
                    <a:pt x="2798" y="4437"/>
                  </a:cubicBezTo>
                  <a:lnTo>
                    <a:pt x="95" y="20"/>
                  </a:lnTo>
                  <a:cubicBezTo>
                    <a:pt x="81" y="6"/>
                    <a:pt x="67" y="0"/>
                    <a:pt x="5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7" name="Google Shape;2687;p63"/>
            <p:cNvSpPr/>
            <p:nvPr/>
          </p:nvSpPr>
          <p:spPr>
            <a:xfrm>
              <a:off x="8247289" y="1979203"/>
              <a:ext cx="69373" cy="108649"/>
            </a:xfrm>
            <a:custGeom>
              <a:avLst/>
              <a:gdLst/>
              <a:ahLst/>
              <a:cxnLst/>
              <a:rect l="l" t="t" r="r" b="b"/>
              <a:pathLst>
                <a:path w="2252" h="3527" extrusionOk="0">
                  <a:moveTo>
                    <a:pt x="51" y="1"/>
                  </a:moveTo>
                  <a:cubicBezTo>
                    <a:pt x="43" y="1"/>
                    <a:pt x="34" y="5"/>
                    <a:pt x="25" y="14"/>
                  </a:cubicBezTo>
                  <a:cubicBezTo>
                    <a:pt x="1" y="26"/>
                    <a:pt x="1" y="50"/>
                    <a:pt x="13" y="73"/>
                  </a:cubicBezTo>
                  <a:lnTo>
                    <a:pt x="2168" y="3502"/>
                  </a:lnTo>
                  <a:cubicBezTo>
                    <a:pt x="2168" y="3526"/>
                    <a:pt x="2192" y="3526"/>
                    <a:pt x="2203" y="3526"/>
                  </a:cubicBezTo>
                  <a:lnTo>
                    <a:pt x="2227" y="3526"/>
                  </a:lnTo>
                  <a:cubicBezTo>
                    <a:pt x="2251" y="3502"/>
                    <a:pt x="2251" y="3479"/>
                    <a:pt x="2239" y="3455"/>
                  </a:cubicBezTo>
                  <a:lnTo>
                    <a:pt x="84" y="26"/>
                  </a:lnTo>
                  <a:cubicBezTo>
                    <a:pt x="77" y="11"/>
                    <a:pt x="65" y="1"/>
                    <a:pt x="5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8" name="Google Shape;2688;p63"/>
            <p:cNvSpPr/>
            <p:nvPr/>
          </p:nvSpPr>
          <p:spPr>
            <a:xfrm>
              <a:off x="8133588" y="2020913"/>
              <a:ext cx="99439" cy="151283"/>
            </a:xfrm>
            <a:custGeom>
              <a:avLst/>
              <a:gdLst/>
              <a:ahLst/>
              <a:cxnLst/>
              <a:rect l="l" t="t" r="r" b="b"/>
              <a:pathLst>
                <a:path w="3228" h="4911" extrusionOk="0">
                  <a:moveTo>
                    <a:pt x="46" y="0"/>
                  </a:moveTo>
                  <a:cubicBezTo>
                    <a:pt x="39" y="0"/>
                    <a:pt x="32" y="2"/>
                    <a:pt x="25" y="5"/>
                  </a:cubicBezTo>
                  <a:cubicBezTo>
                    <a:pt x="13" y="17"/>
                    <a:pt x="1" y="53"/>
                    <a:pt x="13" y="65"/>
                  </a:cubicBezTo>
                  <a:lnTo>
                    <a:pt x="3144" y="4899"/>
                  </a:lnTo>
                  <a:cubicBezTo>
                    <a:pt x="3144" y="4911"/>
                    <a:pt x="3168" y="4911"/>
                    <a:pt x="3180" y="4911"/>
                  </a:cubicBezTo>
                  <a:lnTo>
                    <a:pt x="3204" y="4911"/>
                  </a:lnTo>
                  <a:cubicBezTo>
                    <a:pt x="3227" y="4899"/>
                    <a:pt x="3227" y="4863"/>
                    <a:pt x="3216" y="4851"/>
                  </a:cubicBezTo>
                  <a:lnTo>
                    <a:pt x="96" y="17"/>
                  </a:lnTo>
                  <a:cubicBezTo>
                    <a:pt x="79" y="9"/>
                    <a:pt x="62" y="0"/>
                    <a:pt x="4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9" name="Google Shape;2689;p63"/>
            <p:cNvSpPr/>
            <p:nvPr/>
          </p:nvSpPr>
          <p:spPr>
            <a:xfrm>
              <a:off x="8115259" y="2044294"/>
              <a:ext cx="85484" cy="133786"/>
            </a:xfrm>
            <a:custGeom>
              <a:avLst/>
              <a:gdLst/>
              <a:ahLst/>
              <a:cxnLst/>
              <a:rect l="l" t="t" r="r" b="b"/>
              <a:pathLst>
                <a:path w="2775" h="4343" extrusionOk="0">
                  <a:moveTo>
                    <a:pt x="60" y="1"/>
                  </a:moveTo>
                  <a:cubicBezTo>
                    <a:pt x="50" y="1"/>
                    <a:pt x="41" y="3"/>
                    <a:pt x="36" y="8"/>
                  </a:cubicBezTo>
                  <a:cubicBezTo>
                    <a:pt x="12" y="20"/>
                    <a:pt x="1" y="44"/>
                    <a:pt x="24" y="68"/>
                  </a:cubicBezTo>
                  <a:lnTo>
                    <a:pt x="2679" y="4330"/>
                  </a:lnTo>
                  <a:cubicBezTo>
                    <a:pt x="2691" y="4342"/>
                    <a:pt x="2703" y="4342"/>
                    <a:pt x="2715" y="4342"/>
                  </a:cubicBezTo>
                  <a:lnTo>
                    <a:pt x="2739" y="4342"/>
                  </a:lnTo>
                  <a:cubicBezTo>
                    <a:pt x="2763" y="4330"/>
                    <a:pt x="2775" y="4295"/>
                    <a:pt x="2751" y="4283"/>
                  </a:cubicBezTo>
                  <a:lnTo>
                    <a:pt x="96" y="20"/>
                  </a:lnTo>
                  <a:cubicBezTo>
                    <a:pt x="89" y="6"/>
                    <a:pt x="74" y="1"/>
                    <a:pt x="6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0" name="Google Shape;2690;p63"/>
            <p:cNvSpPr/>
            <p:nvPr/>
          </p:nvSpPr>
          <p:spPr>
            <a:xfrm>
              <a:off x="8103523" y="2071279"/>
              <a:ext cx="70081" cy="108249"/>
            </a:xfrm>
            <a:custGeom>
              <a:avLst/>
              <a:gdLst/>
              <a:ahLst/>
              <a:cxnLst/>
              <a:rect l="l" t="t" r="r" b="b"/>
              <a:pathLst>
                <a:path w="2275" h="3514" extrusionOk="0">
                  <a:moveTo>
                    <a:pt x="51" y="0"/>
                  </a:moveTo>
                  <a:cubicBezTo>
                    <a:pt x="43" y="0"/>
                    <a:pt x="33" y="4"/>
                    <a:pt x="24" y="13"/>
                  </a:cubicBezTo>
                  <a:cubicBezTo>
                    <a:pt x="1" y="25"/>
                    <a:pt x="1" y="49"/>
                    <a:pt x="12" y="73"/>
                  </a:cubicBezTo>
                  <a:lnTo>
                    <a:pt x="2191" y="3490"/>
                  </a:lnTo>
                  <a:cubicBezTo>
                    <a:pt x="2191" y="3502"/>
                    <a:pt x="2215" y="3514"/>
                    <a:pt x="2227" y="3514"/>
                  </a:cubicBezTo>
                  <a:cubicBezTo>
                    <a:pt x="2239" y="3514"/>
                    <a:pt x="2239" y="3514"/>
                    <a:pt x="2251" y="3502"/>
                  </a:cubicBezTo>
                  <a:cubicBezTo>
                    <a:pt x="2275" y="3490"/>
                    <a:pt x="2275" y="3466"/>
                    <a:pt x="2263" y="3442"/>
                  </a:cubicBezTo>
                  <a:lnTo>
                    <a:pt x="84" y="25"/>
                  </a:lnTo>
                  <a:cubicBezTo>
                    <a:pt x="77" y="11"/>
                    <a:pt x="65" y="0"/>
                    <a:pt x="5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1" name="Google Shape;2691;p63"/>
            <p:cNvSpPr/>
            <p:nvPr/>
          </p:nvSpPr>
          <p:spPr>
            <a:xfrm>
              <a:off x="8111224" y="2016508"/>
              <a:ext cx="198815" cy="127101"/>
            </a:xfrm>
            <a:custGeom>
              <a:avLst/>
              <a:gdLst/>
              <a:ahLst/>
              <a:cxnLst/>
              <a:rect l="l" t="t" r="r" b="b"/>
              <a:pathLst>
                <a:path w="6454" h="4126" extrusionOk="0">
                  <a:moveTo>
                    <a:pt x="6401" y="1"/>
                  </a:moveTo>
                  <a:cubicBezTo>
                    <a:pt x="6395" y="1"/>
                    <a:pt x="6389" y="2"/>
                    <a:pt x="6382" y="5"/>
                  </a:cubicBezTo>
                  <a:lnTo>
                    <a:pt x="24" y="4054"/>
                  </a:lnTo>
                  <a:cubicBezTo>
                    <a:pt x="1" y="4066"/>
                    <a:pt x="1" y="4089"/>
                    <a:pt x="12" y="4113"/>
                  </a:cubicBezTo>
                  <a:cubicBezTo>
                    <a:pt x="24" y="4125"/>
                    <a:pt x="36" y="4125"/>
                    <a:pt x="48" y="4125"/>
                  </a:cubicBezTo>
                  <a:lnTo>
                    <a:pt x="72" y="4125"/>
                  </a:lnTo>
                  <a:lnTo>
                    <a:pt x="6430" y="89"/>
                  </a:lnTo>
                  <a:cubicBezTo>
                    <a:pt x="6454" y="77"/>
                    <a:pt x="6454" y="41"/>
                    <a:pt x="6442" y="29"/>
                  </a:cubicBezTo>
                  <a:cubicBezTo>
                    <a:pt x="6433" y="12"/>
                    <a:pt x="6418" y="1"/>
                    <a:pt x="640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2" name="Google Shape;2692;p63"/>
            <p:cNvSpPr/>
            <p:nvPr/>
          </p:nvSpPr>
          <p:spPr>
            <a:xfrm>
              <a:off x="8098378" y="1992665"/>
              <a:ext cx="191484" cy="116443"/>
            </a:xfrm>
            <a:custGeom>
              <a:avLst/>
              <a:gdLst/>
              <a:ahLst/>
              <a:cxnLst/>
              <a:rect l="l" t="t" r="r" b="b"/>
              <a:pathLst>
                <a:path w="6216" h="3780" extrusionOk="0">
                  <a:moveTo>
                    <a:pt x="6154" y="1"/>
                  </a:moveTo>
                  <a:cubicBezTo>
                    <a:pt x="6147" y="1"/>
                    <a:pt x="6140" y="2"/>
                    <a:pt x="6133" y="6"/>
                  </a:cubicBezTo>
                  <a:lnTo>
                    <a:pt x="37" y="3697"/>
                  </a:lnTo>
                  <a:cubicBezTo>
                    <a:pt x="13" y="3708"/>
                    <a:pt x="1" y="3732"/>
                    <a:pt x="13" y="3756"/>
                  </a:cubicBezTo>
                  <a:cubicBezTo>
                    <a:pt x="25" y="3768"/>
                    <a:pt x="37" y="3780"/>
                    <a:pt x="48" y="3780"/>
                  </a:cubicBezTo>
                  <a:cubicBezTo>
                    <a:pt x="60" y="3780"/>
                    <a:pt x="72" y="3768"/>
                    <a:pt x="72" y="3768"/>
                  </a:cubicBezTo>
                  <a:lnTo>
                    <a:pt x="6180" y="89"/>
                  </a:lnTo>
                  <a:cubicBezTo>
                    <a:pt x="6204" y="65"/>
                    <a:pt x="6216" y="41"/>
                    <a:pt x="6204" y="17"/>
                  </a:cubicBezTo>
                  <a:cubicBezTo>
                    <a:pt x="6187" y="9"/>
                    <a:pt x="6170" y="1"/>
                    <a:pt x="61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3" name="Google Shape;2693;p63"/>
            <p:cNvSpPr/>
            <p:nvPr/>
          </p:nvSpPr>
          <p:spPr>
            <a:xfrm>
              <a:off x="8103523" y="1979203"/>
              <a:ext cx="146755" cy="95064"/>
            </a:xfrm>
            <a:custGeom>
              <a:avLst/>
              <a:gdLst/>
              <a:ahLst/>
              <a:cxnLst/>
              <a:rect l="l" t="t" r="r" b="b"/>
              <a:pathLst>
                <a:path w="4764" h="3086" extrusionOk="0">
                  <a:moveTo>
                    <a:pt x="4718" y="1"/>
                  </a:moveTo>
                  <a:cubicBezTo>
                    <a:pt x="4710" y="1"/>
                    <a:pt x="4701" y="5"/>
                    <a:pt x="4692" y="14"/>
                  </a:cubicBezTo>
                  <a:lnTo>
                    <a:pt x="24" y="3002"/>
                  </a:lnTo>
                  <a:cubicBezTo>
                    <a:pt x="1" y="3014"/>
                    <a:pt x="1" y="3038"/>
                    <a:pt x="12" y="3062"/>
                  </a:cubicBezTo>
                  <a:cubicBezTo>
                    <a:pt x="24" y="3074"/>
                    <a:pt x="36" y="3086"/>
                    <a:pt x="48" y="3086"/>
                  </a:cubicBezTo>
                  <a:cubicBezTo>
                    <a:pt x="60" y="3086"/>
                    <a:pt x="60" y="3074"/>
                    <a:pt x="72" y="3074"/>
                  </a:cubicBezTo>
                  <a:lnTo>
                    <a:pt x="4739" y="85"/>
                  </a:lnTo>
                  <a:cubicBezTo>
                    <a:pt x="4751" y="73"/>
                    <a:pt x="4763" y="38"/>
                    <a:pt x="4751" y="26"/>
                  </a:cubicBezTo>
                  <a:cubicBezTo>
                    <a:pt x="4744" y="11"/>
                    <a:pt x="4732" y="1"/>
                    <a:pt x="471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4" name="Google Shape;2694;p63"/>
            <p:cNvSpPr/>
            <p:nvPr/>
          </p:nvSpPr>
          <p:spPr>
            <a:xfrm>
              <a:off x="8132140" y="2049531"/>
              <a:ext cx="188896" cy="113855"/>
            </a:xfrm>
            <a:custGeom>
              <a:avLst/>
              <a:gdLst/>
              <a:ahLst/>
              <a:cxnLst/>
              <a:rect l="l" t="t" r="r" b="b"/>
              <a:pathLst>
                <a:path w="6132" h="3696" extrusionOk="0">
                  <a:moveTo>
                    <a:pt x="6079" y="0"/>
                  </a:moveTo>
                  <a:cubicBezTo>
                    <a:pt x="6073" y="0"/>
                    <a:pt x="6067" y="2"/>
                    <a:pt x="6061" y="5"/>
                  </a:cubicBezTo>
                  <a:lnTo>
                    <a:pt x="36" y="3613"/>
                  </a:lnTo>
                  <a:cubicBezTo>
                    <a:pt x="12" y="3625"/>
                    <a:pt x="0" y="3660"/>
                    <a:pt x="12" y="3672"/>
                  </a:cubicBezTo>
                  <a:cubicBezTo>
                    <a:pt x="24" y="3696"/>
                    <a:pt x="36" y="3696"/>
                    <a:pt x="60" y="3696"/>
                  </a:cubicBezTo>
                  <a:lnTo>
                    <a:pt x="72" y="3696"/>
                  </a:lnTo>
                  <a:lnTo>
                    <a:pt x="6108" y="88"/>
                  </a:lnTo>
                  <a:cubicBezTo>
                    <a:pt x="6132" y="76"/>
                    <a:pt x="6132" y="41"/>
                    <a:pt x="6120" y="29"/>
                  </a:cubicBezTo>
                  <a:cubicBezTo>
                    <a:pt x="6111" y="11"/>
                    <a:pt x="6096" y="0"/>
                    <a:pt x="607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5" name="Google Shape;2695;p63"/>
            <p:cNvSpPr/>
            <p:nvPr/>
          </p:nvSpPr>
          <p:spPr>
            <a:xfrm>
              <a:off x="8170647" y="2085111"/>
              <a:ext cx="146016" cy="94417"/>
            </a:xfrm>
            <a:custGeom>
              <a:avLst/>
              <a:gdLst/>
              <a:ahLst/>
              <a:cxnLst/>
              <a:rect l="l" t="t" r="r" b="b"/>
              <a:pathLst>
                <a:path w="4740" h="3065" extrusionOk="0">
                  <a:moveTo>
                    <a:pt x="4688" y="0"/>
                  </a:moveTo>
                  <a:cubicBezTo>
                    <a:pt x="4682" y="0"/>
                    <a:pt x="4675" y="1"/>
                    <a:pt x="4668" y="5"/>
                  </a:cubicBezTo>
                  <a:lnTo>
                    <a:pt x="24" y="2982"/>
                  </a:lnTo>
                  <a:cubicBezTo>
                    <a:pt x="0" y="2993"/>
                    <a:pt x="0" y="3029"/>
                    <a:pt x="12" y="3041"/>
                  </a:cubicBezTo>
                  <a:cubicBezTo>
                    <a:pt x="24" y="3053"/>
                    <a:pt x="36" y="3065"/>
                    <a:pt x="48" y="3065"/>
                  </a:cubicBezTo>
                  <a:cubicBezTo>
                    <a:pt x="60" y="3065"/>
                    <a:pt x="60" y="3065"/>
                    <a:pt x="72" y="3053"/>
                  </a:cubicBezTo>
                  <a:lnTo>
                    <a:pt x="4715" y="76"/>
                  </a:lnTo>
                  <a:cubicBezTo>
                    <a:pt x="4739" y="64"/>
                    <a:pt x="4739" y="41"/>
                    <a:pt x="4727" y="17"/>
                  </a:cubicBezTo>
                  <a:cubicBezTo>
                    <a:pt x="4719" y="8"/>
                    <a:pt x="4704" y="0"/>
                    <a:pt x="468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6" name="Google Shape;2696;p63"/>
            <p:cNvSpPr/>
            <p:nvPr/>
          </p:nvSpPr>
          <p:spPr>
            <a:xfrm>
              <a:off x="7908773" y="2202139"/>
              <a:ext cx="446765" cy="316737"/>
            </a:xfrm>
            <a:custGeom>
              <a:avLst/>
              <a:gdLst/>
              <a:ahLst/>
              <a:cxnLst/>
              <a:rect l="l" t="t" r="r" b="b"/>
              <a:pathLst>
                <a:path w="14503" h="10282" extrusionOk="0">
                  <a:moveTo>
                    <a:pt x="9792" y="3078"/>
                  </a:moveTo>
                  <a:cubicBezTo>
                    <a:pt x="9908" y="3078"/>
                    <a:pt x="9987" y="3091"/>
                    <a:pt x="10013" y="3123"/>
                  </a:cubicBezTo>
                  <a:cubicBezTo>
                    <a:pt x="10133" y="3254"/>
                    <a:pt x="9418" y="4231"/>
                    <a:pt x="8918" y="4945"/>
                  </a:cubicBezTo>
                  <a:cubicBezTo>
                    <a:pt x="8847" y="4612"/>
                    <a:pt x="8716" y="4302"/>
                    <a:pt x="8525" y="4005"/>
                  </a:cubicBezTo>
                  <a:cubicBezTo>
                    <a:pt x="8359" y="3754"/>
                    <a:pt x="8156" y="3528"/>
                    <a:pt x="7918" y="3350"/>
                  </a:cubicBezTo>
                  <a:cubicBezTo>
                    <a:pt x="8555" y="3239"/>
                    <a:pt x="9393" y="3078"/>
                    <a:pt x="9792" y="3078"/>
                  </a:cubicBezTo>
                  <a:close/>
                  <a:moveTo>
                    <a:pt x="5525" y="3181"/>
                  </a:moveTo>
                  <a:cubicBezTo>
                    <a:pt x="6534" y="3181"/>
                    <a:pt x="7443" y="3588"/>
                    <a:pt x="7954" y="4374"/>
                  </a:cubicBezTo>
                  <a:cubicBezTo>
                    <a:pt x="8870" y="5767"/>
                    <a:pt x="8192" y="7815"/>
                    <a:pt x="6442" y="8958"/>
                  </a:cubicBezTo>
                  <a:cubicBezTo>
                    <a:pt x="5684" y="9456"/>
                    <a:pt x="4848" y="9698"/>
                    <a:pt x="4069" y="9698"/>
                  </a:cubicBezTo>
                  <a:cubicBezTo>
                    <a:pt x="3060" y="9698"/>
                    <a:pt x="2149" y="9291"/>
                    <a:pt x="1631" y="8505"/>
                  </a:cubicBezTo>
                  <a:cubicBezTo>
                    <a:pt x="727" y="7112"/>
                    <a:pt x="1405" y="5064"/>
                    <a:pt x="3144" y="3921"/>
                  </a:cubicBezTo>
                  <a:cubicBezTo>
                    <a:pt x="3906" y="3423"/>
                    <a:pt x="4746" y="3181"/>
                    <a:pt x="5525" y="3181"/>
                  </a:cubicBezTo>
                  <a:close/>
                  <a:moveTo>
                    <a:pt x="13853" y="1"/>
                  </a:moveTo>
                  <a:cubicBezTo>
                    <a:pt x="13557" y="1"/>
                    <a:pt x="11226" y="1908"/>
                    <a:pt x="10168" y="2361"/>
                  </a:cubicBezTo>
                  <a:cubicBezTo>
                    <a:pt x="9802" y="2522"/>
                    <a:pt x="9342" y="2566"/>
                    <a:pt x="8817" y="2566"/>
                  </a:cubicBezTo>
                  <a:cubicBezTo>
                    <a:pt x="8157" y="2566"/>
                    <a:pt x="7394" y="2496"/>
                    <a:pt x="6581" y="2496"/>
                  </a:cubicBezTo>
                  <a:cubicBezTo>
                    <a:pt x="5351" y="2496"/>
                    <a:pt x="4007" y="2657"/>
                    <a:pt x="2739" y="3469"/>
                  </a:cubicBezTo>
                  <a:cubicBezTo>
                    <a:pt x="667" y="4790"/>
                    <a:pt x="0" y="7231"/>
                    <a:pt x="1072" y="8874"/>
                  </a:cubicBezTo>
                  <a:cubicBezTo>
                    <a:pt x="1677" y="9802"/>
                    <a:pt x="2752" y="10281"/>
                    <a:pt x="3942" y="10281"/>
                  </a:cubicBezTo>
                  <a:cubicBezTo>
                    <a:pt x="4861" y="10281"/>
                    <a:pt x="5847" y="9996"/>
                    <a:pt x="6739" y="9410"/>
                  </a:cubicBezTo>
                  <a:cubicBezTo>
                    <a:pt x="7811" y="8719"/>
                    <a:pt x="8620" y="7553"/>
                    <a:pt x="9061" y="6326"/>
                  </a:cubicBezTo>
                  <a:cubicBezTo>
                    <a:pt x="9061" y="6326"/>
                    <a:pt x="9061" y="6326"/>
                    <a:pt x="9061" y="6326"/>
                  </a:cubicBezTo>
                  <a:cubicBezTo>
                    <a:pt x="9065" y="6326"/>
                    <a:pt x="9519" y="4961"/>
                    <a:pt x="10847" y="3171"/>
                  </a:cubicBezTo>
                  <a:cubicBezTo>
                    <a:pt x="11168" y="2731"/>
                    <a:pt x="14300" y="968"/>
                    <a:pt x="14407" y="897"/>
                  </a:cubicBezTo>
                  <a:cubicBezTo>
                    <a:pt x="14502" y="837"/>
                    <a:pt x="14085" y="99"/>
                    <a:pt x="13871" y="4"/>
                  </a:cubicBezTo>
                  <a:cubicBezTo>
                    <a:pt x="13866" y="2"/>
                    <a:pt x="13860" y="1"/>
                    <a:pt x="138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7" name="Google Shape;2697;p63"/>
            <p:cNvSpPr/>
            <p:nvPr/>
          </p:nvSpPr>
          <p:spPr>
            <a:xfrm>
              <a:off x="8233735" y="2191511"/>
              <a:ext cx="140132" cy="101934"/>
            </a:xfrm>
            <a:custGeom>
              <a:avLst/>
              <a:gdLst/>
              <a:ahLst/>
              <a:cxnLst/>
              <a:rect l="l" t="t" r="r" b="b"/>
              <a:pathLst>
                <a:path w="4549" h="3309" extrusionOk="0">
                  <a:moveTo>
                    <a:pt x="3738" y="1"/>
                  </a:moveTo>
                  <a:cubicBezTo>
                    <a:pt x="3476" y="1"/>
                    <a:pt x="142" y="2150"/>
                    <a:pt x="72" y="2290"/>
                  </a:cubicBezTo>
                  <a:cubicBezTo>
                    <a:pt x="0" y="2433"/>
                    <a:pt x="667" y="3302"/>
                    <a:pt x="667" y="3302"/>
                  </a:cubicBezTo>
                  <a:cubicBezTo>
                    <a:pt x="668" y="3307"/>
                    <a:pt x="672" y="3309"/>
                    <a:pt x="681" y="3309"/>
                  </a:cubicBezTo>
                  <a:cubicBezTo>
                    <a:pt x="920" y="3309"/>
                    <a:pt x="4197" y="1365"/>
                    <a:pt x="4370" y="1123"/>
                  </a:cubicBezTo>
                  <a:cubicBezTo>
                    <a:pt x="4548" y="885"/>
                    <a:pt x="3894" y="99"/>
                    <a:pt x="3751" y="4"/>
                  </a:cubicBezTo>
                  <a:cubicBezTo>
                    <a:pt x="3748" y="2"/>
                    <a:pt x="3744" y="1"/>
                    <a:pt x="373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8" name="Google Shape;2698;p63"/>
            <p:cNvSpPr/>
            <p:nvPr/>
          </p:nvSpPr>
          <p:spPr>
            <a:xfrm>
              <a:off x="8242546" y="2257187"/>
              <a:ext cx="43281" cy="20639"/>
            </a:xfrm>
            <a:custGeom>
              <a:avLst/>
              <a:gdLst/>
              <a:ahLst/>
              <a:cxnLst/>
              <a:rect l="l" t="t" r="r" b="b"/>
              <a:pathLst>
                <a:path w="1405" h="670" extrusionOk="0">
                  <a:moveTo>
                    <a:pt x="343" y="0"/>
                  </a:moveTo>
                  <a:cubicBezTo>
                    <a:pt x="243" y="0"/>
                    <a:pt x="140" y="19"/>
                    <a:pt x="36" y="62"/>
                  </a:cubicBezTo>
                  <a:cubicBezTo>
                    <a:pt x="12" y="74"/>
                    <a:pt x="0" y="98"/>
                    <a:pt x="12" y="122"/>
                  </a:cubicBezTo>
                  <a:cubicBezTo>
                    <a:pt x="21" y="139"/>
                    <a:pt x="36" y="151"/>
                    <a:pt x="53" y="151"/>
                  </a:cubicBezTo>
                  <a:cubicBezTo>
                    <a:pt x="59" y="151"/>
                    <a:pt x="65" y="149"/>
                    <a:pt x="71" y="146"/>
                  </a:cubicBezTo>
                  <a:cubicBezTo>
                    <a:pt x="162" y="107"/>
                    <a:pt x="253" y="91"/>
                    <a:pt x="342" y="91"/>
                  </a:cubicBezTo>
                  <a:cubicBezTo>
                    <a:pt x="859" y="91"/>
                    <a:pt x="1311" y="648"/>
                    <a:pt x="1322" y="658"/>
                  </a:cubicBezTo>
                  <a:cubicBezTo>
                    <a:pt x="1322" y="658"/>
                    <a:pt x="1345" y="670"/>
                    <a:pt x="1357" y="670"/>
                  </a:cubicBezTo>
                  <a:cubicBezTo>
                    <a:pt x="1369" y="670"/>
                    <a:pt x="1369" y="670"/>
                    <a:pt x="1381" y="658"/>
                  </a:cubicBezTo>
                  <a:cubicBezTo>
                    <a:pt x="1393" y="646"/>
                    <a:pt x="1405" y="610"/>
                    <a:pt x="1381" y="598"/>
                  </a:cubicBezTo>
                  <a:cubicBezTo>
                    <a:pt x="1361" y="568"/>
                    <a:pt x="897" y="0"/>
                    <a:pt x="34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9" name="Google Shape;2699;p63"/>
            <p:cNvSpPr/>
            <p:nvPr/>
          </p:nvSpPr>
          <p:spPr>
            <a:xfrm>
              <a:off x="8263062" y="2242124"/>
              <a:ext cx="42942" cy="20670"/>
            </a:xfrm>
            <a:custGeom>
              <a:avLst/>
              <a:gdLst/>
              <a:ahLst/>
              <a:cxnLst/>
              <a:rect l="l" t="t" r="r" b="b"/>
              <a:pathLst>
                <a:path w="1394" h="671" extrusionOk="0">
                  <a:moveTo>
                    <a:pt x="344" y="1"/>
                  </a:moveTo>
                  <a:cubicBezTo>
                    <a:pt x="244" y="1"/>
                    <a:pt x="141" y="20"/>
                    <a:pt x="36" y="63"/>
                  </a:cubicBezTo>
                  <a:cubicBezTo>
                    <a:pt x="13" y="75"/>
                    <a:pt x="1" y="99"/>
                    <a:pt x="13" y="123"/>
                  </a:cubicBezTo>
                  <a:cubicBezTo>
                    <a:pt x="21" y="140"/>
                    <a:pt x="36" y="151"/>
                    <a:pt x="49" y="151"/>
                  </a:cubicBezTo>
                  <a:cubicBezTo>
                    <a:pt x="53" y="151"/>
                    <a:pt x="57" y="150"/>
                    <a:pt x="60" y="147"/>
                  </a:cubicBezTo>
                  <a:cubicBezTo>
                    <a:pt x="153" y="108"/>
                    <a:pt x="245" y="92"/>
                    <a:pt x="335" y="92"/>
                  </a:cubicBezTo>
                  <a:cubicBezTo>
                    <a:pt x="860" y="92"/>
                    <a:pt x="1312" y="647"/>
                    <a:pt x="1322" y="647"/>
                  </a:cubicBezTo>
                  <a:cubicBezTo>
                    <a:pt x="1322" y="659"/>
                    <a:pt x="1334" y="671"/>
                    <a:pt x="1346" y="671"/>
                  </a:cubicBezTo>
                  <a:cubicBezTo>
                    <a:pt x="1358" y="671"/>
                    <a:pt x="1370" y="659"/>
                    <a:pt x="1382" y="659"/>
                  </a:cubicBezTo>
                  <a:cubicBezTo>
                    <a:pt x="1394" y="635"/>
                    <a:pt x="1394" y="611"/>
                    <a:pt x="1382" y="599"/>
                  </a:cubicBezTo>
                  <a:cubicBezTo>
                    <a:pt x="1362" y="569"/>
                    <a:pt x="898" y="1"/>
                    <a:pt x="34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0" name="Google Shape;2700;p63"/>
            <p:cNvSpPr/>
            <p:nvPr/>
          </p:nvSpPr>
          <p:spPr>
            <a:xfrm>
              <a:off x="8290201" y="2225242"/>
              <a:ext cx="43312" cy="20300"/>
            </a:xfrm>
            <a:custGeom>
              <a:avLst/>
              <a:gdLst/>
              <a:ahLst/>
              <a:cxnLst/>
              <a:rect l="l" t="t" r="r" b="b"/>
              <a:pathLst>
                <a:path w="1406" h="659" extrusionOk="0">
                  <a:moveTo>
                    <a:pt x="349" y="0"/>
                  </a:moveTo>
                  <a:cubicBezTo>
                    <a:pt x="247" y="0"/>
                    <a:pt x="142" y="19"/>
                    <a:pt x="37" y="64"/>
                  </a:cubicBezTo>
                  <a:cubicBezTo>
                    <a:pt x="13" y="76"/>
                    <a:pt x="1" y="99"/>
                    <a:pt x="13" y="123"/>
                  </a:cubicBezTo>
                  <a:cubicBezTo>
                    <a:pt x="25" y="147"/>
                    <a:pt x="48" y="147"/>
                    <a:pt x="72" y="147"/>
                  </a:cubicBezTo>
                  <a:cubicBezTo>
                    <a:pt x="164" y="108"/>
                    <a:pt x="256" y="92"/>
                    <a:pt x="347" y="92"/>
                  </a:cubicBezTo>
                  <a:cubicBezTo>
                    <a:pt x="865" y="92"/>
                    <a:pt x="1322" y="637"/>
                    <a:pt x="1322" y="647"/>
                  </a:cubicBezTo>
                  <a:cubicBezTo>
                    <a:pt x="1334" y="659"/>
                    <a:pt x="1346" y="659"/>
                    <a:pt x="1358" y="659"/>
                  </a:cubicBezTo>
                  <a:cubicBezTo>
                    <a:pt x="1370" y="659"/>
                    <a:pt x="1382" y="659"/>
                    <a:pt x="1382" y="647"/>
                  </a:cubicBezTo>
                  <a:cubicBezTo>
                    <a:pt x="1406" y="635"/>
                    <a:pt x="1406" y="611"/>
                    <a:pt x="1394" y="588"/>
                  </a:cubicBezTo>
                  <a:cubicBezTo>
                    <a:pt x="1374" y="557"/>
                    <a:pt x="903" y="0"/>
                    <a:pt x="34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1" name="Google Shape;2701;p63"/>
            <p:cNvSpPr/>
            <p:nvPr/>
          </p:nvSpPr>
          <p:spPr>
            <a:xfrm>
              <a:off x="8317340" y="2208022"/>
              <a:ext cx="42942" cy="20670"/>
            </a:xfrm>
            <a:custGeom>
              <a:avLst/>
              <a:gdLst/>
              <a:ahLst/>
              <a:cxnLst/>
              <a:rect l="l" t="t" r="r" b="b"/>
              <a:pathLst>
                <a:path w="1394" h="671" extrusionOk="0">
                  <a:moveTo>
                    <a:pt x="337" y="1"/>
                  </a:moveTo>
                  <a:cubicBezTo>
                    <a:pt x="235" y="1"/>
                    <a:pt x="131" y="19"/>
                    <a:pt x="25" y="63"/>
                  </a:cubicBezTo>
                  <a:cubicBezTo>
                    <a:pt x="1" y="75"/>
                    <a:pt x="1" y="99"/>
                    <a:pt x="1" y="123"/>
                  </a:cubicBezTo>
                  <a:cubicBezTo>
                    <a:pt x="10" y="140"/>
                    <a:pt x="25" y="151"/>
                    <a:pt x="42" y="151"/>
                  </a:cubicBezTo>
                  <a:cubicBezTo>
                    <a:pt x="48" y="151"/>
                    <a:pt x="54" y="150"/>
                    <a:pt x="60" y="146"/>
                  </a:cubicBezTo>
                  <a:cubicBezTo>
                    <a:pt x="151" y="108"/>
                    <a:pt x="242" y="92"/>
                    <a:pt x="332" y="92"/>
                  </a:cubicBezTo>
                  <a:cubicBezTo>
                    <a:pt x="851" y="92"/>
                    <a:pt x="1311" y="646"/>
                    <a:pt x="1311" y="646"/>
                  </a:cubicBezTo>
                  <a:cubicBezTo>
                    <a:pt x="1322" y="658"/>
                    <a:pt x="1334" y="670"/>
                    <a:pt x="1346" y="670"/>
                  </a:cubicBezTo>
                  <a:cubicBezTo>
                    <a:pt x="1358" y="670"/>
                    <a:pt x="1370" y="658"/>
                    <a:pt x="1370" y="658"/>
                  </a:cubicBezTo>
                  <a:cubicBezTo>
                    <a:pt x="1394" y="635"/>
                    <a:pt x="1394" y="611"/>
                    <a:pt x="1382" y="599"/>
                  </a:cubicBezTo>
                  <a:cubicBezTo>
                    <a:pt x="1362" y="569"/>
                    <a:pt x="898" y="1"/>
                    <a:pt x="33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2" name="Google Shape;2702;p63"/>
            <p:cNvSpPr/>
            <p:nvPr/>
          </p:nvSpPr>
          <p:spPr>
            <a:xfrm>
              <a:off x="8240697" y="2270957"/>
              <a:ext cx="27909" cy="13123"/>
            </a:xfrm>
            <a:custGeom>
              <a:avLst/>
              <a:gdLst/>
              <a:ahLst/>
              <a:cxnLst/>
              <a:rect l="l" t="t" r="r" b="b"/>
              <a:pathLst>
                <a:path w="906" h="426" extrusionOk="0">
                  <a:moveTo>
                    <a:pt x="232" y="0"/>
                  </a:moveTo>
                  <a:cubicBezTo>
                    <a:pt x="169" y="0"/>
                    <a:pt x="104" y="10"/>
                    <a:pt x="36" y="32"/>
                  </a:cubicBezTo>
                  <a:cubicBezTo>
                    <a:pt x="0" y="32"/>
                    <a:pt x="0" y="56"/>
                    <a:pt x="0" y="80"/>
                  </a:cubicBezTo>
                  <a:cubicBezTo>
                    <a:pt x="12" y="104"/>
                    <a:pt x="36" y="116"/>
                    <a:pt x="60" y="116"/>
                  </a:cubicBezTo>
                  <a:cubicBezTo>
                    <a:pt x="115" y="98"/>
                    <a:pt x="169" y="90"/>
                    <a:pt x="221" y="90"/>
                  </a:cubicBezTo>
                  <a:cubicBezTo>
                    <a:pt x="555" y="90"/>
                    <a:pt x="822" y="403"/>
                    <a:pt x="822" y="413"/>
                  </a:cubicBezTo>
                  <a:cubicBezTo>
                    <a:pt x="834" y="413"/>
                    <a:pt x="846" y="425"/>
                    <a:pt x="858" y="425"/>
                  </a:cubicBezTo>
                  <a:cubicBezTo>
                    <a:pt x="870" y="425"/>
                    <a:pt x="882" y="425"/>
                    <a:pt x="882" y="413"/>
                  </a:cubicBezTo>
                  <a:cubicBezTo>
                    <a:pt x="905" y="401"/>
                    <a:pt x="905" y="377"/>
                    <a:pt x="893" y="354"/>
                  </a:cubicBezTo>
                  <a:cubicBezTo>
                    <a:pt x="873" y="333"/>
                    <a:pt x="601" y="0"/>
                    <a:pt x="23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3" name="Google Shape;2703;p63"/>
            <p:cNvSpPr/>
            <p:nvPr/>
          </p:nvSpPr>
          <p:spPr>
            <a:xfrm>
              <a:off x="7986525" y="2334785"/>
              <a:ext cx="100886" cy="156151"/>
            </a:xfrm>
            <a:custGeom>
              <a:avLst/>
              <a:gdLst/>
              <a:ahLst/>
              <a:cxnLst/>
              <a:rect l="l" t="t" r="r" b="b"/>
              <a:pathLst>
                <a:path w="3275" h="5069" extrusionOk="0">
                  <a:moveTo>
                    <a:pt x="54" y="0"/>
                  </a:moveTo>
                  <a:cubicBezTo>
                    <a:pt x="44" y="0"/>
                    <a:pt x="34" y="3"/>
                    <a:pt x="24" y="8"/>
                  </a:cubicBezTo>
                  <a:cubicBezTo>
                    <a:pt x="12" y="20"/>
                    <a:pt x="0" y="44"/>
                    <a:pt x="12" y="68"/>
                  </a:cubicBezTo>
                  <a:lnTo>
                    <a:pt x="3179" y="5056"/>
                  </a:lnTo>
                  <a:cubicBezTo>
                    <a:pt x="3191" y="5068"/>
                    <a:pt x="3203" y="5068"/>
                    <a:pt x="3215" y="5068"/>
                  </a:cubicBezTo>
                  <a:lnTo>
                    <a:pt x="3251" y="5068"/>
                  </a:lnTo>
                  <a:cubicBezTo>
                    <a:pt x="3263" y="5044"/>
                    <a:pt x="3275" y="5021"/>
                    <a:pt x="3263" y="5009"/>
                  </a:cubicBezTo>
                  <a:lnTo>
                    <a:pt x="96" y="20"/>
                  </a:lnTo>
                  <a:cubicBezTo>
                    <a:pt x="82" y="6"/>
                    <a:pt x="68" y="0"/>
                    <a:pt x="5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4" name="Google Shape;2704;p63"/>
            <p:cNvSpPr/>
            <p:nvPr/>
          </p:nvSpPr>
          <p:spPr>
            <a:xfrm>
              <a:off x="8006333" y="2319752"/>
              <a:ext cx="102735" cy="159816"/>
            </a:xfrm>
            <a:custGeom>
              <a:avLst/>
              <a:gdLst/>
              <a:ahLst/>
              <a:cxnLst/>
              <a:rect l="l" t="t" r="r" b="b"/>
              <a:pathLst>
                <a:path w="3335" h="5188" extrusionOk="0">
                  <a:moveTo>
                    <a:pt x="60" y="0"/>
                  </a:moveTo>
                  <a:cubicBezTo>
                    <a:pt x="50" y="0"/>
                    <a:pt x="41" y="3"/>
                    <a:pt x="36" y="8"/>
                  </a:cubicBezTo>
                  <a:cubicBezTo>
                    <a:pt x="12" y="20"/>
                    <a:pt x="0" y="44"/>
                    <a:pt x="24" y="67"/>
                  </a:cubicBezTo>
                  <a:lnTo>
                    <a:pt x="3239" y="5163"/>
                  </a:lnTo>
                  <a:cubicBezTo>
                    <a:pt x="3251" y="5175"/>
                    <a:pt x="3263" y="5187"/>
                    <a:pt x="3287" y="5187"/>
                  </a:cubicBezTo>
                  <a:cubicBezTo>
                    <a:pt x="3287" y="5187"/>
                    <a:pt x="3298" y="5187"/>
                    <a:pt x="3310" y="5175"/>
                  </a:cubicBezTo>
                  <a:cubicBezTo>
                    <a:pt x="3322" y="5163"/>
                    <a:pt x="3334" y="5140"/>
                    <a:pt x="3322" y="5116"/>
                  </a:cubicBezTo>
                  <a:lnTo>
                    <a:pt x="96" y="20"/>
                  </a:lnTo>
                  <a:cubicBezTo>
                    <a:pt x="89" y="6"/>
                    <a:pt x="74" y="0"/>
                    <a:pt x="6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5" name="Google Shape;2705;p63"/>
            <p:cNvSpPr/>
            <p:nvPr/>
          </p:nvSpPr>
          <p:spPr>
            <a:xfrm>
              <a:off x="7965609" y="2360908"/>
              <a:ext cx="86223" cy="138807"/>
            </a:xfrm>
            <a:custGeom>
              <a:avLst/>
              <a:gdLst/>
              <a:ahLst/>
              <a:cxnLst/>
              <a:rect l="l" t="t" r="r" b="b"/>
              <a:pathLst>
                <a:path w="2799" h="4506" extrusionOk="0">
                  <a:moveTo>
                    <a:pt x="44" y="1"/>
                  </a:moveTo>
                  <a:cubicBezTo>
                    <a:pt x="37" y="1"/>
                    <a:pt x="31" y="2"/>
                    <a:pt x="25" y="5"/>
                  </a:cubicBezTo>
                  <a:cubicBezTo>
                    <a:pt x="1" y="29"/>
                    <a:pt x="1" y="53"/>
                    <a:pt x="13" y="77"/>
                  </a:cubicBezTo>
                  <a:lnTo>
                    <a:pt x="2715" y="4494"/>
                  </a:lnTo>
                  <a:cubicBezTo>
                    <a:pt x="2715" y="4506"/>
                    <a:pt x="2739" y="4506"/>
                    <a:pt x="2751" y="4506"/>
                  </a:cubicBezTo>
                  <a:lnTo>
                    <a:pt x="2775" y="4506"/>
                  </a:lnTo>
                  <a:cubicBezTo>
                    <a:pt x="2799" y="4494"/>
                    <a:pt x="2799" y="4458"/>
                    <a:pt x="2787" y="4446"/>
                  </a:cubicBezTo>
                  <a:lnTo>
                    <a:pt x="84" y="29"/>
                  </a:lnTo>
                  <a:cubicBezTo>
                    <a:pt x="75" y="12"/>
                    <a:pt x="60" y="1"/>
                    <a:pt x="4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6" name="Google Shape;2706;p63"/>
            <p:cNvSpPr/>
            <p:nvPr/>
          </p:nvSpPr>
          <p:spPr>
            <a:xfrm>
              <a:off x="7949836" y="2391251"/>
              <a:ext cx="69712" cy="108834"/>
            </a:xfrm>
            <a:custGeom>
              <a:avLst/>
              <a:gdLst/>
              <a:ahLst/>
              <a:cxnLst/>
              <a:rect l="l" t="t" r="r" b="b"/>
              <a:pathLst>
                <a:path w="2263" h="3533" extrusionOk="0">
                  <a:moveTo>
                    <a:pt x="53" y="1"/>
                  </a:moveTo>
                  <a:cubicBezTo>
                    <a:pt x="44" y="1"/>
                    <a:pt x="35" y="4"/>
                    <a:pt x="25" y="9"/>
                  </a:cubicBezTo>
                  <a:cubicBezTo>
                    <a:pt x="13" y="21"/>
                    <a:pt x="1" y="56"/>
                    <a:pt x="13" y="68"/>
                  </a:cubicBezTo>
                  <a:lnTo>
                    <a:pt x="2168" y="3509"/>
                  </a:lnTo>
                  <a:cubicBezTo>
                    <a:pt x="2180" y="3521"/>
                    <a:pt x="2192" y="3533"/>
                    <a:pt x="2203" y="3533"/>
                  </a:cubicBezTo>
                  <a:cubicBezTo>
                    <a:pt x="2215" y="3533"/>
                    <a:pt x="2227" y="3533"/>
                    <a:pt x="2227" y="3521"/>
                  </a:cubicBezTo>
                  <a:cubicBezTo>
                    <a:pt x="2251" y="3509"/>
                    <a:pt x="2263" y="3485"/>
                    <a:pt x="2251" y="3461"/>
                  </a:cubicBezTo>
                  <a:lnTo>
                    <a:pt x="84" y="21"/>
                  </a:lnTo>
                  <a:cubicBezTo>
                    <a:pt x="77" y="7"/>
                    <a:pt x="66" y="1"/>
                    <a:pt x="5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7" name="Google Shape;2707;p63"/>
            <p:cNvSpPr/>
            <p:nvPr/>
          </p:nvSpPr>
          <p:spPr>
            <a:xfrm>
              <a:off x="8033472" y="2306907"/>
              <a:ext cx="99439" cy="151376"/>
            </a:xfrm>
            <a:custGeom>
              <a:avLst/>
              <a:gdLst/>
              <a:ahLst/>
              <a:cxnLst/>
              <a:rect l="l" t="t" r="r" b="b"/>
              <a:pathLst>
                <a:path w="3228" h="4914" extrusionOk="0">
                  <a:moveTo>
                    <a:pt x="53" y="0"/>
                  </a:moveTo>
                  <a:cubicBezTo>
                    <a:pt x="44" y="0"/>
                    <a:pt x="34" y="3"/>
                    <a:pt x="24" y="8"/>
                  </a:cubicBezTo>
                  <a:cubicBezTo>
                    <a:pt x="12" y="20"/>
                    <a:pt x="0" y="44"/>
                    <a:pt x="12" y="68"/>
                  </a:cubicBezTo>
                  <a:lnTo>
                    <a:pt x="3144" y="4890"/>
                  </a:lnTo>
                  <a:cubicBezTo>
                    <a:pt x="3144" y="4902"/>
                    <a:pt x="3168" y="4914"/>
                    <a:pt x="3179" y="4914"/>
                  </a:cubicBezTo>
                  <a:cubicBezTo>
                    <a:pt x="3191" y="4914"/>
                    <a:pt x="3191" y="4914"/>
                    <a:pt x="3203" y="4902"/>
                  </a:cubicBezTo>
                  <a:cubicBezTo>
                    <a:pt x="3227" y="4890"/>
                    <a:pt x="3227" y="4866"/>
                    <a:pt x="3215" y="4842"/>
                  </a:cubicBezTo>
                  <a:lnTo>
                    <a:pt x="84" y="20"/>
                  </a:lnTo>
                  <a:cubicBezTo>
                    <a:pt x="77" y="6"/>
                    <a:pt x="66" y="0"/>
                    <a:pt x="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8" name="Google Shape;2708;p63"/>
            <p:cNvSpPr/>
            <p:nvPr/>
          </p:nvSpPr>
          <p:spPr>
            <a:xfrm>
              <a:off x="8066125" y="2301023"/>
              <a:ext cx="85114" cy="133786"/>
            </a:xfrm>
            <a:custGeom>
              <a:avLst/>
              <a:gdLst/>
              <a:ahLst/>
              <a:cxnLst/>
              <a:rect l="l" t="t" r="r" b="b"/>
              <a:pathLst>
                <a:path w="2763" h="4343" extrusionOk="0">
                  <a:moveTo>
                    <a:pt x="53" y="1"/>
                  </a:moveTo>
                  <a:cubicBezTo>
                    <a:pt x="44" y="1"/>
                    <a:pt x="34" y="4"/>
                    <a:pt x="24" y="9"/>
                  </a:cubicBezTo>
                  <a:cubicBezTo>
                    <a:pt x="0" y="21"/>
                    <a:pt x="0" y="44"/>
                    <a:pt x="12" y="68"/>
                  </a:cubicBezTo>
                  <a:lnTo>
                    <a:pt x="2667" y="4319"/>
                  </a:lnTo>
                  <a:cubicBezTo>
                    <a:pt x="2679" y="4343"/>
                    <a:pt x="2691" y="4343"/>
                    <a:pt x="2703" y="4343"/>
                  </a:cubicBezTo>
                  <a:lnTo>
                    <a:pt x="2727" y="4343"/>
                  </a:lnTo>
                  <a:cubicBezTo>
                    <a:pt x="2750" y="4319"/>
                    <a:pt x="2762" y="4295"/>
                    <a:pt x="2750" y="4271"/>
                  </a:cubicBezTo>
                  <a:lnTo>
                    <a:pt x="83" y="21"/>
                  </a:lnTo>
                  <a:cubicBezTo>
                    <a:pt x="76" y="7"/>
                    <a:pt x="65" y="1"/>
                    <a:pt x="5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9" name="Google Shape;2709;p63"/>
            <p:cNvSpPr/>
            <p:nvPr/>
          </p:nvSpPr>
          <p:spPr>
            <a:xfrm>
              <a:off x="8092895" y="2299667"/>
              <a:ext cx="70081" cy="108372"/>
            </a:xfrm>
            <a:custGeom>
              <a:avLst/>
              <a:gdLst/>
              <a:ahLst/>
              <a:cxnLst/>
              <a:rect l="l" t="t" r="r" b="b"/>
              <a:pathLst>
                <a:path w="2275" h="3518" extrusionOk="0">
                  <a:moveTo>
                    <a:pt x="45" y="0"/>
                  </a:moveTo>
                  <a:cubicBezTo>
                    <a:pt x="38" y="0"/>
                    <a:pt x="31" y="2"/>
                    <a:pt x="24" y="5"/>
                  </a:cubicBezTo>
                  <a:cubicBezTo>
                    <a:pt x="0" y="17"/>
                    <a:pt x="0" y="53"/>
                    <a:pt x="12" y="65"/>
                  </a:cubicBezTo>
                  <a:lnTo>
                    <a:pt x="2191" y="3494"/>
                  </a:lnTo>
                  <a:cubicBezTo>
                    <a:pt x="2203" y="3506"/>
                    <a:pt x="2215" y="3517"/>
                    <a:pt x="2227" y="3517"/>
                  </a:cubicBezTo>
                  <a:cubicBezTo>
                    <a:pt x="2239" y="3517"/>
                    <a:pt x="2251" y="3506"/>
                    <a:pt x="2251" y="3506"/>
                  </a:cubicBezTo>
                  <a:cubicBezTo>
                    <a:pt x="2274" y="3494"/>
                    <a:pt x="2274" y="3470"/>
                    <a:pt x="2262" y="3446"/>
                  </a:cubicBezTo>
                  <a:lnTo>
                    <a:pt x="84" y="17"/>
                  </a:lnTo>
                  <a:cubicBezTo>
                    <a:pt x="75" y="9"/>
                    <a:pt x="61" y="0"/>
                    <a:pt x="4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0" name="Google Shape;2710;p63"/>
            <p:cNvSpPr/>
            <p:nvPr/>
          </p:nvSpPr>
          <p:spPr>
            <a:xfrm>
              <a:off x="7956459" y="2335524"/>
              <a:ext cx="198815" cy="127163"/>
            </a:xfrm>
            <a:custGeom>
              <a:avLst/>
              <a:gdLst/>
              <a:ahLst/>
              <a:cxnLst/>
              <a:rect l="l" t="t" r="r" b="b"/>
              <a:pathLst>
                <a:path w="6454" h="4128" extrusionOk="0">
                  <a:moveTo>
                    <a:pt x="6411" y="0"/>
                  </a:moveTo>
                  <a:cubicBezTo>
                    <a:pt x="6402" y="0"/>
                    <a:pt x="6392" y="3"/>
                    <a:pt x="6382" y="8"/>
                  </a:cubicBezTo>
                  <a:lnTo>
                    <a:pt x="24" y="4044"/>
                  </a:lnTo>
                  <a:cubicBezTo>
                    <a:pt x="0" y="4056"/>
                    <a:pt x="0" y="4080"/>
                    <a:pt x="12" y="4104"/>
                  </a:cubicBezTo>
                  <a:cubicBezTo>
                    <a:pt x="24" y="4116"/>
                    <a:pt x="36" y="4127"/>
                    <a:pt x="48" y="4127"/>
                  </a:cubicBezTo>
                  <a:cubicBezTo>
                    <a:pt x="60" y="4127"/>
                    <a:pt x="60" y="4127"/>
                    <a:pt x="72" y="4116"/>
                  </a:cubicBezTo>
                  <a:lnTo>
                    <a:pt x="6430" y="79"/>
                  </a:lnTo>
                  <a:cubicBezTo>
                    <a:pt x="6453" y="67"/>
                    <a:pt x="6453" y="44"/>
                    <a:pt x="6441" y="20"/>
                  </a:cubicBezTo>
                  <a:cubicBezTo>
                    <a:pt x="6434" y="6"/>
                    <a:pt x="6423" y="0"/>
                    <a:pt x="641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1" name="Google Shape;2711;p63"/>
            <p:cNvSpPr/>
            <p:nvPr/>
          </p:nvSpPr>
          <p:spPr>
            <a:xfrm>
              <a:off x="7976976" y="2370365"/>
              <a:ext cx="191145" cy="116166"/>
            </a:xfrm>
            <a:custGeom>
              <a:avLst/>
              <a:gdLst/>
              <a:ahLst/>
              <a:cxnLst/>
              <a:rect l="l" t="t" r="r" b="b"/>
              <a:pathLst>
                <a:path w="6205" h="3771" extrusionOk="0">
                  <a:moveTo>
                    <a:pt x="6161" y="0"/>
                  </a:moveTo>
                  <a:cubicBezTo>
                    <a:pt x="6152" y="0"/>
                    <a:pt x="6142" y="3"/>
                    <a:pt x="6133" y="8"/>
                  </a:cubicBezTo>
                  <a:lnTo>
                    <a:pt x="25" y="3687"/>
                  </a:lnTo>
                  <a:cubicBezTo>
                    <a:pt x="1" y="3699"/>
                    <a:pt x="1" y="3735"/>
                    <a:pt x="13" y="3747"/>
                  </a:cubicBezTo>
                  <a:cubicBezTo>
                    <a:pt x="13" y="3758"/>
                    <a:pt x="37" y="3770"/>
                    <a:pt x="49" y="3770"/>
                  </a:cubicBezTo>
                  <a:lnTo>
                    <a:pt x="72" y="3770"/>
                  </a:lnTo>
                  <a:lnTo>
                    <a:pt x="6180" y="79"/>
                  </a:lnTo>
                  <a:cubicBezTo>
                    <a:pt x="6204" y="68"/>
                    <a:pt x="6204" y="44"/>
                    <a:pt x="6192" y="20"/>
                  </a:cubicBezTo>
                  <a:cubicBezTo>
                    <a:pt x="6185" y="6"/>
                    <a:pt x="6174" y="0"/>
                    <a:pt x="616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2" name="Google Shape;2712;p63"/>
            <p:cNvSpPr/>
            <p:nvPr/>
          </p:nvSpPr>
          <p:spPr>
            <a:xfrm>
              <a:off x="8016221" y="2405205"/>
              <a:ext cx="146755" cy="94879"/>
            </a:xfrm>
            <a:custGeom>
              <a:avLst/>
              <a:gdLst/>
              <a:ahLst/>
              <a:cxnLst/>
              <a:rect l="l" t="t" r="r" b="b"/>
              <a:pathLst>
                <a:path w="4764" h="3080" extrusionOk="0">
                  <a:moveTo>
                    <a:pt x="4721" y="0"/>
                  </a:moveTo>
                  <a:cubicBezTo>
                    <a:pt x="4712" y="0"/>
                    <a:pt x="4702" y="3"/>
                    <a:pt x="4692" y="8"/>
                  </a:cubicBezTo>
                  <a:lnTo>
                    <a:pt x="25" y="2997"/>
                  </a:lnTo>
                  <a:cubicBezTo>
                    <a:pt x="13" y="3008"/>
                    <a:pt x="1" y="3032"/>
                    <a:pt x="13" y="3056"/>
                  </a:cubicBezTo>
                  <a:cubicBezTo>
                    <a:pt x="25" y="3068"/>
                    <a:pt x="37" y="3080"/>
                    <a:pt x="48" y="3080"/>
                  </a:cubicBezTo>
                  <a:cubicBezTo>
                    <a:pt x="60" y="3080"/>
                    <a:pt x="72" y="3080"/>
                    <a:pt x="72" y="3068"/>
                  </a:cubicBezTo>
                  <a:lnTo>
                    <a:pt x="4740" y="80"/>
                  </a:lnTo>
                  <a:cubicBezTo>
                    <a:pt x="4763" y="68"/>
                    <a:pt x="4763" y="44"/>
                    <a:pt x="4751" y="20"/>
                  </a:cubicBezTo>
                  <a:cubicBezTo>
                    <a:pt x="4744" y="6"/>
                    <a:pt x="4733" y="0"/>
                    <a:pt x="472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3" name="Google Shape;2713;p63"/>
            <p:cNvSpPr/>
            <p:nvPr/>
          </p:nvSpPr>
          <p:spPr>
            <a:xfrm>
              <a:off x="7945431" y="2315809"/>
              <a:ext cx="188927" cy="113855"/>
            </a:xfrm>
            <a:custGeom>
              <a:avLst/>
              <a:gdLst/>
              <a:ahLst/>
              <a:cxnLst/>
              <a:rect l="l" t="t" r="r" b="b"/>
              <a:pathLst>
                <a:path w="6133" h="3696" extrusionOk="0">
                  <a:moveTo>
                    <a:pt x="6082" y="0"/>
                  </a:moveTo>
                  <a:cubicBezTo>
                    <a:pt x="6075" y="0"/>
                    <a:pt x="6068" y="1"/>
                    <a:pt x="6061" y="5"/>
                  </a:cubicBezTo>
                  <a:lnTo>
                    <a:pt x="25" y="3613"/>
                  </a:lnTo>
                  <a:cubicBezTo>
                    <a:pt x="1" y="3624"/>
                    <a:pt x="1" y="3648"/>
                    <a:pt x="13" y="3672"/>
                  </a:cubicBezTo>
                  <a:cubicBezTo>
                    <a:pt x="13" y="3684"/>
                    <a:pt x="37" y="3696"/>
                    <a:pt x="49" y="3696"/>
                  </a:cubicBezTo>
                  <a:cubicBezTo>
                    <a:pt x="60" y="3696"/>
                    <a:pt x="60" y="3696"/>
                    <a:pt x="72" y="3684"/>
                  </a:cubicBezTo>
                  <a:lnTo>
                    <a:pt x="6109" y="76"/>
                  </a:lnTo>
                  <a:cubicBezTo>
                    <a:pt x="6121" y="64"/>
                    <a:pt x="6133" y="41"/>
                    <a:pt x="6121" y="17"/>
                  </a:cubicBezTo>
                  <a:cubicBezTo>
                    <a:pt x="6112" y="8"/>
                    <a:pt x="6098" y="0"/>
                    <a:pt x="608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4" name="Google Shape;2714;p63"/>
            <p:cNvSpPr/>
            <p:nvPr/>
          </p:nvSpPr>
          <p:spPr>
            <a:xfrm>
              <a:off x="7949836" y="2299575"/>
              <a:ext cx="146016" cy="94510"/>
            </a:xfrm>
            <a:custGeom>
              <a:avLst/>
              <a:gdLst/>
              <a:ahLst/>
              <a:cxnLst/>
              <a:rect l="l" t="t" r="r" b="b"/>
              <a:pathLst>
                <a:path w="4740" h="3068" extrusionOk="0">
                  <a:moveTo>
                    <a:pt x="4697" y="0"/>
                  </a:moveTo>
                  <a:cubicBezTo>
                    <a:pt x="4688" y="0"/>
                    <a:pt x="4678" y="3"/>
                    <a:pt x="4668" y="8"/>
                  </a:cubicBezTo>
                  <a:lnTo>
                    <a:pt x="25" y="2985"/>
                  </a:lnTo>
                  <a:cubicBezTo>
                    <a:pt x="13" y="2997"/>
                    <a:pt x="1" y="3020"/>
                    <a:pt x="13" y="3044"/>
                  </a:cubicBezTo>
                  <a:cubicBezTo>
                    <a:pt x="25" y="3056"/>
                    <a:pt x="37" y="3068"/>
                    <a:pt x="48" y="3068"/>
                  </a:cubicBezTo>
                  <a:cubicBezTo>
                    <a:pt x="60" y="3068"/>
                    <a:pt x="72" y="3068"/>
                    <a:pt x="72" y="3056"/>
                  </a:cubicBezTo>
                  <a:lnTo>
                    <a:pt x="4716" y="80"/>
                  </a:lnTo>
                  <a:cubicBezTo>
                    <a:pt x="4740" y="68"/>
                    <a:pt x="4740" y="44"/>
                    <a:pt x="4728" y="20"/>
                  </a:cubicBezTo>
                  <a:cubicBezTo>
                    <a:pt x="4721" y="6"/>
                    <a:pt x="4710" y="0"/>
                    <a:pt x="469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5" name="Google Shape;2715;p63"/>
            <p:cNvSpPr/>
            <p:nvPr/>
          </p:nvSpPr>
          <p:spPr>
            <a:xfrm>
              <a:off x="8306343" y="2370580"/>
              <a:ext cx="26092" cy="26461"/>
            </a:xfrm>
            <a:custGeom>
              <a:avLst/>
              <a:gdLst/>
              <a:ahLst/>
              <a:cxnLst/>
              <a:rect l="l" t="t" r="r" b="b"/>
              <a:pathLst>
                <a:path w="847" h="859" extrusionOk="0">
                  <a:moveTo>
                    <a:pt x="441" y="132"/>
                  </a:moveTo>
                  <a:cubicBezTo>
                    <a:pt x="453" y="168"/>
                    <a:pt x="465" y="203"/>
                    <a:pt x="465" y="227"/>
                  </a:cubicBezTo>
                  <a:cubicBezTo>
                    <a:pt x="489" y="322"/>
                    <a:pt x="501" y="334"/>
                    <a:pt x="501" y="358"/>
                  </a:cubicBezTo>
                  <a:cubicBezTo>
                    <a:pt x="513" y="370"/>
                    <a:pt x="536" y="382"/>
                    <a:pt x="620" y="406"/>
                  </a:cubicBezTo>
                  <a:cubicBezTo>
                    <a:pt x="644" y="418"/>
                    <a:pt x="679" y="430"/>
                    <a:pt x="703" y="442"/>
                  </a:cubicBezTo>
                  <a:cubicBezTo>
                    <a:pt x="656" y="453"/>
                    <a:pt x="596" y="477"/>
                    <a:pt x="536" y="501"/>
                  </a:cubicBezTo>
                  <a:cubicBezTo>
                    <a:pt x="525" y="513"/>
                    <a:pt x="513" y="513"/>
                    <a:pt x="513" y="525"/>
                  </a:cubicBezTo>
                  <a:cubicBezTo>
                    <a:pt x="477" y="596"/>
                    <a:pt x="441" y="680"/>
                    <a:pt x="417" y="727"/>
                  </a:cubicBezTo>
                  <a:cubicBezTo>
                    <a:pt x="394" y="668"/>
                    <a:pt x="370" y="584"/>
                    <a:pt x="358" y="513"/>
                  </a:cubicBezTo>
                  <a:cubicBezTo>
                    <a:pt x="358" y="501"/>
                    <a:pt x="334" y="489"/>
                    <a:pt x="322" y="477"/>
                  </a:cubicBezTo>
                  <a:cubicBezTo>
                    <a:pt x="251" y="465"/>
                    <a:pt x="179" y="453"/>
                    <a:pt x="120" y="442"/>
                  </a:cubicBezTo>
                  <a:cubicBezTo>
                    <a:pt x="179" y="406"/>
                    <a:pt x="263" y="370"/>
                    <a:pt x="346" y="346"/>
                  </a:cubicBezTo>
                  <a:cubicBezTo>
                    <a:pt x="358" y="334"/>
                    <a:pt x="370" y="322"/>
                    <a:pt x="370" y="311"/>
                  </a:cubicBezTo>
                  <a:cubicBezTo>
                    <a:pt x="394" y="251"/>
                    <a:pt x="417" y="180"/>
                    <a:pt x="441" y="132"/>
                  </a:cubicBezTo>
                  <a:close/>
                  <a:moveTo>
                    <a:pt x="453" y="1"/>
                  </a:moveTo>
                  <a:cubicBezTo>
                    <a:pt x="429" y="1"/>
                    <a:pt x="394" y="1"/>
                    <a:pt x="298" y="263"/>
                  </a:cubicBezTo>
                  <a:cubicBezTo>
                    <a:pt x="13" y="382"/>
                    <a:pt x="1" y="418"/>
                    <a:pt x="1" y="430"/>
                  </a:cubicBezTo>
                  <a:cubicBezTo>
                    <a:pt x="1" y="442"/>
                    <a:pt x="1" y="465"/>
                    <a:pt x="13" y="477"/>
                  </a:cubicBezTo>
                  <a:cubicBezTo>
                    <a:pt x="13" y="489"/>
                    <a:pt x="36" y="513"/>
                    <a:pt x="275" y="561"/>
                  </a:cubicBezTo>
                  <a:cubicBezTo>
                    <a:pt x="358" y="858"/>
                    <a:pt x="382" y="858"/>
                    <a:pt x="406" y="858"/>
                  </a:cubicBezTo>
                  <a:lnTo>
                    <a:pt x="417" y="858"/>
                  </a:lnTo>
                  <a:cubicBezTo>
                    <a:pt x="441" y="846"/>
                    <a:pt x="465" y="846"/>
                    <a:pt x="584" y="584"/>
                  </a:cubicBezTo>
                  <a:cubicBezTo>
                    <a:pt x="667" y="549"/>
                    <a:pt x="798" y="501"/>
                    <a:pt x="822" y="477"/>
                  </a:cubicBezTo>
                  <a:cubicBezTo>
                    <a:pt x="834" y="465"/>
                    <a:pt x="846" y="442"/>
                    <a:pt x="834" y="430"/>
                  </a:cubicBezTo>
                  <a:cubicBezTo>
                    <a:pt x="834" y="394"/>
                    <a:pt x="798" y="370"/>
                    <a:pt x="644" y="322"/>
                  </a:cubicBezTo>
                  <a:cubicBezTo>
                    <a:pt x="620" y="311"/>
                    <a:pt x="596" y="299"/>
                    <a:pt x="572" y="299"/>
                  </a:cubicBezTo>
                  <a:cubicBezTo>
                    <a:pt x="572" y="275"/>
                    <a:pt x="560" y="239"/>
                    <a:pt x="560" y="215"/>
                  </a:cubicBezTo>
                  <a:cubicBezTo>
                    <a:pt x="525" y="96"/>
                    <a:pt x="513" y="49"/>
                    <a:pt x="501" y="25"/>
                  </a:cubicBezTo>
                  <a:cubicBezTo>
                    <a:pt x="489" y="13"/>
                    <a:pt x="465" y="1"/>
                    <a:pt x="45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6" name="Google Shape;2716;p63"/>
            <p:cNvSpPr/>
            <p:nvPr/>
          </p:nvSpPr>
          <p:spPr>
            <a:xfrm>
              <a:off x="7970753" y="2001259"/>
              <a:ext cx="26061" cy="26431"/>
            </a:xfrm>
            <a:custGeom>
              <a:avLst/>
              <a:gdLst/>
              <a:ahLst/>
              <a:cxnLst/>
              <a:rect l="l" t="t" r="r" b="b"/>
              <a:pathLst>
                <a:path w="846" h="858" extrusionOk="0">
                  <a:moveTo>
                    <a:pt x="453" y="131"/>
                  </a:moveTo>
                  <a:cubicBezTo>
                    <a:pt x="465" y="167"/>
                    <a:pt x="477" y="203"/>
                    <a:pt x="477" y="227"/>
                  </a:cubicBezTo>
                  <a:cubicBezTo>
                    <a:pt x="501" y="322"/>
                    <a:pt x="501" y="334"/>
                    <a:pt x="512" y="358"/>
                  </a:cubicBezTo>
                  <a:cubicBezTo>
                    <a:pt x="524" y="370"/>
                    <a:pt x="548" y="381"/>
                    <a:pt x="632" y="405"/>
                  </a:cubicBezTo>
                  <a:cubicBezTo>
                    <a:pt x="655" y="417"/>
                    <a:pt x="691" y="429"/>
                    <a:pt x="715" y="441"/>
                  </a:cubicBezTo>
                  <a:cubicBezTo>
                    <a:pt x="667" y="453"/>
                    <a:pt x="608" y="477"/>
                    <a:pt x="548" y="500"/>
                  </a:cubicBezTo>
                  <a:cubicBezTo>
                    <a:pt x="536" y="512"/>
                    <a:pt x="524" y="512"/>
                    <a:pt x="524" y="524"/>
                  </a:cubicBezTo>
                  <a:cubicBezTo>
                    <a:pt x="489" y="596"/>
                    <a:pt x="453" y="679"/>
                    <a:pt x="429" y="727"/>
                  </a:cubicBezTo>
                  <a:cubicBezTo>
                    <a:pt x="405" y="667"/>
                    <a:pt x="381" y="584"/>
                    <a:pt x="370" y="512"/>
                  </a:cubicBezTo>
                  <a:cubicBezTo>
                    <a:pt x="358" y="500"/>
                    <a:pt x="346" y="489"/>
                    <a:pt x="334" y="477"/>
                  </a:cubicBezTo>
                  <a:cubicBezTo>
                    <a:pt x="262" y="465"/>
                    <a:pt x="179" y="453"/>
                    <a:pt x="131" y="441"/>
                  </a:cubicBezTo>
                  <a:cubicBezTo>
                    <a:pt x="191" y="405"/>
                    <a:pt x="274" y="370"/>
                    <a:pt x="358" y="346"/>
                  </a:cubicBezTo>
                  <a:cubicBezTo>
                    <a:pt x="370" y="334"/>
                    <a:pt x="370" y="322"/>
                    <a:pt x="381" y="310"/>
                  </a:cubicBezTo>
                  <a:cubicBezTo>
                    <a:pt x="405" y="250"/>
                    <a:pt x="429" y="179"/>
                    <a:pt x="453" y="131"/>
                  </a:cubicBezTo>
                  <a:close/>
                  <a:moveTo>
                    <a:pt x="465" y="0"/>
                  </a:moveTo>
                  <a:cubicBezTo>
                    <a:pt x="441" y="0"/>
                    <a:pt x="405" y="0"/>
                    <a:pt x="298" y="262"/>
                  </a:cubicBezTo>
                  <a:cubicBezTo>
                    <a:pt x="24" y="381"/>
                    <a:pt x="12" y="417"/>
                    <a:pt x="12" y="429"/>
                  </a:cubicBezTo>
                  <a:cubicBezTo>
                    <a:pt x="0" y="441"/>
                    <a:pt x="12" y="465"/>
                    <a:pt x="12" y="477"/>
                  </a:cubicBezTo>
                  <a:cubicBezTo>
                    <a:pt x="24" y="489"/>
                    <a:pt x="48" y="512"/>
                    <a:pt x="286" y="560"/>
                  </a:cubicBezTo>
                  <a:cubicBezTo>
                    <a:pt x="358" y="858"/>
                    <a:pt x="381" y="858"/>
                    <a:pt x="417" y="858"/>
                  </a:cubicBezTo>
                  <a:cubicBezTo>
                    <a:pt x="453" y="846"/>
                    <a:pt x="477" y="846"/>
                    <a:pt x="596" y="584"/>
                  </a:cubicBezTo>
                  <a:cubicBezTo>
                    <a:pt x="679" y="548"/>
                    <a:pt x="798" y="500"/>
                    <a:pt x="834" y="477"/>
                  </a:cubicBezTo>
                  <a:cubicBezTo>
                    <a:pt x="846" y="465"/>
                    <a:pt x="846" y="441"/>
                    <a:pt x="846" y="429"/>
                  </a:cubicBezTo>
                  <a:cubicBezTo>
                    <a:pt x="846" y="393"/>
                    <a:pt x="798" y="370"/>
                    <a:pt x="655" y="322"/>
                  </a:cubicBezTo>
                  <a:cubicBezTo>
                    <a:pt x="632" y="310"/>
                    <a:pt x="608" y="298"/>
                    <a:pt x="584" y="298"/>
                  </a:cubicBezTo>
                  <a:cubicBezTo>
                    <a:pt x="584" y="274"/>
                    <a:pt x="572" y="239"/>
                    <a:pt x="560" y="215"/>
                  </a:cubicBezTo>
                  <a:cubicBezTo>
                    <a:pt x="536" y="96"/>
                    <a:pt x="524" y="48"/>
                    <a:pt x="501" y="24"/>
                  </a:cubicBezTo>
                  <a:cubicBezTo>
                    <a:pt x="501" y="12"/>
                    <a:pt x="477" y="0"/>
                    <a:pt x="46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7" name="Google Shape;2717;p63"/>
            <p:cNvSpPr/>
            <p:nvPr/>
          </p:nvSpPr>
          <p:spPr>
            <a:xfrm>
              <a:off x="8358064" y="1974120"/>
              <a:ext cx="26061" cy="26431"/>
            </a:xfrm>
            <a:custGeom>
              <a:avLst/>
              <a:gdLst/>
              <a:ahLst/>
              <a:cxnLst/>
              <a:rect l="l" t="t" r="r" b="b"/>
              <a:pathLst>
                <a:path w="846" h="858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501" y="346"/>
                    <a:pt x="501" y="358"/>
                  </a:cubicBezTo>
                  <a:cubicBezTo>
                    <a:pt x="512" y="369"/>
                    <a:pt x="536" y="381"/>
                    <a:pt x="620" y="405"/>
                  </a:cubicBezTo>
                  <a:cubicBezTo>
                    <a:pt x="643" y="417"/>
                    <a:pt x="679" y="429"/>
                    <a:pt x="703" y="441"/>
                  </a:cubicBezTo>
                  <a:cubicBezTo>
                    <a:pt x="655" y="465"/>
                    <a:pt x="596" y="489"/>
                    <a:pt x="536" y="500"/>
                  </a:cubicBezTo>
                  <a:cubicBezTo>
                    <a:pt x="524" y="512"/>
                    <a:pt x="512" y="512"/>
                    <a:pt x="512" y="524"/>
                  </a:cubicBezTo>
                  <a:cubicBezTo>
                    <a:pt x="477" y="596"/>
                    <a:pt x="441" y="679"/>
                    <a:pt x="417" y="727"/>
                  </a:cubicBezTo>
                  <a:cubicBezTo>
                    <a:pt x="393" y="667"/>
                    <a:pt x="370" y="596"/>
                    <a:pt x="358" y="512"/>
                  </a:cubicBezTo>
                  <a:cubicBezTo>
                    <a:pt x="358" y="500"/>
                    <a:pt x="334" y="489"/>
                    <a:pt x="322" y="489"/>
                  </a:cubicBezTo>
                  <a:cubicBezTo>
                    <a:pt x="251" y="477"/>
                    <a:pt x="179" y="453"/>
                    <a:pt x="120" y="441"/>
                  </a:cubicBezTo>
                  <a:cubicBezTo>
                    <a:pt x="179" y="417"/>
                    <a:pt x="262" y="369"/>
                    <a:pt x="346" y="346"/>
                  </a:cubicBezTo>
                  <a:cubicBezTo>
                    <a:pt x="358" y="334"/>
                    <a:pt x="358" y="322"/>
                    <a:pt x="370" y="310"/>
                  </a:cubicBezTo>
                  <a:cubicBezTo>
                    <a:pt x="393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3" y="0"/>
                    <a:pt x="298" y="262"/>
                  </a:cubicBezTo>
                  <a:cubicBezTo>
                    <a:pt x="12" y="381"/>
                    <a:pt x="0" y="417"/>
                    <a:pt x="0" y="441"/>
                  </a:cubicBezTo>
                  <a:cubicBezTo>
                    <a:pt x="0" y="453"/>
                    <a:pt x="0" y="465"/>
                    <a:pt x="12" y="477"/>
                  </a:cubicBezTo>
                  <a:cubicBezTo>
                    <a:pt x="12" y="489"/>
                    <a:pt x="36" y="524"/>
                    <a:pt x="274" y="572"/>
                  </a:cubicBezTo>
                  <a:cubicBezTo>
                    <a:pt x="358" y="858"/>
                    <a:pt x="381" y="858"/>
                    <a:pt x="405" y="858"/>
                  </a:cubicBezTo>
                  <a:lnTo>
                    <a:pt x="417" y="858"/>
                  </a:lnTo>
                  <a:cubicBezTo>
                    <a:pt x="441" y="858"/>
                    <a:pt x="465" y="858"/>
                    <a:pt x="584" y="584"/>
                  </a:cubicBezTo>
                  <a:cubicBezTo>
                    <a:pt x="667" y="560"/>
                    <a:pt x="798" y="500"/>
                    <a:pt x="822" y="477"/>
                  </a:cubicBezTo>
                  <a:cubicBezTo>
                    <a:pt x="834" y="465"/>
                    <a:pt x="846" y="453"/>
                    <a:pt x="834" y="429"/>
                  </a:cubicBezTo>
                  <a:cubicBezTo>
                    <a:pt x="834" y="393"/>
                    <a:pt x="798" y="381"/>
                    <a:pt x="643" y="322"/>
                  </a:cubicBezTo>
                  <a:cubicBezTo>
                    <a:pt x="620" y="310"/>
                    <a:pt x="596" y="298"/>
                    <a:pt x="572" y="298"/>
                  </a:cubicBezTo>
                  <a:cubicBezTo>
                    <a:pt x="572" y="274"/>
                    <a:pt x="560" y="250"/>
                    <a:pt x="560" y="215"/>
                  </a:cubicBezTo>
                  <a:cubicBezTo>
                    <a:pt x="524" y="96"/>
                    <a:pt x="512" y="48"/>
                    <a:pt x="501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8" name="Google Shape;2718;p63"/>
            <p:cNvSpPr/>
            <p:nvPr/>
          </p:nvSpPr>
          <p:spPr>
            <a:xfrm>
              <a:off x="7883821" y="2325852"/>
              <a:ext cx="26092" cy="26431"/>
            </a:xfrm>
            <a:custGeom>
              <a:avLst/>
              <a:gdLst/>
              <a:ahLst/>
              <a:cxnLst/>
              <a:rect l="l" t="t" r="r" b="b"/>
              <a:pathLst>
                <a:path w="847" h="858" extrusionOk="0">
                  <a:moveTo>
                    <a:pt x="453" y="143"/>
                  </a:moveTo>
                  <a:cubicBezTo>
                    <a:pt x="453" y="167"/>
                    <a:pt x="465" y="203"/>
                    <a:pt x="477" y="239"/>
                  </a:cubicBezTo>
                  <a:cubicBezTo>
                    <a:pt x="489" y="322"/>
                    <a:pt x="501" y="346"/>
                    <a:pt x="513" y="358"/>
                  </a:cubicBezTo>
                  <a:cubicBezTo>
                    <a:pt x="525" y="370"/>
                    <a:pt x="536" y="381"/>
                    <a:pt x="620" y="405"/>
                  </a:cubicBezTo>
                  <a:cubicBezTo>
                    <a:pt x="644" y="417"/>
                    <a:pt x="679" y="429"/>
                    <a:pt x="715" y="441"/>
                  </a:cubicBezTo>
                  <a:cubicBezTo>
                    <a:pt x="667" y="465"/>
                    <a:pt x="596" y="489"/>
                    <a:pt x="536" y="500"/>
                  </a:cubicBezTo>
                  <a:cubicBezTo>
                    <a:pt x="525" y="512"/>
                    <a:pt x="525" y="512"/>
                    <a:pt x="513" y="524"/>
                  </a:cubicBezTo>
                  <a:cubicBezTo>
                    <a:pt x="489" y="596"/>
                    <a:pt x="453" y="679"/>
                    <a:pt x="417" y="727"/>
                  </a:cubicBezTo>
                  <a:cubicBezTo>
                    <a:pt x="406" y="667"/>
                    <a:pt x="382" y="596"/>
                    <a:pt x="358" y="512"/>
                  </a:cubicBezTo>
                  <a:cubicBezTo>
                    <a:pt x="358" y="500"/>
                    <a:pt x="346" y="489"/>
                    <a:pt x="322" y="489"/>
                  </a:cubicBezTo>
                  <a:cubicBezTo>
                    <a:pt x="263" y="477"/>
                    <a:pt x="179" y="453"/>
                    <a:pt x="132" y="441"/>
                  </a:cubicBezTo>
                  <a:cubicBezTo>
                    <a:pt x="179" y="417"/>
                    <a:pt x="275" y="370"/>
                    <a:pt x="346" y="346"/>
                  </a:cubicBezTo>
                  <a:cubicBezTo>
                    <a:pt x="358" y="334"/>
                    <a:pt x="370" y="322"/>
                    <a:pt x="370" y="322"/>
                  </a:cubicBezTo>
                  <a:cubicBezTo>
                    <a:pt x="394" y="250"/>
                    <a:pt x="429" y="179"/>
                    <a:pt x="453" y="143"/>
                  </a:cubicBezTo>
                  <a:close/>
                  <a:moveTo>
                    <a:pt x="465" y="0"/>
                  </a:moveTo>
                  <a:cubicBezTo>
                    <a:pt x="441" y="0"/>
                    <a:pt x="406" y="0"/>
                    <a:pt x="298" y="262"/>
                  </a:cubicBezTo>
                  <a:cubicBezTo>
                    <a:pt x="25" y="381"/>
                    <a:pt x="13" y="417"/>
                    <a:pt x="1" y="441"/>
                  </a:cubicBezTo>
                  <a:cubicBezTo>
                    <a:pt x="1" y="453"/>
                    <a:pt x="1" y="465"/>
                    <a:pt x="13" y="477"/>
                  </a:cubicBezTo>
                  <a:cubicBezTo>
                    <a:pt x="25" y="489"/>
                    <a:pt x="36" y="524"/>
                    <a:pt x="286" y="572"/>
                  </a:cubicBezTo>
                  <a:cubicBezTo>
                    <a:pt x="358" y="858"/>
                    <a:pt x="382" y="858"/>
                    <a:pt x="417" y="858"/>
                  </a:cubicBezTo>
                  <a:cubicBezTo>
                    <a:pt x="441" y="858"/>
                    <a:pt x="465" y="858"/>
                    <a:pt x="584" y="584"/>
                  </a:cubicBezTo>
                  <a:cubicBezTo>
                    <a:pt x="667" y="548"/>
                    <a:pt x="798" y="500"/>
                    <a:pt x="822" y="477"/>
                  </a:cubicBezTo>
                  <a:cubicBezTo>
                    <a:pt x="834" y="465"/>
                    <a:pt x="846" y="441"/>
                    <a:pt x="846" y="429"/>
                  </a:cubicBezTo>
                  <a:cubicBezTo>
                    <a:pt x="834" y="393"/>
                    <a:pt x="798" y="370"/>
                    <a:pt x="656" y="322"/>
                  </a:cubicBezTo>
                  <a:cubicBezTo>
                    <a:pt x="632" y="310"/>
                    <a:pt x="596" y="298"/>
                    <a:pt x="584" y="298"/>
                  </a:cubicBezTo>
                  <a:cubicBezTo>
                    <a:pt x="572" y="274"/>
                    <a:pt x="572" y="239"/>
                    <a:pt x="560" y="215"/>
                  </a:cubicBezTo>
                  <a:cubicBezTo>
                    <a:pt x="536" y="96"/>
                    <a:pt x="513" y="48"/>
                    <a:pt x="501" y="24"/>
                  </a:cubicBezTo>
                  <a:cubicBezTo>
                    <a:pt x="489" y="12"/>
                    <a:pt x="477" y="0"/>
                    <a:pt x="46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9" name="Google Shape;2719;p63"/>
            <p:cNvSpPr/>
            <p:nvPr/>
          </p:nvSpPr>
          <p:spPr>
            <a:xfrm>
              <a:off x="8366135" y="2070571"/>
              <a:ext cx="19469" cy="19469"/>
            </a:xfrm>
            <a:custGeom>
              <a:avLst/>
              <a:gdLst/>
              <a:ahLst/>
              <a:cxnLst/>
              <a:rect l="l" t="t" r="r" b="b"/>
              <a:pathLst>
                <a:path w="632" h="632" extrusionOk="0">
                  <a:moveTo>
                    <a:pt x="322" y="84"/>
                  </a:moveTo>
                  <a:cubicBezTo>
                    <a:pt x="381" y="84"/>
                    <a:pt x="429" y="108"/>
                    <a:pt x="477" y="155"/>
                  </a:cubicBezTo>
                  <a:cubicBezTo>
                    <a:pt x="512" y="203"/>
                    <a:pt x="536" y="251"/>
                    <a:pt x="536" y="310"/>
                  </a:cubicBezTo>
                  <a:cubicBezTo>
                    <a:pt x="536" y="441"/>
                    <a:pt x="441" y="536"/>
                    <a:pt x="322" y="536"/>
                  </a:cubicBezTo>
                  <a:lnTo>
                    <a:pt x="322" y="584"/>
                  </a:lnTo>
                  <a:lnTo>
                    <a:pt x="310" y="536"/>
                  </a:lnTo>
                  <a:cubicBezTo>
                    <a:pt x="191" y="536"/>
                    <a:pt x="96" y="429"/>
                    <a:pt x="96" y="310"/>
                  </a:cubicBezTo>
                  <a:cubicBezTo>
                    <a:pt x="96" y="191"/>
                    <a:pt x="191" y="84"/>
                    <a:pt x="322" y="84"/>
                  </a:cubicBezTo>
                  <a:close/>
                  <a:moveTo>
                    <a:pt x="322" y="1"/>
                  </a:moveTo>
                  <a:cubicBezTo>
                    <a:pt x="143" y="1"/>
                    <a:pt x="0" y="144"/>
                    <a:pt x="0" y="310"/>
                  </a:cubicBezTo>
                  <a:cubicBezTo>
                    <a:pt x="0" y="489"/>
                    <a:pt x="143" y="620"/>
                    <a:pt x="322" y="632"/>
                  </a:cubicBezTo>
                  <a:cubicBezTo>
                    <a:pt x="489" y="632"/>
                    <a:pt x="631" y="489"/>
                    <a:pt x="631" y="310"/>
                  </a:cubicBezTo>
                  <a:cubicBezTo>
                    <a:pt x="631" y="227"/>
                    <a:pt x="596" y="155"/>
                    <a:pt x="536" y="96"/>
                  </a:cubicBezTo>
                  <a:cubicBezTo>
                    <a:pt x="477" y="36"/>
                    <a:pt x="405" y="1"/>
                    <a:pt x="32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0" name="Google Shape;2720;p63"/>
            <p:cNvSpPr/>
            <p:nvPr/>
          </p:nvSpPr>
          <p:spPr>
            <a:xfrm>
              <a:off x="8371649" y="2259097"/>
              <a:ext cx="19469" cy="19469"/>
            </a:xfrm>
            <a:custGeom>
              <a:avLst/>
              <a:gdLst/>
              <a:ahLst/>
              <a:cxnLst/>
              <a:rect l="l" t="t" r="r" b="b"/>
              <a:pathLst>
                <a:path w="632" h="632" extrusionOk="0">
                  <a:moveTo>
                    <a:pt x="321" y="96"/>
                  </a:moveTo>
                  <a:cubicBezTo>
                    <a:pt x="441" y="96"/>
                    <a:pt x="536" y="191"/>
                    <a:pt x="536" y="322"/>
                  </a:cubicBezTo>
                  <a:cubicBezTo>
                    <a:pt x="536" y="441"/>
                    <a:pt x="441" y="536"/>
                    <a:pt x="310" y="536"/>
                  </a:cubicBezTo>
                  <a:cubicBezTo>
                    <a:pt x="191" y="536"/>
                    <a:pt x="95" y="441"/>
                    <a:pt x="95" y="310"/>
                  </a:cubicBezTo>
                  <a:cubicBezTo>
                    <a:pt x="95" y="191"/>
                    <a:pt x="191" y="96"/>
                    <a:pt x="321" y="96"/>
                  </a:cubicBezTo>
                  <a:close/>
                  <a:moveTo>
                    <a:pt x="310" y="0"/>
                  </a:moveTo>
                  <a:cubicBezTo>
                    <a:pt x="143" y="0"/>
                    <a:pt x="0" y="143"/>
                    <a:pt x="0" y="310"/>
                  </a:cubicBezTo>
                  <a:cubicBezTo>
                    <a:pt x="0" y="489"/>
                    <a:pt x="143" y="632"/>
                    <a:pt x="310" y="632"/>
                  </a:cubicBezTo>
                  <a:cubicBezTo>
                    <a:pt x="488" y="632"/>
                    <a:pt x="631" y="489"/>
                    <a:pt x="631" y="322"/>
                  </a:cubicBezTo>
                  <a:cubicBezTo>
                    <a:pt x="631" y="143"/>
                    <a:pt x="488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1" name="Google Shape;2721;p63"/>
            <p:cNvSpPr/>
            <p:nvPr/>
          </p:nvSpPr>
          <p:spPr>
            <a:xfrm>
              <a:off x="8177609" y="2471467"/>
              <a:ext cx="19469" cy="19469"/>
            </a:xfrm>
            <a:custGeom>
              <a:avLst/>
              <a:gdLst/>
              <a:ahLst/>
              <a:cxnLst/>
              <a:rect l="l" t="t" r="r" b="b"/>
              <a:pathLst>
                <a:path w="632" h="632" extrusionOk="0">
                  <a:moveTo>
                    <a:pt x="310" y="84"/>
                  </a:moveTo>
                  <a:cubicBezTo>
                    <a:pt x="441" y="84"/>
                    <a:pt x="536" y="191"/>
                    <a:pt x="536" y="310"/>
                  </a:cubicBezTo>
                  <a:cubicBezTo>
                    <a:pt x="536" y="441"/>
                    <a:pt x="441" y="536"/>
                    <a:pt x="310" y="536"/>
                  </a:cubicBezTo>
                  <a:cubicBezTo>
                    <a:pt x="191" y="536"/>
                    <a:pt x="84" y="441"/>
                    <a:pt x="84" y="310"/>
                  </a:cubicBezTo>
                  <a:cubicBezTo>
                    <a:pt x="84" y="191"/>
                    <a:pt x="191" y="84"/>
                    <a:pt x="310" y="84"/>
                  </a:cubicBezTo>
                  <a:close/>
                  <a:moveTo>
                    <a:pt x="310" y="0"/>
                  </a:moveTo>
                  <a:cubicBezTo>
                    <a:pt x="143" y="0"/>
                    <a:pt x="1" y="143"/>
                    <a:pt x="1" y="310"/>
                  </a:cubicBezTo>
                  <a:cubicBezTo>
                    <a:pt x="1" y="488"/>
                    <a:pt x="143" y="631"/>
                    <a:pt x="310" y="631"/>
                  </a:cubicBezTo>
                  <a:cubicBezTo>
                    <a:pt x="489" y="631"/>
                    <a:pt x="632" y="488"/>
                    <a:pt x="632" y="310"/>
                  </a:cubicBezTo>
                  <a:cubicBezTo>
                    <a:pt x="632" y="143"/>
                    <a:pt x="489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2" name="Google Shape;2722;p63"/>
            <p:cNvSpPr/>
            <p:nvPr/>
          </p:nvSpPr>
          <p:spPr>
            <a:xfrm>
              <a:off x="7994226" y="1959827"/>
              <a:ext cx="19469" cy="19469"/>
            </a:xfrm>
            <a:custGeom>
              <a:avLst/>
              <a:gdLst/>
              <a:ahLst/>
              <a:cxnLst/>
              <a:rect l="l" t="t" r="r" b="b"/>
              <a:pathLst>
                <a:path w="632" h="632" extrusionOk="0">
                  <a:moveTo>
                    <a:pt x="322" y="95"/>
                  </a:moveTo>
                  <a:cubicBezTo>
                    <a:pt x="441" y="95"/>
                    <a:pt x="548" y="191"/>
                    <a:pt x="548" y="321"/>
                  </a:cubicBezTo>
                  <a:cubicBezTo>
                    <a:pt x="548" y="441"/>
                    <a:pt x="441" y="536"/>
                    <a:pt x="322" y="536"/>
                  </a:cubicBezTo>
                  <a:cubicBezTo>
                    <a:pt x="191" y="536"/>
                    <a:pt x="96" y="441"/>
                    <a:pt x="96" y="310"/>
                  </a:cubicBezTo>
                  <a:cubicBezTo>
                    <a:pt x="96" y="191"/>
                    <a:pt x="191" y="95"/>
                    <a:pt x="322" y="95"/>
                  </a:cubicBezTo>
                  <a:close/>
                  <a:moveTo>
                    <a:pt x="322" y="0"/>
                  </a:moveTo>
                  <a:cubicBezTo>
                    <a:pt x="143" y="0"/>
                    <a:pt x="12" y="143"/>
                    <a:pt x="12" y="310"/>
                  </a:cubicBezTo>
                  <a:cubicBezTo>
                    <a:pt x="0" y="488"/>
                    <a:pt x="143" y="631"/>
                    <a:pt x="322" y="631"/>
                  </a:cubicBezTo>
                  <a:cubicBezTo>
                    <a:pt x="489" y="631"/>
                    <a:pt x="632" y="488"/>
                    <a:pt x="632" y="321"/>
                  </a:cubicBezTo>
                  <a:cubicBezTo>
                    <a:pt x="632" y="143"/>
                    <a:pt x="489" y="0"/>
                    <a:pt x="32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3" name="Google Shape;2723;p63"/>
            <p:cNvSpPr/>
            <p:nvPr/>
          </p:nvSpPr>
          <p:spPr>
            <a:xfrm>
              <a:off x="8178718" y="2359953"/>
              <a:ext cx="95372" cy="88441"/>
            </a:xfrm>
            <a:custGeom>
              <a:avLst/>
              <a:gdLst/>
              <a:ahLst/>
              <a:cxnLst/>
              <a:rect l="l" t="t" r="r" b="b"/>
              <a:pathLst>
                <a:path w="3096" h="2871" extrusionOk="0">
                  <a:moveTo>
                    <a:pt x="3036" y="1"/>
                  </a:moveTo>
                  <a:cubicBezTo>
                    <a:pt x="3013" y="1"/>
                    <a:pt x="3001" y="25"/>
                    <a:pt x="3001" y="48"/>
                  </a:cubicBezTo>
                  <a:cubicBezTo>
                    <a:pt x="3001" y="48"/>
                    <a:pt x="3001" y="96"/>
                    <a:pt x="3001" y="191"/>
                  </a:cubicBezTo>
                  <a:lnTo>
                    <a:pt x="3001" y="227"/>
                  </a:lnTo>
                  <a:cubicBezTo>
                    <a:pt x="3001" y="251"/>
                    <a:pt x="3025" y="263"/>
                    <a:pt x="3048" y="263"/>
                  </a:cubicBezTo>
                  <a:cubicBezTo>
                    <a:pt x="3072" y="263"/>
                    <a:pt x="3096" y="251"/>
                    <a:pt x="3096" y="227"/>
                  </a:cubicBezTo>
                  <a:lnTo>
                    <a:pt x="3096" y="191"/>
                  </a:lnTo>
                  <a:cubicBezTo>
                    <a:pt x="3096" y="96"/>
                    <a:pt x="3084" y="36"/>
                    <a:pt x="3084" y="36"/>
                  </a:cubicBezTo>
                  <a:cubicBezTo>
                    <a:pt x="3084" y="13"/>
                    <a:pt x="3060" y="1"/>
                    <a:pt x="3036" y="1"/>
                  </a:cubicBezTo>
                  <a:close/>
                  <a:moveTo>
                    <a:pt x="3048" y="358"/>
                  </a:moveTo>
                  <a:cubicBezTo>
                    <a:pt x="3025" y="358"/>
                    <a:pt x="3001" y="370"/>
                    <a:pt x="3001" y="394"/>
                  </a:cubicBezTo>
                  <a:cubicBezTo>
                    <a:pt x="2989" y="453"/>
                    <a:pt x="2989" y="513"/>
                    <a:pt x="2977" y="572"/>
                  </a:cubicBezTo>
                  <a:cubicBezTo>
                    <a:pt x="2977" y="596"/>
                    <a:pt x="2989" y="620"/>
                    <a:pt x="3013" y="620"/>
                  </a:cubicBezTo>
                  <a:lnTo>
                    <a:pt x="3025" y="620"/>
                  </a:lnTo>
                  <a:cubicBezTo>
                    <a:pt x="3048" y="620"/>
                    <a:pt x="3060" y="608"/>
                    <a:pt x="3072" y="584"/>
                  </a:cubicBezTo>
                  <a:cubicBezTo>
                    <a:pt x="3072" y="525"/>
                    <a:pt x="3084" y="465"/>
                    <a:pt x="3084" y="406"/>
                  </a:cubicBezTo>
                  <a:cubicBezTo>
                    <a:pt x="3084" y="382"/>
                    <a:pt x="3072" y="358"/>
                    <a:pt x="3048" y="358"/>
                  </a:cubicBezTo>
                  <a:close/>
                  <a:moveTo>
                    <a:pt x="3001" y="703"/>
                  </a:moveTo>
                  <a:cubicBezTo>
                    <a:pt x="2977" y="703"/>
                    <a:pt x="2953" y="715"/>
                    <a:pt x="2941" y="739"/>
                  </a:cubicBezTo>
                  <a:cubicBezTo>
                    <a:pt x="2929" y="798"/>
                    <a:pt x="2917" y="858"/>
                    <a:pt x="2905" y="906"/>
                  </a:cubicBezTo>
                  <a:cubicBezTo>
                    <a:pt x="2894" y="929"/>
                    <a:pt x="2905" y="953"/>
                    <a:pt x="2929" y="965"/>
                  </a:cubicBezTo>
                  <a:lnTo>
                    <a:pt x="2941" y="965"/>
                  </a:lnTo>
                  <a:cubicBezTo>
                    <a:pt x="2965" y="965"/>
                    <a:pt x="2977" y="953"/>
                    <a:pt x="2989" y="929"/>
                  </a:cubicBezTo>
                  <a:cubicBezTo>
                    <a:pt x="3001" y="882"/>
                    <a:pt x="3025" y="822"/>
                    <a:pt x="3036" y="763"/>
                  </a:cubicBezTo>
                  <a:cubicBezTo>
                    <a:pt x="3036" y="739"/>
                    <a:pt x="3025" y="715"/>
                    <a:pt x="3001" y="703"/>
                  </a:cubicBezTo>
                  <a:close/>
                  <a:moveTo>
                    <a:pt x="1607" y="909"/>
                  </a:moveTo>
                  <a:cubicBezTo>
                    <a:pt x="1549" y="909"/>
                    <a:pt x="1498" y="935"/>
                    <a:pt x="1453" y="989"/>
                  </a:cubicBezTo>
                  <a:cubicBezTo>
                    <a:pt x="1441" y="1013"/>
                    <a:pt x="1453" y="1037"/>
                    <a:pt x="1465" y="1048"/>
                  </a:cubicBezTo>
                  <a:cubicBezTo>
                    <a:pt x="1477" y="1060"/>
                    <a:pt x="1489" y="1060"/>
                    <a:pt x="1489" y="1060"/>
                  </a:cubicBezTo>
                  <a:cubicBezTo>
                    <a:pt x="1512" y="1060"/>
                    <a:pt x="1524" y="1048"/>
                    <a:pt x="1524" y="1048"/>
                  </a:cubicBezTo>
                  <a:cubicBezTo>
                    <a:pt x="1544" y="1019"/>
                    <a:pt x="1572" y="998"/>
                    <a:pt x="1607" y="998"/>
                  </a:cubicBezTo>
                  <a:cubicBezTo>
                    <a:pt x="1615" y="998"/>
                    <a:pt x="1623" y="999"/>
                    <a:pt x="1631" y="1001"/>
                  </a:cubicBezTo>
                  <a:cubicBezTo>
                    <a:pt x="1638" y="1004"/>
                    <a:pt x="1644" y="1006"/>
                    <a:pt x="1650" y="1006"/>
                  </a:cubicBezTo>
                  <a:cubicBezTo>
                    <a:pt x="1667" y="1006"/>
                    <a:pt x="1682" y="994"/>
                    <a:pt x="1691" y="977"/>
                  </a:cubicBezTo>
                  <a:cubicBezTo>
                    <a:pt x="1703" y="953"/>
                    <a:pt x="1691" y="929"/>
                    <a:pt x="1667" y="917"/>
                  </a:cubicBezTo>
                  <a:cubicBezTo>
                    <a:pt x="1646" y="912"/>
                    <a:pt x="1626" y="909"/>
                    <a:pt x="1607" y="909"/>
                  </a:cubicBezTo>
                  <a:close/>
                  <a:moveTo>
                    <a:pt x="2875" y="1044"/>
                  </a:moveTo>
                  <a:cubicBezTo>
                    <a:pt x="2858" y="1044"/>
                    <a:pt x="2843" y="1055"/>
                    <a:pt x="2834" y="1072"/>
                  </a:cubicBezTo>
                  <a:cubicBezTo>
                    <a:pt x="2810" y="1120"/>
                    <a:pt x="2786" y="1168"/>
                    <a:pt x="2763" y="1215"/>
                  </a:cubicBezTo>
                  <a:cubicBezTo>
                    <a:pt x="2739" y="1239"/>
                    <a:pt x="2751" y="1263"/>
                    <a:pt x="2774" y="1275"/>
                  </a:cubicBezTo>
                  <a:cubicBezTo>
                    <a:pt x="2774" y="1287"/>
                    <a:pt x="2786" y="1287"/>
                    <a:pt x="2798" y="1287"/>
                  </a:cubicBezTo>
                  <a:cubicBezTo>
                    <a:pt x="2810" y="1287"/>
                    <a:pt x="2822" y="1275"/>
                    <a:pt x="2834" y="1263"/>
                  </a:cubicBezTo>
                  <a:cubicBezTo>
                    <a:pt x="2858" y="1215"/>
                    <a:pt x="2894" y="1156"/>
                    <a:pt x="2917" y="1108"/>
                  </a:cubicBezTo>
                  <a:cubicBezTo>
                    <a:pt x="2929" y="1084"/>
                    <a:pt x="2917" y="1060"/>
                    <a:pt x="2894" y="1048"/>
                  </a:cubicBezTo>
                  <a:cubicBezTo>
                    <a:pt x="2887" y="1045"/>
                    <a:pt x="2881" y="1044"/>
                    <a:pt x="2875" y="1044"/>
                  </a:cubicBezTo>
                  <a:close/>
                  <a:moveTo>
                    <a:pt x="1758" y="1044"/>
                  </a:moveTo>
                  <a:cubicBezTo>
                    <a:pt x="1751" y="1044"/>
                    <a:pt x="1745" y="1045"/>
                    <a:pt x="1739" y="1048"/>
                  </a:cubicBezTo>
                  <a:cubicBezTo>
                    <a:pt x="1715" y="1060"/>
                    <a:pt x="1703" y="1084"/>
                    <a:pt x="1715" y="1108"/>
                  </a:cubicBezTo>
                  <a:cubicBezTo>
                    <a:pt x="1727" y="1156"/>
                    <a:pt x="1739" y="1203"/>
                    <a:pt x="1751" y="1275"/>
                  </a:cubicBezTo>
                  <a:cubicBezTo>
                    <a:pt x="1751" y="1298"/>
                    <a:pt x="1774" y="1310"/>
                    <a:pt x="1798" y="1310"/>
                  </a:cubicBezTo>
                  <a:cubicBezTo>
                    <a:pt x="1822" y="1310"/>
                    <a:pt x="1834" y="1287"/>
                    <a:pt x="1834" y="1263"/>
                  </a:cubicBezTo>
                  <a:cubicBezTo>
                    <a:pt x="1834" y="1191"/>
                    <a:pt x="1810" y="1132"/>
                    <a:pt x="1798" y="1072"/>
                  </a:cubicBezTo>
                  <a:cubicBezTo>
                    <a:pt x="1789" y="1055"/>
                    <a:pt x="1774" y="1044"/>
                    <a:pt x="1758" y="1044"/>
                  </a:cubicBezTo>
                  <a:close/>
                  <a:moveTo>
                    <a:pt x="1441" y="1132"/>
                  </a:moveTo>
                  <a:cubicBezTo>
                    <a:pt x="1417" y="1132"/>
                    <a:pt x="1393" y="1156"/>
                    <a:pt x="1393" y="1179"/>
                  </a:cubicBezTo>
                  <a:cubicBezTo>
                    <a:pt x="1393" y="1191"/>
                    <a:pt x="1393" y="1203"/>
                    <a:pt x="1393" y="1215"/>
                  </a:cubicBezTo>
                  <a:cubicBezTo>
                    <a:pt x="1393" y="1263"/>
                    <a:pt x="1405" y="1322"/>
                    <a:pt x="1417" y="1370"/>
                  </a:cubicBezTo>
                  <a:cubicBezTo>
                    <a:pt x="1429" y="1382"/>
                    <a:pt x="1441" y="1394"/>
                    <a:pt x="1465" y="1394"/>
                  </a:cubicBezTo>
                  <a:lnTo>
                    <a:pt x="1477" y="1394"/>
                  </a:lnTo>
                  <a:cubicBezTo>
                    <a:pt x="1501" y="1382"/>
                    <a:pt x="1512" y="1358"/>
                    <a:pt x="1501" y="1334"/>
                  </a:cubicBezTo>
                  <a:cubicBezTo>
                    <a:pt x="1489" y="1298"/>
                    <a:pt x="1477" y="1251"/>
                    <a:pt x="1477" y="1215"/>
                  </a:cubicBezTo>
                  <a:cubicBezTo>
                    <a:pt x="1477" y="1203"/>
                    <a:pt x="1477" y="1191"/>
                    <a:pt x="1477" y="1179"/>
                  </a:cubicBezTo>
                  <a:cubicBezTo>
                    <a:pt x="1489" y="1156"/>
                    <a:pt x="1465" y="1144"/>
                    <a:pt x="1441" y="1132"/>
                  </a:cubicBezTo>
                  <a:close/>
                  <a:moveTo>
                    <a:pt x="2685" y="1337"/>
                  </a:moveTo>
                  <a:cubicBezTo>
                    <a:pt x="2673" y="1337"/>
                    <a:pt x="2661" y="1340"/>
                    <a:pt x="2655" y="1346"/>
                  </a:cubicBezTo>
                  <a:cubicBezTo>
                    <a:pt x="2620" y="1394"/>
                    <a:pt x="2572" y="1429"/>
                    <a:pt x="2524" y="1453"/>
                  </a:cubicBezTo>
                  <a:cubicBezTo>
                    <a:pt x="2513" y="1465"/>
                    <a:pt x="2501" y="1501"/>
                    <a:pt x="2513" y="1513"/>
                  </a:cubicBezTo>
                  <a:cubicBezTo>
                    <a:pt x="2524" y="1525"/>
                    <a:pt x="2536" y="1537"/>
                    <a:pt x="2548" y="1537"/>
                  </a:cubicBezTo>
                  <a:cubicBezTo>
                    <a:pt x="2560" y="1537"/>
                    <a:pt x="2572" y="1537"/>
                    <a:pt x="2572" y="1525"/>
                  </a:cubicBezTo>
                  <a:cubicBezTo>
                    <a:pt x="2632" y="1501"/>
                    <a:pt x="2679" y="1453"/>
                    <a:pt x="2715" y="1406"/>
                  </a:cubicBezTo>
                  <a:cubicBezTo>
                    <a:pt x="2739" y="1394"/>
                    <a:pt x="2739" y="1358"/>
                    <a:pt x="2715" y="1346"/>
                  </a:cubicBezTo>
                  <a:cubicBezTo>
                    <a:pt x="2709" y="1340"/>
                    <a:pt x="2697" y="1337"/>
                    <a:pt x="2685" y="1337"/>
                  </a:cubicBezTo>
                  <a:close/>
                  <a:moveTo>
                    <a:pt x="1785" y="1402"/>
                  </a:moveTo>
                  <a:cubicBezTo>
                    <a:pt x="1766" y="1402"/>
                    <a:pt x="1751" y="1422"/>
                    <a:pt x="1751" y="1441"/>
                  </a:cubicBezTo>
                  <a:cubicBezTo>
                    <a:pt x="1751" y="1489"/>
                    <a:pt x="1751" y="1525"/>
                    <a:pt x="1739" y="1572"/>
                  </a:cubicBezTo>
                  <a:cubicBezTo>
                    <a:pt x="1739" y="1560"/>
                    <a:pt x="1727" y="1560"/>
                    <a:pt x="1727" y="1549"/>
                  </a:cubicBezTo>
                  <a:cubicBezTo>
                    <a:pt x="1667" y="1537"/>
                    <a:pt x="1620" y="1501"/>
                    <a:pt x="1584" y="1465"/>
                  </a:cubicBezTo>
                  <a:cubicBezTo>
                    <a:pt x="1578" y="1459"/>
                    <a:pt x="1566" y="1456"/>
                    <a:pt x="1554" y="1456"/>
                  </a:cubicBezTo>
                  <a:cubicBezTo>
                    <a:pt x="1542" y="1456"/>
                    <a:pt x="1530" y="1459"/>
                    <a:pt x="1524" y="1465"/>
                  </a:cubicBezTo>
                  <a:cubicBezTo>
                    <a:pt x="1512" y="1489"/>
                    <a:pt x="1512" y="1513"/>
                    <a:pt x="1524" y="1537"/>
                  </a:cubicBezTo>
                  <a:cubicBezTo>
                    <a:pt x="1572" y="1572"/>
                    <a:pt x="1631" y="1608"/>
                    <a:pt x="1691" y="1632"/>
                  </a:cubicBezTo>
                  <a:cubicBezTo>
                    <a:pt x="1697" y="1638"/>
                    <a:pt x="1706" y="1641"/>
                    <a:pt x="1715" y="1641"/>
                  </a:cubicBezTo>
                  <a:cubicBezTo>
                    <a:pt x="1724" y="1641"/>
                    <a:pt x="1733" y="1638"/>
                    <a:pt x="1739" y="1632"/>
                  </a:cubicBezTo>
                  <a:cubicBezTo>
                    <a:pt x="1739" y="1644"/>
                    <a:pt x="1751" y="1656"/>
                    <a:pt x="1774" y="1668"/>
                  </a:cubicBezTo>
                  <a:cubicBezTo>
                    <a:pt x="1798" y="1668"/>
                    <a:pt x="1822" y="1644"/>
                    <a:pt x="1822" y="1632"/>
                  </a:cubicBezTo>
                  <a:cubicBezTo>
                    <a:pt x="1834" y="1560"/>
                    <a:pt x="1834" y="1501"/>
                    <a:pt x="1834" y="1441"/>
                  </a:cubicBezTo>
                  <a:cubicBezTo>
                    <a:pt x="1834" y="1418"/>
                    <a:pt x="1822" y="1406"/>
                    <a:pt x="1798" y="1406"/>
                  </a:cubicBezTo>
                  <a:cubicBezTo>
                    <a:pt x="1794" y="1403"/>
                    <a:pt x="1789" y="1402"/>
                    <a:pt x="1785" y="1402"/>
                  </a:cubicBezTo>
                  <a:close/>
                  <a:moveTo>
                    <a:pt x="2400" y="1532"/>
                  </a:moveTo>
                  <a:cubicBezTo>
                    <a:pt x="2394" y="1532"/>
                    <a:pt x="2388" y="1533"/>
                    <a:pt x="2382" y="1537"/>
                  </a:cubicBezTo>
                  <a:cubicBezTo>
                    <a:pt x="2334" y="1549"/>
                    <a:pt x="2274" y="1572"/>
                    <a:pt x="2227" y="1584"/>
                  </a:cubicBezTo>
                  <a:cubicBezTo>
                    <a:pt x="2203" y="1584"/>
                    <a:pt x="2179" y="1608"/>
                    <a:pt x="2191" y="1632"/>
                  </a:cubicBezTo>
                  <a:cubicBezTo>
                    <a:pt x="2191" y="1656"/>
                    <a:pt x="2203" y="1668"/>
                    <a:pt x="2227" y="1668"/>
                  </a:cubicBezTo>
                  <a:lnTo>
                    <a:pt x="2239" y="1668"/>
                  </a:lnTo>
                  <a:cubicBezTo>
                    <a:pt x="2298" y="1656"/>
                    <a:pt x="2358" y="1644"/>
                    <a:pt x="2417" y="1620"/>
                  </a:cubicBezTo>
                  <a:cubicBezTo>
                    <a:pt x="2441" y="1608"/>
                    <a:pt x="2453" y="1584"/>
                    <a:pt x="2441" y="1560"/>
                  </a:cubicBezTo>
                  <a:cubicBezTo>
                    <a:pt x="2432" y="1543"/>
                    <a:pt x="2417" y="1532"/>
                    <a:pt x="2400" y="1532"/>
                  </a:cubicBezTo>
                  <a:close/>
                  <a:moveTo>
                    <a:pt x="1882" y="1596"/>
                  </a:moveTo>
                  <a:cubicBezTo>
                    <a:pt x="1858" y="1596"/>
                    <a:pt x="1834" y="1608"/>
                    <a:pt x="1834" y="1632"/>
                  </a:cubicBezTo>
                  <a:cubicBezTo>
                    <a:pt x="1834" y="1656"/>
                    <a:pt x="1846" y="1679"/>
                    <a:pt x="1870" y="1679"/>
                  </a:cubicBezTo>
                  <a:cubicBezTo>
                    <a:pt x="1917" y="1691"/>
                    <a:pt x="1965" y="1691"/>
                    <a:pt x="2001" y="1691"/>
                  </a:cubicBezTo>
                  <a:lnTo>
                    <a:pt x="2060" y="1691"/>
                  </a:lnTo>
                  <a:cubicBezTo>
                    <a:pt x="2084" y="1691"/>
                    <a:pt x="2096" y="1668"/>
                    <a:pt x="2096" y="1644"/>
                  </a:cubicBezTo>
                  <a:cubicBezTo>
                    <a:pt x="2096" y="1620"/>
                    <a:pt x="2072" y="1596"/>
                    <a:pt x="2048" y="1596"/>
                  </a:cubicBezTo>
                  <a:cubicBezTo>
                    <a:pt x="2028" y="1600"/>
                    <a:pt x="2009" y="1601"/>
                    <a:pt x="1989" y="1601"/>
                  </a:cubicBezTo>
                  <a:cubicBezTo>
                    <a:pt x="1950" y="1601"/>
                    <a:pt x="1913" y="1596"/>
                    <a:pt x="1882" y="1596"/>
                  </a:cubicBezTo>
                  <a:close/>
                  <a:moveTo>
                    <a:pt x="1732" y="1746"/>
                  </a:moveTo>
                  <a:cubicBezTo>
                    <a:pt x="1716" y="1746"/>
                    <a:pt x="1703" y="1757"/>
                    <a:pt x="1703" y="1775"/>
                  </a:cubicBezTo>
                  <a:cubicBezTo>
                    <a:pt x="1691" y="1834"/>
                    <a:pt x="1667" y="1894"/>
                    <a:pt x="1655" y="1941"/>
                  </a:cubicBezTo>
                  <a:cubicBezTo>
                    <a:pt x="1643" y="1965"/>
                    <a:pt x="1655" y="1989"/>
                    <a:pt x="1679" y="2001"/>
                  </a:cubicBezTo>
                  <a:lnTo>
                    <a:pt x="1691" y="2001"/>
                  </a:lnTo>
                  <a:cubicBezTo>
                    <a:pt x="1715" y="2001"/>
                    <a:pt x="1727" y="1989"/>
                    <a:pt x="1739" y="1977"/>
                  </a:cubicBezTo>
                  <a:cubicBezTo>
                    <a:pt x="1751" y="1918"/>
                    <a:pt x="1774" y="1858"/>
                    <a:pt x="1786" y="1799"/>
                  </a:cubicBezTo>
                  <a:cubicBezTo>
                    <a:pt x="1798" y="1775"/>
                    <a:pt x="1774" y="1751"/>
                    <a:pt x="1751" y="1751"/>
                  </a:cubicBezTo>
                  <a:cubicBezTo>
                    <a:pt x="1744" y="1748"/>
                    <a:pt x="1738" y="1746"/>
                    <a:pt x="1732" y="1746"/>
                  </a:cubicBezTo>
                  <a:close/>
                  <a:moveTo>
                    <a:pt x="1624" y="2080"/>
                  </a:moveTo>
                  <a:cubicBezTo>
                    <a:pt x="1608" y="2080"/>
                    <a:pt x="1593" y="2091"/>
                    <a:pt x="1584" y="2108"/>
                  </a:cubicBezTo>
                  <a:cubicBezTo>
                    <a:pt x="1560" y="2156"/>
                    <a:pt x="1524" y="2203"/>
                    <a:pt x="1501" y="2251"/>
                  </a:cubicBezTo>
                  <a:cubicBezTo>
                    <a:pt x="1489" y="2275"/>
                    <a:pt x="1489" y="2299"/>
                    <a:pt x="1512" y="2311"/>
                  </a:cubicBezTo>
                  <a:cubicBezTo>
                    <a:pt x="1524" y="2322"/>
                    <a:pt x="1524" y="2322"/>
                    <a:pt x="1536" y="2322"/>
                  </a:cubicBezTo>
                  <a:cubicBezTo>
                    <a:pt x="1548" y="2322"/>
                    <a:pt x="1572" y="2311"/>
                    <a:pt x="1572" y="2299"/>
                  </a:cubicBezTo>
                  <a:cubicBezTo>
                    <a:pt x="1608" y="2251"/>
                    <a:pt x="1631" y="2191"/>
                    <a:pt x="1667" y="2144"/>
                  </a:cubicBezTo>
                  <a:cubicBezTo>
                    <a:pt x="1679" y="2120"/>
                    <a:pt x="1667" y="2096"/>
                    <a:pt x="1643" y="2084"/>
                  </a:cubicBezTo>
                  <a:cubicBezTo>
                    <a:pt x="1637" y="2081"/>
                    <a:pt x="1631" y="2080"/>
                    <a:pt x="1624" y="2080"/>
                  </a:cubicBezTo>
                  <a:close/>
                  <a:moveTo>
                    <a:pt x="1436" y="2374"/>
                  </a:moveTo>
                  <a:cubicBezTo>
                    <a:pt x="1423" y="2374"/>
                    <a:pt x="1412" y="2380"/>
                    <a:pt x="1405" y="2394"/>
                  </a:cubicBezTo>
                  <a:cubicBezTo>
                    <a:pt x="1358" y="2430"/>
                    <a:pt x="1322" y="2477"/>
                    <a:pt x="1286" y="2513"/>
                  </a:cubicBezTo>
                  <a:cubicBezTo>
                    <a:pt x="1262" y="2525"/>
                    <a:pt x="1262" y="2561"/>
                    <a:pt x="1274" y="2572"/>
                  </a:cubicBezTo>
                  <a:cubicBezTo>
                    <a:pt x="1286" y="2584"/>
                    <a:pt x="1298" y="2584"/>
                    <a:pt x="1310" y="2584"/>
                  </a:cubicBezTo>
                  <a:cubicBezTo>
                    <a:pt x="1322" y="2584"/>
                    <a:pt x="1334" y="2584"/>
                    <a:pt x="1334" y="2572"/>
                  </a:cubicBezTo>
                  <a:cubicBezTo>
                    <a:pt x="1381" y="2537"/>
                    <a:pt x="1429" y="2489"/>
                    <a:pt x="1465" y="2441"/>
                  </a:cubicBezTo>
                  <a:cubicBezTo>
                    <a:pt x="1489" y="2430"/>
                    <a:pt x="1477" y="2406"/>
                    <a:pt x="1465" y="2382"/>
                  </a:cubicBezTo>
                  <a:cubicBezTo>
                    <a:pt x="1455" y="2377"/>
                    <a:pt x="1445" y="2374"/>
                    <a:pt x="1436" y="2374"/>
                  </a:cubicBezTo>
                  <a:close/>
                  <a:moveTo>
                    <a:pt x="1162" y="2604"/>
                  </a:moveTo>
                  <a:cubicBezTo>
                    <a:pt x="1156" y="2604"/>
                    <a:pt x="1150" y="2605"/>
                    <a:pt x="1143" y="2608"/>
                  </a:cubicBezTo>
                  <a:cubicBezTo>
                    <a:pt x="1096" y="2644"/>
                    <a:pt x="1048" y="2668"/>
                    <a:pt x="1000" y="2692"/>
                  </a:cubicBezTo>
                  <a:cubicBezTo>
                    <a:pt x="977" y="2703"/>
                    <a:pt x="965" y="2727"/>
                    <a:pt x="977" y="2751"/>
                  </a:cubicBezTo>
                  <a:cubicBezTo>
                    <a:pt x="977" y="2763"/>
                    <a:pt x="1000" y="2775"/>
                    <a:pt x="1012" y="2775"/>
                  </a:cubicBezTo>
                  <a:lnTo>
                    <a:pt x="1036" y="2775"/>
                  </a:lnTo>
                  <a:cubicBezTo>
                    <a:pt x="1084" y="2751"/>
                    <a:pt x="1143" y="2715"/>
                    <a:pt x="1191" y="2692"/>
                  </a:cubicBezTo>
                  <a:cubicBezTo>
                    <a:pt x="1215" y="2680"/>
                    <a:pt x="1227" y="2644"/>
                    <a:pt x="1203" y="2632"/>
                  </a:cubicBezTo>
                  <a:cubicBezTo>
                    <a:pt x="1194" y="2615"/>
                    <a:pt x="1179" y="2604"/>
                    <a:pt x="1162" y="2604"/>
                  </a:cubicBezTo>
                  <a:close/>
                  <a:moveTo>
                    <a:pt x="36" y="2711"/>
                  </a:moveTo>
                  <a:cubicBezTo>
                    <a:pt x="24" y="2711"/>
                    <a:pt x="9" y="2722"/>
                    <a:pt x="0" y="2739"/>
                  </a:cubicBezTo>
                  <a:cubicBezTo>
                    <a:pt x="0" y="2763"/>
                    <a:pt x="12" y="2787"/>
                    <a:pt x="36" y="2799"/>
                  </a:cubicBezTo>
                  <a:cubicBezTo>
                    <a:pt x="72" y="2811"/>
                    <a:pt x="107" y="2811"/>
                    <a:pt x="143" y="2822"/>
                  </a:cubicBezTo>
                  <a:cubicBezTo>
                    <a:pt x="167" y="2822"/>
                    <a:pt x="179" y="2811"/>
                    <a:pt x="191" y="2787"/>
                  </a:cubicBezTo>
                  <a:cubicBezTo>
                    <a:pt x="191" y="2763"/>
                    <a:pt x="179" y="2739"/>
                    <a:pt x="155" y="2739"/>
                  </a:cubicBezTo>
                  <a:cubicBezTo>
                    <a:pt x="119" y="2727"/>
                    <a:pt x="84" y="2715"/>
                    <a:pt x="48" y="2715"/>
                  </a:cubicBezTo>
                  <a:cubicBezTo>
                    <a:pt x="45" y="2712"/>
                    <a:pt x="41" y="2711"/>
                    <a:pt x="36" y="2711"/>
                  </a:cubicBezTo>
                  <a:close/>
                  <a:moveTo>
                    <a:pt x="834" y="2739"/>
                  </a:moveTo>
                  <a:cubicBezTo>
                    <a:pt x="786" y="2763"/>
                    <a:pt x="727" y="2763"/>
                    <a:pt x="667" y="2775"/>
                  </a:cubicBezTo>
                  <a:cubicBezTo>
                    <a:pt x="643" y="2775"/>
                    <a:pt x="631" y="2799"/>
                    <a:pt x="631" y="2822"/>
                  </a:cubicBezTo>
                  <a:cubicBezTo>
                    <a:pt x="631" y="2846"/>
                    <a:pt x="643" y="2858"/>
                    <a:pt x="667" y="2858"/>
                  </a:cubicBezTo>
                  <a:lnTo>
                    <a:pt x="679" y="2858"/>
                  </a:lnTo>
                  <a:cubicBezTo>
                    <a:pt x="739" y="2858"/>
                    <a:pt x="798" y="2846"/>
                    <a:pt x="858" y="2834"/>
                  </a:cubicBezTo>
                  <a:cubicBezTo>
                    <a:pt x="881" y="2822"/>
                    <a:pt x="893" y="2799"/>
                    <a:pt x="893" y="2775"/>
                  </a:cubicBezTo>
                  <a:cubicBezTo>
                    <a:pt x="881" y="2751"/>
                    <a:pt x="858" y="2739"/>
                    <a:pt x="834" y="2739"/>
                  </a:cubicBezTo>
                  <a:close/>
                  <a:moveTo>
                    <a:pt x="322" y="2763"/>
                  </a:moveTo>
                  <a:cubicBezTo>
                    <a:pt x="298" y="2763"/>
                    <a:pt x="286" y="2787"/>
                    <a:pt x="274" y="2811"/>
                  </a:cubicBezTo>
                  <a:cubicBezTo>
                    <a:pt x="274" y="2834"/>
                    <a:pt x="286" y="2858"/>
                    <a:pt x="310" y="2858"/>
                  </a:cubicBezTo>
                  <a:cubicBezTo>
                    <a:pt x="381" y="2870"/>
                    <a:pt x="441" y="2870"/>
                    <a:pt x="500" y="2870"/>
                  </a:cubicBezTo>
                  <a:cubicBezTo>
                    <a:pt x="524" y="2870"/>
                    <a:pt x="536" y="2846"/>
                    <a:pt x="536" y="2822"/>
                  </a:cubicBezTo>
                  <a:cubicBezTo>
                    <a:pt x="536" y="2799"/>
                    <a:pt x="524" y="2787"/>
                    <a:pt x="500" y="2787"/>
                  </a:cubicBezTo>
                  <a:cubicBezTo>
                    <a:pt x="441" y="2775"/>
                    <a:pt x="381" y="2775"/>
                    <a:pt x="322" y="276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4" name="Google Shape;2724;p63"/>
            <p:cNvSpPr/>
            <p:nvPr/>
          </p:nvSpPr>
          <p:spPr>
            <a:xfrm>
              <a:off x="8028328" y="1921659"/>
              <a:ext cx="210552" cy="134649"/>
            </a:xfrm>
            <a:custGeom>
              <a:avLst/>
              <a:gdLst/>
              <a:ahLst/>
              <a:cxnLst/>
              <a:rect l="l" t="t" r="r" b="b"/>
              <a:pathLst>
                <a:path w="6835" h="4371" extrusionOk="0">
                  <a:moveTo>
                    <a:pt x="5359" y="1"/>
                  </a:moveTo>
                  <a:cubicBezTo>
                    <a:pt x="5335" y="1"/>
                    <a:pt x="5311" y="25"/>
                    <a:pt x="5311" y="48"/>
                  </a:cubicBezTo>
                  <a:cubicBezTo>
                    <a:pt x="5311" y="72"/>
                    <a:pt x="5335" y="84"/>
                    <a:pt x="5359" y="84"/>
                  </a:cubicBezTo>
                  <a:cubicBezTo>
                    <a:pt x="5418" y="84"/>
                    <a:pt x="5478" y="84"/>
                    <a:pt x="5525" y="96"/>
                  </a:cubicBezTo>
                  <a:lnTo>
                    <a:pt x="5537" y="96"/>
                  </a:lnTo>
                  <a:cubicBezTo>
                    <a:pt x="5561" y="96"/>
                    <a:pt x="5573" y="72"/>
                    <a:pt x="5573" y="48"/>
                  </a:cubicBezTo>
                  <a:cubicBezTo>
                    <a:pt x="5573" y="25"/>
                    <a:pt x="5561" y="1"/>
                    <a:pt x="5537" y="1"/>
                  </a:cubicBezTo>
                  <a:close/>
                  <a:moveTo>
                    <a:pt x="5180" y="13"/>
                  </a:moveTo>
                  <a:cubicBezTo>
                    <a:pt x="5120" y="13"/>
                    <a:pt x="5061" y="25"/>
                    <a:pt x="5001" y="36"/>
                  </a:cubicBezTo>
                  <a:cubicBezTo>
                    <a:pt x="4978" y="36"/>
                    <a:pt x="4954" y="60"/>
                    <a:pt x="4966" y="84"/>
                  </a:cubicBezTo>
                  <a:cubicBezTo>
                    <a:pt x="4966" y="108"/>
                    <a:pt x="4989" y="120"/>
                    <a:pt x="5001" y="120"/>
                  </a:cubicBezTo>
                  <a:lnTo>
                    <a:pt x="5013" y="120"/>
                  </a:lnTo>
                  <a:cubicBezTo>
                    <a:pt x="5073" y="108"/>
                    <a:pt x="5132" y="108"/>
                    <a:pt x="5180" y="96"/>
                  </a:cubicBezTo>
                  <a:cubicBezTo>
                    <a:pt x="5216" y="96"/>
                    <a:pt x="5228" y="72"/>
                    <a:pt x="5228" y="48"/>
                  </a:cubicBezTo>
                  <a:cubicBezTo>
                    <a:pt x="5228" y="25"/>
                    <a:pt x="5204" y="13"/>
                    <a:pt x="5180" y="13"/>
                  </a:cubicBezTo>
                  <a:close/>
                  <a:moveTo>
                    <a:pt x="5703" y="21"/>
                  </a:moveTo>
                  <a:cubicBezTo>
                    <a:pt x="5684" y="21"/>
                    <a:pt x="5668" y="41"/>
                    <a:pt x="5668" y="60"/>
                  </a:cubicBezTo>
                  <a:cubicBezTo>
                    <a:pt x="5668" y="84"/>
                    <a:pt x="5680" y="108"/>
                    <a:pt x="5704" y="108"/>
                  </a:cubicBezTo>
                  <a:cubicBezTo>
                    <a:pt x="5763" y="120"/>
                    <a:pt x="5823" y="132"/>
                    <a:pt x="5871" y="144"/>
                  </a:cubicBezTo>
                  <a:lnTo>
                    <a:pt x="5882" y="144"/>
                  </a:lnTo>
                  <a:cubicBezTo>
                    <a:pt x="5906" y="144"/>
                    <a:pt x="5918" y="132"/>
                    <a:pt x="5930" y="108"/>
                  </a:cubicBezTo>
                  <a:cubicBezTo>
                    <a:pt x="5930" y="84"/>
                    <a:pt x="5918" y="60"/>
                    <a:pt x="5894" y="48"/>
                  </a:cubicBezTo>
                  <a:cubicBezTo>
                    <a:pt x="5835" y="36"/>
                    <a:pt x="5775" y="25"/>
                    <a:pt x="5716" y="25"/>
                  </a:cubicBezTo>
                  <a:cubicBezTo>
                    <a:pt x="5711" y="22"/>
                    <a:pt x="5707" y="21"/>
                    <a:pt x="5703" y="21"/>
                  </a:cubicBezTo>
                  <a:close/>
                  <a:moveTo>
                    <a:pt x="4836" y="69"/>
                  </a:moveTo>
                  <a:cubicBezTo>
                    <a:pt x="4832" y="69"/>
                    <a:pt x="4827" y="70"/>
                    <a:pt x="4823" y="72"/>
                  </a:cubicBezTo>
                  <a:cubicBezTo>
                    <a:pt x="4763" y="84"/>
                    <a:pt x="4704" y="108"/>
                    <a:pt x="4656" y="120"/>
                  </a:cubicBezTo>
                  <a:cubicBezTo>
                    <a:pt x="4632" y="132"/>
                    <a:pt x="4620" y="156"/>
                    <a:pt x="4620" y="179"/>
                  </a:cubicBezTo>
                  <a:cubicBezTo>
                    <a:pt x="4632" y="191"/>
                    <a:pt x="4644" y="203"/>
                    <a:pt x="4668" y="203"/>
                  </a:cubicBezTo>
                  <a:lnTo>
                    <a:pt x="4680" y="203"/>
                  </a:lnTo>
                  <a:cubicBezTo>
                    <a:pt x="4728" y="191"/>
                    <a:pt x="4787" y="167"/>
                    <a:pt x="4847" y="156"/>
                  </a:cubicBezTo>
                  <a:cubicBezTo>
                    <a:pt x="4870" y="156"/>
                    <a:pt x="4882" y="132"/>
                    <a:pt x="4882" y="108"/>
                  </a:cubicBezTo>
                  <a:cubicBezTo>
                    <a:pt x="4873" y="88"/>
                    <a:pt x="4855" y="69"/>
                    <a:pt x="4836" y="69"/>
                  </a:cubicBezTo>
                  <a:close/>
                  <a:moveTo>
                    <a:pt x="6054" y="103"/>
                  </a:moveTo>
                  <a:cubicBezTo>
                    <a:pt x="6037" y="103"/>
                    <a:pt x="6022" y="114"/>
                    <a:pt x="6013" y="132"/>
                  </a:cubicBezTo>
                  <a:cubicBezTo>
                    <a:pt x="6002" y="156"/>
                    <a:pt x="6013" y="179"/>
                    <a:pt x="6037" y="191"/>
                  </a:cubicBezTo>
                  <a:cubicBezTo>
                    <a:pt x="6097" y="203"/>
                    <a:pt x="6144" y="227"/>
                    <a:pt x="6204" y="251"/>
                  </a:cubicBezTo>
                  <a:cubicBezTo>
                    <a:pt x="6204" y="251"/>
                    <a:pt x="6216" y="263"/>
                    <a:pt x="6216" y="263"/>
                  </a:cubicBezTo>
                  <a:cubicBezTo>
                    <a:pt x="6228" y="263"/>
                    <a:pt x="6252" y="251"/>
                    <a:pt x="6263" y="227"/>
                  </a:cubicBezTo>
                  <a:cubicBezTo>
                    <a:pt x="6263" y="215"/>
                    <a:pt x="6263" y="179"/>
                    <a:pt x="6240" y="167"/>
                  </a:cubicBezTo>
                  <a:cubicBezTo>
                    <a:pt x="6180" y="144"/>
                    <a:pt x="6121" y="120"/>
                    <a:pt x="6073" y="108"/>
                  </a:cubicBezTo>
                  <a:cubicBezTo>
                    <a:pt x="6067" y="105"/>
                    <a:pt x="6060" y="103"/>
                    <a:pt x="6054" y="103"/>
                  </a:cubicBezTo>
                  <a:close/>
                  <a:moveTo>
                    <a:pt x="4498" y="186"/>
                  </a:moveTo>
                  <a:cubicBezTo>
                    <a:pt x="4491" y="186"/>
                    <a:pt x="4484" y="188"/>
                    <a:pt x="4478" y="191"/>
                  </a:cubicBezTo>
                  <a:cubicBezTo>
                    <a:pt x="4430" y="215"/>
                    <a:pt x="4370" y="239"/>
                    <a:pt x="4323" y="275"/>
                  </a:cubicBezTo>
                  <a:cubicBezTo>
                    <a:pt x="4299" y="287"/>
                    <a:pt x="4287" y="310"/>
                    <a:pt x="4299" y="334"/>
                  </a:cubicBezTo>
                  <a:cubicBezTo>
                    <a:pt x="4311" y="346"/>
                    <a:pt x="4323" y="358"/>
                    <a:pt x="4347" y="358"/>
                  </a:cubicBezTo>
                  <a:cubicBezTo>
                    <a:pt x="4347" y="358"/>
                    <a:pt x="4358" y="346"/>
                    <a:pt x="4358" y="346"/>
                  </a:cubicBezTo>
                  <a:cubicBezTo>
                    <a:pt x="4406" y="310"/>
                    <a:pt x="4466" y="287"/>
                    <a:pt x="4513" y="263"/>
                  </a:cubicBezTo>
                  <a:cubicBezTo>
                    <a:pt x="4537" y="263"/>
                    <a:pt x="4549" y="227"/>
                    <a:pt x="4537" y="203"/>
                  </a:cubicBezTo>
                  <a:cubicBezTo>
                    <a:pt x="4529" y="195"/>
                    <a:pt x="4514" y="186"/>
                    <a:pt x="4498" y="186"/>
                  </a:cubicBezTo>
                  <a:close/>
                  <a:moveTo>
                    <a:pt x="6376" y="246"/>
                  </a:moveTo>
                  <a:cubicBezTo>
                    <a:pt x="6359" y="246"/>
                    <a:pt x="6344" y="257"/>
                    <a:pt x="6335" y="275"/>
                  </a:cubicBezTo>
                  <a:cubicBezTo>
                    <a:pt x="6323" y="298"/>
                    <a:pt x="6323" y="322"/>
                    <a:pt x="6347" y="334"/>
                  </a:cubicBezTo>
                  <a:cubicBezTo>
                    <a:pt x="6394" y="358"/>
                    <a:pt x="6442" y="394"/>
                    <a:pt x="6490" y="429"/>
                  </a:cubicBezTo>
                  <a:cubicBezTo>
                    <a:pt x="6502" y="429"/>
                    <a:pt x="6513" y="441"/>
                    <a:pt x="6525" y="441"/>
                  </a:cubicBezTo>
                  <a:cubicBezTo>
                    <a:pt x="6537" y="441"/>
                    <a:pt x="6549" y="429"/>
                    <a:pt x="6549" y="417"/>
                  </a:cubicBezTo>
                  <a:cubicBezTo>
                    <a:pt x="6573" y="394"/>
                    <a:pt x="6561" y="370"/>
                    <a:pt x="6549" y="358"/>
                  </a:cubicBezTo>
                  <a:cubicBezTo>
                    <a:pt x="6502" y="322"/>
                    <a:pt x="6442" y="287"/>
                    <a:pt x="6394" y="251"/>
                  </a:cubicBezTo>
                  <a:cubicBezTo>
                    <a:pt x="6388" y="248"/>
                    <a:pt x="6382" y="246"/>
                    <a:pt x="6376" y="246"/>
                  </a:cubicBezTo>
                  <a:close/>
                  <a:moveTo>
                    <a:pt x="4197" y="362"/>
                  </a:moveTo>
                  <a:cubicBezTo>
                    <a:pt x="4188" y="362"/>
                    <a:pt x="4178" y="365"/>
                    <a:pt x="4168" y="370"/>
                  </a:cubicBezTo>
                  <a:cubicBezTo>
                    <a:pt x="4120" y="406"/>
                    <a:pt x="4073" y="453"/>
                    <a:pt x="4025" y="489"/>
                  </a:cubicBezTo>
                  <a:cubicBezTo>
                    <a:pt x="4013" y="513"/>
                    <a:pt x="4013" y="537"/>
                    <a:pt x="4025" y="548"/>
                  </a:cubicBezTo>
                  <a:cubicBezTo>
                    <a:pt x="4037" y="560"/>
                    <a:pt x="4049" y="560"/>
                    <a:pt x="4061" y="560"/>
                  </a:cubicBezTo>
                  <a:cubicBezTo>
                    <a:pt x="4073" y="560"/>
                    <a:pt x="4085" y="560"/>
                    <a:pt x="4097" y="548"/>
                  </a:cubicBezTo>
                  <a:cubicBezTo>
                    <a:pt x="4132" y="513"/>
                    <a:pt x="4180" y="477"/>
                    <a:pt x="4216" y="441"/>
                  </a:cubicBezTo>
                  <a:cubicBezTo>
                    <a:pt x="4239" y="429"/>
                    <a:pt x="4239" y="394"/>
                    <a:pt x="4227" y="382"/>
                  </a:cubicBezTo>
                  <a:cubicBezTo>
                    <a:pt x="4221" y="368"/>
                    <a:pt x="4209" y="362"/>
                    <a:pt x="4197" y="362"/>
                  </a:cubicBezTo>
                  <a:close/>
                  <a:moveTo>
                    <a:pt x="2965" y="525"/>
                  </a:moveTo>
                  <a:cubicBezTo>
                    <a:pt x="2906" y="525"/>
                    <a:pt x="2846" y="525"/>
                    <a:pt x="2787" y="537"/>
                  </a:cubicBezTo>
                  <a:cubicBezTo>
                    <a:pt x="2763" y="537"/>
                    <a:pt x="2739" y="560"/>
                    <a:pt x="2751" y="584"/>
                  </a:cubicBezTo>
                  <a:cubicBezTo>
                    <a:pt x="2751" y="608"/>
                    <a:pt x="2775" y="620"/>
                    <a:pt x="2787" y="620"/>
                  </a:cubicBezTo>
                  <a:lnTo>
                    <a:pt x="2799" y="620"/>
                  </a:lnTo>
                  <a:cubicBezTo>
                    <a:pt x="2858" y="620"/>
                    <a:pt x="2918" y="608"/>
                    <a:pt x="2965" y="608"/>
                  </a:cubicBezTo>
                  <a:cubicBezTo>
                    <a:pt x="2989" y="608"/>
                    <a:pt x="3013" y="596"/>
                    <a:pt x="3013" y="572"/>
                  </a:cubicBezTo>
                  <a:cubicBezTo>
                    <a:pt x="3013" y="548"/>
                    <a:pt x="2989" y="525"/>
                    <a:pt x="2965" y="525"/>
                  </a:cubicBezTo>
                  <a:close/>
                  <a:moveTo>
                    <a:pt x="3144" y="525"/>
                  </a:moveTo>
                  <a:cubicBezTo>
                    <a:pt x="3120" y="525"/>
                    <a:pt x="3108" y="548"/>
                    <a:pt x="3096" y="572"/>
                  </a:cubicBezTo>
                  <a:cubicBezTo>
                    <a:pt x="3096" y="596"/>
                    <a:pt x="3120" y="620"/>
                    <a:pt x="3144" y="620"/>
                  </a:cubicBezTo>
                  <a:cubicBezTo>
                    <a:pt x="3204" y="620"/>
                    <a:pt x="3263" y="632"/>
                    <a:pt x="3311" y="644"/>
                  </a:cubicBezTo>
                  <a:lnTo>
                    <a:pt x="3323" y="644"/>
                  </a:lnTo>
                  <a:cubicBezTo>
                    <a:pt x="3346" y="644"/>
                    <a:pt x="3358" y="632"/>
                    <a:pt x="3358" y="608"/>
                  </a:cubicBezTo>
                  <a:cubicBezTo>
                    <a:pt x="3370" y="584"/>
                    <a:pt x="3358" y="560"/>
                    <a:pt x="3323" y="548"/>
                  </a:cubicBezTo>
                  <a:cubicBezTo>
                    <a:pt x="3275" y="537"/>
                    <a:pt x="3215" y="537"/>
                    <a:pt x="3144" y="525"/>
                  </a:cubicBezTo>
                  <a:close/>
                  <a:moveTo>
                    <a:pt x="6662" y="457"/>
                  </a:moveTo>
                  <a:cubicBezTo>
                    <a:pt x="6649" y="457"/>
                    <a:pt x="6635" y="463"/>
                    <a:pt x="6621" y="477"/>
                  </a:cubicBezTo>
                  <a:cubicBezTo>
                    <a:pt x="6609" y="489"/>
                    <a:pt x="6609" y="513"/>
                    <a:pt x="6633" y="537"/>
                  </a:cubicBezTo>
                  <a:cubicBezTo>
                    <a:pt x="6668" y="572"/>
                    <a:pt x="6716" y="620"/>
                    <a:pt x="6752" y="656"/>
                  </a:cubicBezTo>
                  <a:cubicBezTo>
                    <a:pt x="6764" y="668"/>
                    <a:pt x="6775" y="668"/>
                    <a:pt x="6787" y="668"/>
                  </a:cubicBezTo>
                  <a:cubicBezTo>
                    <a:pt x="6799" y="668"/>
                    <a:pt x="6799" y="668"/>
                    <a:pt x="6811" y="656"/>
                  </a:cubicBezTo>
                  <a:cubicBezTo>
                    <a:pt x="6835" y="644"/>
                    <a:pt x="6835" y="620"/>
                    <a:pt x="6811" y="596"/>
                  </a:cubicBezTo>
                  <a:cubicBezTo>
                    <a:pt x="6775" y="548"/>
                    <a:pt x="6728" y="513"/>
                    <a:pt x="6692" y="465"/>
                  </a:cubicBezTo>
                  <a:cubicBezTo>
                    <a:pt x="6682" y="460"/>
                    <a:pt x="6672" y="457"/>
                    <a:pt x="6662" y="457"/>
                  </a:cubicBezTo>
                  <a:close/>
                  <a:moveTo>
                    <a:pt x="2608" y="560"/>
                  </a:moveTo>
                  <a:lnTo>
                    <a:pt x="2561" y="572"/>
                  </a:lnTo>
                  <a:cubicBezTo>
                    <a:pt x="2513" y="572"/>
                    <a:pt x="2477" y="584"/>
                    <a:pt x="2430" y="596"/>
                  </a:cubicBezTo>
                  <a:cubicBezTo>
                    <a:pt x="2406" y="608"/>
                    <a:pt x="2394" y="632"/>
                    <a:pt x="2406" y="656"/>
                  </a:cubicBezTo>
                  <a:cubicBezTo>
                    <a:pt x="2406" y="679"/>
                    <a:pt x="2430" y="691"/>
                    <a:pt x="2442" y="691"/>
                  </a:cubicBezTo>
                  <a:cubicBezTo>
                    <a:pt x="2453" y="691"/>
                    <a:pt x="2453" y="691"/>
                    <a:pt x="2453" y="679"/>
                  </a:cubicBezTo>
                  <a:cubicBezTo>
                    <a:pt x="2501" y="679"/>
                    <a:pt x="2537" y="668"/>
                    <a:pt x="2573" y="656"/>
                  </a:cubicBezTo>
                  <a:lnTo>
                    <a:pt x="2620" y="644"/>
                  </a:lnTo>
                  <a:cubicBezTo>
                    <a:pt x="2644" y="644"/>
                    <a:pt x="2668" y="620"/>
                    <a:pt x="2656" y="596"/>
                  </a:cubicBezTo>
                  <a:cubicBezTo>
                    <a:pt x="2656" y="572"/>
                    <a:pt x="2632" y="560"/>
                    <a:pt x="2608" y="560"/>
                  </a:cubicBezTo>
                  <a:close/>
                  <a:moveTo>
                    <a:pt x="3501" y="596"/>
                  </a:moveTo>
                  <a:cubicBezTo>
                    <a:pt x="3477" y="596"/>
                    <a:pt x="3454" y="608"/>
                    <a:pt x="3442" y="632"/>
                  </a:cubicBezTo>
                  <a:cubicBezTo>
                    <a:pt x="3442" y="644"/>
                    <a:pt x="3454" y="679"/>
                    <a:pt x="3477" y="679"/>
                  </a:cubicBezTo>
                  <a:cubicBezTo>
                    <a:pt x="3525" y="703"/>
                    <a:pt x="3585" y="727"/>
                    <a:pt x="3620" y="751"/>
                  </a:cubicBezTo>
                  <a:cubicBezTo>
                    <a:pt x="3632" y="763"/>
                    <a:pt x="3644" y="763"/>
                    <a:pt x="3644" y="763"/>
                  </a:cubicBezTo>
                  <a:cubicBezTo>
                    <a:pt x="3668" y="763"/>
                    <a:pt x="3680" y="751"/>
                    <a:pt x="3680" y="739"/>
                  </a:cubicBezTo>
                  <a:cubicBezTo>
                    <a:pt x="3704" y="715"/>
                    <a:pt x="3692" y="691"/>
                    <a:pt x="3668" y="679"/>
                  </a:cubicBezTo>
                  <a:cubicBezTo>
                    <a:pt x="3620" y="644"/>
                    <a:pt x="3561" y="620"/>
                    <a:pt x="3501" y="596"/>
                  </a:cubicBezTo>
                  <a:close/>
                  <a:moveTo>
                    <a:pt x="2282" y="663"/>
                  </a:moveTo>
                  <a:cubicBezTo>
                    <a:pt x="2276" y="663"/>
                    <a:pt x="2269" y="664"/>
                    <a:pt x="2263" y="668"/>
                  </a:cubicBezTo>
                  <a:cubicBezTo>
                    <a:pt x="2203" y="691"/>
                    <a:pt x="2156" y="727"/>
                    <a:pt x="2108" y="763"/>
                  </a:cubicBezTo>
                  <a:cubicBezTo>
                    <a:pt x="2084" y="775"/>
                    <a:pt x="2084" y="798"/>
                    <a:pt x="2096" y="822"/>
                  </a:cubicBezTo>
                  <a:cubicBezTo>
                    <a:pt x="2096" y="834"/>
                    <a:pt x="2120" y="846"/>
                    <a:pt x="2132" y="846"/>
                  </a:cubicBezTo>
                  <a:cubicBezTo>
                    <a:pt x="2144" y="846"/>
                    <a:pt x="2144" y="834"/>
                    <a:pt x="2156" y="834"/>
                  </a:cubicBezTo>
                  <a:cubicBezTo>
                    <a:pt x="2203" y="798"/>
                    <a:pt x="2251" y="775"/>
                    <a:pt x="2299" y="751"/>
                  </a:cubicBezTo>
                  <a:cubicBezTo>
                    <a:pt x="2322" y="739"/>
                    <a:pt x="2334" y="703"/>
                    <a:pt x="2322" y="691"/>
                  </a:cubicBezTo>
                  <a:cubicBezTo>
                    <a:pt x="2314" y="674"/>
                    <a:pt x="2299" y="663"/>
                    <a:pt x="2282" y="663"/>
                  </a:cubicBezTo>
                  <a:close/>
                  <a:moveTo>
                    <a:pt x="3944" y="606"/>
                  </a:moveTo>
                  <a:cubicBezTo>
                    <a:pt x="3928" y="606"/>
                    <a:pt x="3913" y="613"/>
                    <a:pt x="3906" y="620"/>
                  </a:cubicBezTo>
                  <a:cubicBezTo>
                    <a:pt x="3870" y="679"/>
                    <a:pt x="3835" y="727"/>
                    <a:pt x="3811" y="775"/>
                  </a:cubicBezTo>
                  <a:cubicBezTo>
                    <a:pt x="3811" y="787"/>
                    <a:pt x="3811" y="787"/>
                    <a:pt x="3811" y="787"/>
                  </a:cubicBezTo>
                  <a:cubicBezTo>
                    <a:pt x="3799" y="781"/>
                    <a:pt x="3790" y="778"/>
                    <a:pt x="3782" y="778"/>
                  </a:cubicBezTo>
                  <a:cubicBezTo>
                    <a:pt x="3775" y="778"/>
                    <a:pt x="3769" y="781"/>
                    <a:pt x="3763" y="787"/>
                  </a:cubicBezTo>
                  <a:cubicBezTo>
                    <a:pt x="3739" y="810"/>
                    <a:pt x="3739" y="834"/>
                    <a:pt x="3763" y="858"/>
                  </a:cubicBezTo>
                  <a:cubicBezTo>
                    <a:pt x="3799" y="894"/>
                    <a:pt x="3835" y="941"/>
                    <a:pt x="3858" y="989"/>
                  </a:cubicBezTo>
                  <a:cubicBezTo>
                    <a:pt x="3870" y="1001"/>
                    <a:pt x="3882" y="1013"/>
                    <a:pt x="3894" y="1013"/>
                  </a:cubicBezTo>
                  <a:cubicBezTo>
                    <a:pt x="3906" y="1013"/>
                    <a:pt x="3906" y="1013"/>
                    <a:pt x="3918" y="1001"/>
                  </a:cubicBezTo>
                  <a:cubicBezTo>
                    <a:pt x="3942" y="989"/>
                    <a:pt x="3954" y="965"/>
                    <a:pt x="3942" y="941"/>
                  </a:cubicBezTo>
                  <a:cubicBezTo>
                    <a:pt x="3918" y="906"/>
                    <a:pt x="3894" y="870"/>
                    <a:pt x="3870" y="834"/>
                  </a:cubicBezTo>
                  <a:cubicBezTo>
                    <a:pt x="3882" y="834"/>
                    <a:pt x="3882" y="834"/>
                    <a:pt x="3894" y="822"/>
                  </a:cubicBezTo>
                  <a:cubicBezTo>
                    <a:pt x="3918" y="775"/>
                    <a:pt x="3942" y="727"/>
                    <a:pt x="3977" y="679"/>
                  </a:cubicBezTo>
                  <a:cubicBezTo>
                    <a:pt x="4001" y="656"/>
                    <a:pt x="3989" y="632"/>
                    <a:pt x="3977" y="620"/>
                  </a:cubicBezTo>
                  <a:cubicBezTo>
                    <a:pt x="3967" y="610"/>
                    <a:pt x="3955" y="606"/>
                    <a:pt x="3944" y="606"/>
                  </a:cubicBezTo>
                  <a:close/>
                  <a:moveTo>
                    <a:pt x="1995" y="864"/>
                  </a:moveTo>
                  <a:cubicBezTo>
                    <a:pt x="1983" y="864"/>
                    <a:pt x="1971" y="870"/>
                    <a:pt x="1965" y="882"/>
                  </a:cubicBezTo>
                  <a:cubicBezTo>
                    <a:pt x="1918" y="918"/>
                    <a:pt x="1882" y="965"/>
                    <a:pt x="1846" y="1013"/>
                  </a:cubicBezTo>
                  <a:cubicBezTo>
                    <a:pt x="1822" y="1037"/>
                    <a:pt x="1834" y="1060"/>
                    <a:pt x="1846" y="1072"/>
                  </a:cubicBezTo>
                  <a:cubicBezTo>
                    <a:pt x="1858" y="1084"/>
                    <a:pt x="1870" y="1084"/>
                    <a:pt x="1882" y="1084"/>
                  </a:cubicBezTo>
                  <a:cubicBezTo>
                    <a:pt x="1894" y="1084"/>
                    <a:pt x="1906" y="1084"/>
                    <a:pt x="1918" y="1072"/>
                  </a:cubicBezTo>
                  <a:cubicBezTo>
                    <a:pt x="1953" y="1025"/>
                    <a:pt x="1989" y="977"/>
                    <a:pt x="2025" y="941"/>
                  </a:cubicBezTo>
                  <a:cubicBezTo>
                    <a:pt x="2049" y="918"/>
                    <a:pt x="2049" y="894"/>
                    <a:pt x="2025" y="882"/>
                  </a:cubicBezTo>
                  <a:cubicBezTo>
                    <a:pt x="2019" y="870"/>
                    <a:pt x="2007" y="864"/>
                    <a:pt x="1995" y="864"/>
                  </a:cubicBezTo>
                  <a:close/>
                  <a:moveTo>
                    <a:pt x="3799" y="918"/>
                  </a:moveTo>
                  <a:cubicBezTo>
                    <a:pt x="3775" y="918"/>
                    <a:pt x="3751" y="929"/>
                    <a:pt x="3739" y="953"/>
                  </a:cubicBezTo>
                  <a:cubicBezTo>
                    <a:pt x="3727" y="1013"/>
                    <a:pt x="3716" y="1072"/>
                    <a:pt x="3716" y="1132"/>
                  </a:cubicBezTo>
                  <a:lnTo>
                    <a:pt x="3716" y="1144"/>
                  </a:lnTo>
                  <a:cubicBezTo>
                    <a:pt x="3716" y="1168"/>
                    <a:pt x="3727" y="1179"/>
                    <a:pt x="3751" y="1179"/>
                  </a:cubicBezTo>
                  <a:cubicBezTo>
                    <a:pt x="3787" y="1179"/>
                    <a:pt x="3799" y="1168"/>
                    <a:pt x="3799" y="1144"/>
                  </a:cubicBezTo>
                  <a:lnTo>
                    <a:pt x="3799" y="1132"/>
                  </a:lnTo>
                  <a:cubicBezTo>
                    <a:pt x="3799" y="1084"/>
                    <a:pt x="3811" y="1037"/>
                    <a:pt x="3823" y="977"/>
                  </a:cubicBezTo>
                  <a:cubicBezTo>
                    <a:pt x="3835" y="953"/>
                    <a:pt x="3823" y="929"/>
                    <a:pt x="3799" y="918"/>
                  </a:cubicBezTo>
                  <a:close/>
                  <a:moveTo>
                    <a:pt x="3942" y="1084"/>
                  </a:moveTo>
                  <a:cubicBezTo>
                    <a:pt x="3918" y="1084"/>
                    <a:pt x="3894" y="1108"/>
                    <a:pt x="3894" y="1132"/>
                  </a:cubicBezTo>
                  <a:cubicBezTo>
                    <a:pt x="3894" y="1156"/>
                    <a:pt x="3882" y="1203"/>
                    <a:pt x="3846" y="1215"/>
                  </a:cubicBezTo>
                  <a:cubicBezTo>
                    <a:pt x="3835" y="1227"/>
                    <a:pt x="3835" y="1227"/>
                    <a:pt x="3835" y="1227"/>
                  </a:cubicBezTo>
                  <a:cubicBezTo>
                    <a:pt x="3811" y="1227"/>
                    <a:pt x="3799" y="1251"/>
                    <a:pt x="3799" y="1275"/>
                  </a:cubicBezTo>
                  <a:cubicBezTo>
                    <a:pt x="3799" y="1299"/>
                    <a:pt x="3823" y="1310"/>
                    <a:pt x="3846" y="1310"/>
                  </a:cubicBezTo>
                  <a:cubicBezTo>
                    <a:pt x="3858" y="1310"/>
                    <a:pt x="3870" y="1299"/>
                    <a:pt x="3882" y="1299"/>
                  </a:cubicBezTo>
                  <a:cubicBezTo>
                    <a:pt x="3942" y="1275"/>
                    <a:pt x="3977" y="1215"/>
                    <a:pt x="3977" y="1132"/>
                  </a:cubicBezTo>
                  <a:cubicBezTo>
                    <a:pt x="3977" y="1108"/>
                    <a:pt x="3966" y="1096"/>
                    <a:pt x="3942" y="1084"/>
                  </a:cubicBezTo>
                  <a:close/>
                  <a:moveTo>
                    <a:pt x="1772" y="1143"/>
                  </a:moveTo>
                  <a:cubicBezTo>
                    <a:pt x="1758" y="1143"/>
                    <a:pt x="1746" y="1153"/>
                    <a:pt x="1739" y="1168"/>
                  </a:cubicBezTo>
                  <a:cubicBezTo>
                    <a:pt x="1715" y="1215"/>
                    <a:pt x="1680" y="1275"/>
                    <a:pt x="1656" y="1322"/>
                  </a:cubicBezTo>
                  <a:cubicBezTo>
                    <a:pt x="1644" y="1346"/>
                    <a:pt x="1656" y="1370"/>
                    <a:pt x="1680" y="1382"/>
                  </a:cubicBezTo>
                  <a:cubicBezTo>
                    <a:pt x="1680" y="1382"/>
                    <a:pt x="1691" y="1394"/>
                    <a:pt x="1691" y="1394"/>
                  </a:cubicBezTo>
                  <a:cubicBezTo>
                    <a:pt x="1715" y="1394"/>
                    <a:pt x="1727" y="1382"/>
                    <a:pt x="1739" y="1358"/>
                  </a:cubicBezTo>
                  <a:cubicBezTo>
                    <a:pt x="1763" y="1310"/>
                    <a:pt x="1787" y="1263"/>
                    <a:pt x="1811" y="1215"/>
                  </a:cubicBezTo>
                  <a:cubicBezTo>
                    <a:pt x="1834" y="1191"/>
                    <a:pt x="1822" y="1168"/>
                    <a:pt x="1799" y="1156"/>
                  </a:cubicBezTo>
                  <a:cubicBezTo>
                    <a:pt x="1790" y="1147"/>
                    <a:pt x="1780" y="1143"/>
                    <a:pt x="1772" y="1143"/>
                  </a:cubicBezTo>
                  <a:close/>
                  <a:moveTo>
                    <a:pt x="1625" y="1461"/>
                  </a:moveTo>
                  <a:cubicBezTo>
                    <a:pt x="1609" y="1461"/>
                    <a:pt x="1596" y="1472"/>
                    <a:pt x="1596" y="1489"/>
                  </a:cubicBezTo>
                  <a:cubicBezTo>
                    <a:pt x="1572" y="1549"/>
                    <a:pt x="1549" y="1608"/>
                    <a:pt x="1537" y="1668"/>
                  </a:cubicBezTo>
                  <a:cubicBezTo>
                    <a:pt x="1537" y="1691"/>
                    <a:pt x="1549" y="1715"/>
                    <a:pt x="1572" y="1715"/>
                  </a:cubicBezTo>
                  <a:cubicBezTo>
                    <a:pt x="1572" y="1727"/>
                    <a:pt x="1572" y="1727"/>
                    <a:pt x="1584" y="1727"/>
                  </a:cubicBezTo>
                  <a:cubicBezTo>
                    <a:pt x="1596" y="1727"/>
                    <a:pt x="1620" y="1703"/>
                    <a:pt x="1620" y="1691"/>
                  </a:cubicBezTo>
                  <a:cubicBezTo>
                    <a:pt x="1644" y="1632"/>
                    <a:pt x="1656" y="1572"/>
                    <a:pt x="1680" y="1525"/>
                  </a:cubicBezTo>
                  <a:cubicBezTo>
                    <a:pt x="1680" y="1501"/>
                    <a:pt x="1668" y="1477"/>
                    <a:pt x="1644" y="1465"/>
                  </a:cubicBezTo>
                  <a:cubicBezTo>
                    <a:pt x="1637" y="1462"/>
                    <a:pt x="1631" y="1461"/>
                    <a:pt x="1625" y="1461"/>
                  </a:cubicBezTo>
                  <a:close/>
                  <a:moveTo>
                    <a:pt x="1536" y="1807"/>
                  </a:moveTo>
                  <a:cubicBezTo>
                    <a:pt x="1517" y="1807"/>
                    <a:pt x="1501" y="1827"/>
                    <a:pt x="1501" y="1846"/>
                  </a:cubicBezTo>
                  <a:cubicBezTo>
                    <a:pt x="1489" y="1906"/>
                    <a:pt x="1477" y="1965"/>
                    <a:pt x="1477" y="2025"/>
                  </a:cubicBezTo>
                  <a:cubicBezTo>
                    <a:pt x="1477" y="2049"/>
                    <a:pt x="1489" y="2072"/>
                    <a:pt x="1513" y="2072"/>
                  </a:cubicBezTo>
                  <a:lnTo>
                    <a:pt x="1525" y="2072"/>
                  </a:lnTo>
                  <a:cubicBezTo>
                    <a:pt x="1549" y="2072"/>
                    <a:pt x="1560" y="2049"/>
                    <a:pt x="1560" y="2025"/>
                  </a:cubicBezTo>
                  <a:cubicBezTo>
                    <a:pt x="1572" y="1965"/>
                    <a:pt x="1572" y="1918"/>
                    <a:pt x="1584" y="1858"/>
                  </a:cubicBezTo>
                  <a:cubicBezTo>
                    <a:pt x="1596" y="1834"/>
                    <a:pt x="1572" y="1811"/>
                    <a:pt x="1549" y="1811"/>
                  </a:cubicBezTo>
                  <a:cubicBezTo>
                    <a:pt x="1544" y="1808"/>
                    <a:pt x="1540" y="1807"/>
                    <a:pt x="1536" y="1807"/>
                  </a:cubicBezTo>
                  <a:close/>
                  <a:moveTo>
                    <a:pt x="1130" y="2349"/>
                  </a:moveTo>
                  <a:cubicBezTo>
                    <a:pt x="1099" y="2349"/>
                    <a:pt x="1066" y="2352"/>
                    <a:pt x="1037" y="2358"/>
                  </a:cubicBezTo>
                  <a:cubicBezTo>
                    <a:pt x="1013" y="2358"/>
                    <a:pt x="989" y="2382"/>
                    <a:pt x="1001" y="2406"/>
                  </a:cubicBezTo>
                  <a:cubicBezTo>
                    <a:pt x="1001" y="2430"/>
                    <a:pt x="1013" y="2442"/>
                    <a:pt x="1037" y="2442"/>
                  </a:cubicBezTo>
                  <a:lnTo>
                    <a:pt x="1215" y="2442"/>
                  </a:lnTo>
                  <a:cubicBezTo>
                    <a:pt x="1239" y="2442"/>
                    <a:pt x="1263" y="2418"/>
                    <a:pt x="1263" y="2394"/>
                  </a:cubicBezTo>
                  <a:cubicBezTo>
                    <a:pt x="1263" y="2370"/>
                    <a:pt x="1239" y="2358"/>
                    <a:pt x="1215" y="2358"/>
                  </a:cubicBezTo>
                  <a:cubicBezTo>
                    <a:pt x="1191" y="2352"/>
                    <a:pt x="1162" y="2349"/>
                    <a:pt x="1130" y="2349"/>
                  </a:cubicBezTo>
                  <a:close/>
                  <a:moveTo>
                    <a:pt x="858" y="2382"/>
                  </a:moveTo>
                  <a:cubicBezTo>
                    <a:pt x="834" y="2382"/>
                    <a:pt x="810" y="2394"/>
                    <a:pt x="787" y="2394"/>
                  </a:cubicBezTo>
                  <a:cubicBezTo>
                    <a:pt x="751" y="2406"/>
                    <a:pt x="715" y="2418"/>
                    <a:pt x="679" y="2430"/>
                  </a:cubicBezTo>
                  <a:cubicBezTo>
                    <a:pt x="656" y="2430"/>
                    <a:pt x="644" y="2453"/>
                    <a:pt x="656" y="2477"/>
                  </a:cubicBezTo>
                  <a:cubicBezTo>
                    <a:pt x="656" y="2501"/>
                    <a:pt x="679" y="2513"/>
                    <a:pt x="691" y="2513"/>
                  </a:cubicBezTo>
                  <a:lnTo>
                    <a:pt x="703" y="2513"/>
                  </a:lnTo>
                  <a:cubicBezTo>
                    <a:pt x="739" y="2501"/>
                    <a:pt x="775" y="2489"/>
                    <a:pt x="810" y="2477"/>
                  </a:cubicBezTo>
                  <a:lnTo>
                    <a:pt x="870" y="2465"/>
                  </a:lnTo>
                  <a:cubicBezTo>
                    <a:pt x="894" y="2465"/>
                    <a:pt x="918" y="2442"/>
                    <a:pt x="906" y="2418"/>
                  </a:cubicBezTo>
                  <a:cubicBezTo>
                    <a:pt x="906" y="2394"/>
                    <a:pt x="882" y="2382"/>
                    <a:pt x="858" y="2382"/>
                  </a:cubicBezTo>
                  <a:close/>
                  <a:moveTo>
                    <a:pt x="533" y="2496"/>
                  </a:moveTo>
                  <a:cubicBezTo>
                    <a:pt x="527" y="2496"/>
                    <a:pt x="520" y="2498"/>
                    <a:pt x="513" y="2501"/>
                  </a:cubicBezTo>
                  <a:cubicBezTo>
                    <a:pt x="453" y="2537"/>
                    <a:pt x="406" y="2573"/>
                    <a:pt x="358" y="2620"/>
                  </a:cubicBezTo>
                  <a:cubicBezTo>
                    <a:pt x="346" y="2632"/>
                    <a:pt x="346" y="2656"/>
                    <a:pt x="358" y="2680"/>
                  </a:cubicBezTo>
                  <a:cubicBezTo>
                    <a:pt x="370" y="2692"/>
                    <a:pt x="382" y="2692"/>
                    <a:pt x="394" y="2692"/>
                  </a:cubicBezTo>
                  <a:cubicBezTo>
                    <a:pt x="406" y="2692"/>
                    <a:pt x="417" y="2692"/>
                    <a:pt x="429" y="2680"/>
                  </a:cubicBezTo>
                  <a:cubicBezTo>
                    <a:pt x="465" y="2644"/>
                    <a:pt x="513" y="2608"/>
                    <a:pt x="560" y="2584"/>
                  </a:cubicBezTo>
                  <a:cubicBezTo>
                    <a:pt x="584" y="2561"/>
                    <a:pt x="584" y="2537"/>
                    <a:pt x="572" y="2513"/>
                  </a:cubicBezTo>
                  <a:cubicBezTo>
                    <a:pt x="564" y="2505"/>
                    <a:pt x="549" y="2496"/>
                    <a:pt x="533" y="2496"/>
                  </a:cubicBezTo>
                  <a:close/>
                  <a:moveTo>
                    <a:pt x="1703" y="2531"/>
                  </a:moveTo>
                  <a:cubicBezTo>
                    <a:pt x="1691" y="2531"/>
                    <a:pt x="1680" y="2537"/>
                    <a:pt x="1668" y="2549"/>
                  </a:cubicBezTo>
                  <a:cubicBezTo>
                    <a:pt x="1656" y="2561"/>
                    <a:pt x="1656" y="2596"/>
                    <a:pt x="1668" y="2608"/>
                  </a:cubicBezTo>
                  <a:cubicBezTo>
                    <a:pt x="1715" y="2644"/>
                    <a:pt x="1751" y="2692"/>
                    <a:pt x="1763" y="2739"/>
                  </a:cubicBezTo>
                  <a:cubicBezTo>
                    <a:pt x="1775" y="2751"/>
                    <a:pt x="1787" y="2763"/>
                    <a:pt x="1799" y="2763"/>
                  </a:cubicBezTo>
                  <a:lnTo>
                    <a:pt x="1822" y="2763"/>
                  </a:lnTo>
                  <a:cubicBezTo>
                    <a:pt x="1846" y="2751"/>
                    <a:pt x="1858" y="2727"/>
                    <a:pt x="1846" y="2703"/>
                  </a:cubicBezTo>
                  <a:cubicBezTo>
                    <a:pt x="1822" y="2644"/>
                    <a:pt x="1787" y="2596"/>
                    <a:pt x="1739" y="2549"/>
                  </a:cubicBezTo>
                  <a:cubicBezTo>
                    <a:pt x="1727" y="2537"/>
                    <a:pt x="1715" y="2531"/>
                    <a:pt x="1703" y="2531"/>
                  </a:cubicBezTo>
                  <a:close/>
                  <a:moveTo>
                    <a:pt x="1513" y="2156"/>
                  </a:moveTo>
                  <a:cubicBezTo>
                    <a:pt x="1489" y="2156"/>
                    <a:pt x="1465" y="2180"/>
                    <a:pt x="1465" y="2203"/>
                  </a:cubicBezTo>
                  <a:cubicBezTo>
                    <a:pt x="1465" y="2227"/>
                    <a:pt x="1465" y="2239"/>
                    <a:pt x="1465" y="2263"/>
                  </a:cubicBezTo>
                  <a:cubicBezTo>
                    <a:pt x="1465" y="2311"/>
                    <a:pt x="1465" y="2346"/>
                    <a:pt x="1465" y="2382"/>
                  </a:cubicBezTo>
                  <a:cubicBezTo>
                    <a:pt x="1465" y="2382"/>
                    <a:pt x="1465" y="2394"/>
                    <a:pt x="1465" y="2394"/>
                  </a:cubicBezTo>
                  <a:cubicBezTo>
                    <a:pt x="1441" y="2394"/>
                    <a:pt x="1430" y="2382"/>
                    <a:pt x="1406" y="2382"/>
                  </a:cubicBezTo>
                  <a:cubicBezTo>
                    <a:pt x="1399" y="2379"/>
                    <a:pt x="1393" y="2377"/>
                    <a:pt x="1387" y="2377"/>
                  </a:cubicBezTo>
                  <a:cubicBezTo>
                    <a:pt x="1370" y="2377"/>
                    <a:pt x="1355" y="2388"/>
                    <a:pt x="1346" y="2406"/>
                  </a:cubicBezTo>
                  <a:cubicBezTo>
                    <a:pt x="1346" y="2430"/>
                    <a:pt x="1358" y="2453"/>
                    <a:pt x="1382" y="2465"/>
                  </a:cubicBezTo>
                  <a:cubicBezTo>
                    <a:pt x="1430" y="2477"/>
                    <a:pt x="1477" y="2489"/>
                    <a:pt x="1525" y="2513"/>
                  </a:cubicBezTo>
                  <a:cubicBezTo>
                    <a:pt x="1501" y="2513"/>
                    <a:pt x="1477" y="2537"/>
                    <a:pt x="1489" y="2561"/>
                  </a:cubicBezTo>
                  <a:cubicBezTo>
                    <a:pt x="1489" y="2632"/>
                    <a:pt x="1513" y="2692"/>
                    <a:pt x="1525" y="2739"/>
                  </a:cubicBezTo>
                  <a:cubicBezTo>
                    <a:pt x="1525" y="2763"/>
                    <a:pt x="1549" y="2775"/>
                    <a:pt x="1560" y="2775"/>
                  </a:cubicBezTo>
                  <a:lnTo>
                    <a:pt x="1584" y="2775"/>
                  </a:lnTo>
                  <a:cubicBezTo>
                    <a:pt x="1608" y="2763"/>
                    <a:pt x="1620" y="2739"/>
                    <a:pt x="1608" y="2715"/>
                  </a:cubicBezTo>
                  <a:cubicBezTo>
                    <a:pt x="1596" y="2668"/>
                    <a:pt x="1584" y="2608"/>
                    <a:pt x="1572" y="2549"/>
                  </a:cubicBezTo>
                  <a:cubicBezTo>
                    <a:pt x="1572" y="2537"/>
                    <a:pt x="1560" y="2525"/>
                    <a:pt x="1560" y="2525"/>
                  </a:cubicBezTo>
                  <a:cubicBezTo>
                    <a:pt x="1572" y="2525"/>
                    <a:pt x="1596" y="2513"/>
                    <a:pt x="1596" y="2501"/>
                  </a:cubicBezTo>
                  <a:cubicBezTo>
                    <a:pt x="1608" y="2477"/>
                    <a:pt x="1596" y="2453"/>
                    <a:pt x="1572" y="2442"/>
                  </a:cubicBezTo>
                  <a:cubicBezTo>
                    <a:pt x="1560" y="2430"/>
                    <a:pt x="1549" y="2418"/>
                    <a:pt x="1537" y="2418"/>
                  </a:cubicBezTo>
                  <a:cubicBezTo>
                    <a:pt x="1549" y="2406"/>
                    <a:pt x="1560" y="2394"/>
                    <a:pt x="1549" y="2382"/>
                  </a:cubicBezTo>
                  <a:cubicBezTo>
                    <a:pt x="1549" y="2346"/>
                    <a:pt x="1549" y="2299"/>
                    <a:pt x="1549" y="2263"/>
                  </a:cubicBezTo>
                  <a:cubicBezTo>
                    <a:pt x="1549" y="2251"/>
                    <a:pt x="1549" y="2227"/>
                    <a:pt x="1549" y="2203"/>
                  </a:cubicBezTo>
                  <a:cubicBezTo>
                    <a:pt x="1549" y="2180"/>
                    <a:pt x="1537" y="2156"/>
                    <a:pt x="1513" y="2156"/>
                  </a:cubicBezTo>
                  <a:close/>
                  <a:moveTo>
                    <a:pt x="1645" y="2837"/>
                  </a:moveTo>
                  <a:cubicBezTo>
                    <a:pt x="1635" y="2837"/>
                    <a:pt x="1626" y="2840"/>
                    <a:pt x="1620" y="2846"/>
                  </a:cubicBezTo>
                  <a:cubicBezTo>
                    <a:pt x="1596" y="2870"/>
                    <a:pt x="1596" y="2894"/>
                    <a:pt x="1620" y="2918"/>
                  </a:cubicBezTo>
                  <a:cubicBezTo>
                    <a:pt x="1632" y="2930"/>
                    <a:pt x="1644" y="2942"/>
                    <a:pt x="1668" y="2954"/>
                  </a:cubicBezTo>
                  <a:cubicBezTo>
                    <a:pt x="1691" y="2965"/>
                    <a:pt x="1715" y="2965"/>
                    <a:pt x="1739" y="2965"/>
                  </a:cubicBezTo>
                  <a:cubicBezTo>
                    <a:pt x="1775" y="2965"/>
                    <a:pt x="1811" y="2954"/>
                    <a:pt x="1834" y="2918"/>
                  </a:cubicBezTo>
                  <a:cubicBezTo>
                    <a:pt x="1858" y="2894"/>
                    <a:pt x="1846" y="2870"/>
                    <a:pt x="1834" y="2858"/>
                  </a:cubicBezTo>
                  <a:cubicBezTo>
                    <a:pt x="1824" y="2848"/>
                    <a:pt x="1814" y="2845"/>
                    <a:pt x="1804" y="2845"/>
                  </a:cubicBezTo>
                  <a:cubicBezTo>
                    <a:pt x="1790" y="2845"/>
                    <a:pt x="1777" y="2851"/>
                    <a:pt x="1763" y="2858"/>
                  </a:cubicBezTo>
                  <a:cubicBezTo>
                    <a:pt x="1763" y="2867"/>
                    <a:pt x="1751" y="2875"/>
                    <a:pt x="1731" y="2875"/>
                  </a:cubicBezTo>
                  <a:cubicBezTo>
                    <a:pt x="1723" y="2875"/>
                    <a:pt x="1714" y="2874"/>
                    <a:pt x="1703" y="2870"/>
                  </a:cubicBezTo>
                  <a:cubicBezTo>
                    <a:pt x="1691" y="2858"/>
                    <a:pt x="1680" y="2858"/>
                    <a:pt x="1680" y="2846"/>
                  </a:cubicBezTo>
                  <a:cubicBezTo>
                    <a:pt x="1668" y="2840"/>
                    <a:pt x="1656" y="2837"/>
                    <a:pt x="1645" y="2837"/>
                  </a:cubicBezTo>
                  <a:close/>
                  <a:moveTo>
                    <a:pt x="283" y="2734"/>
                  </a:moveTo>
                  <a:cubicBezTo>
                    <a:pt x="268" y="2734"/>
                    <a:pt x="247" y="2743"/>
                    <a:pt x="239" y="2751"/>
                  </a:cubicBezTo>
                  <a:cubicBezTo>
                    <a:pt x="203" y="2799"/>
                    <a:pt x="179" y="2858"/>
                    <a:pt x="144" y="2918"/>
                  </a:cubicBezTo>
                  <a:cubicBezTo>
                    <a:pt x="132" y="2930"/>
                    <a:pt x="144" y="2965"/>
                    <a:pt x="167" y="2977"/>
                  </a:cubicBezTo>
                  <a:lnTo>
                    <a:pt x="191" y="2977"/>
                  </a:lnTo>
                  <a:cubicBezTo>
                    <a:pt x="203" y="2977"/>
                    <a:pt x="227" y="2965"/>
                    <a:pt x="227" y="2954"/>
                  </a:cubicBezTo>
                  <a:cubicBezTo>
                    <a:pt x="251" y="2894"/>
                    <a:pt x="275" y="2846"/>
                    <a:pt x="310" y="2799"/>
                  </a:cubicBezTo>
                  <a:cubicBezTo>
                    <a:pt x="322" y="2787"/>
                    <a:pt x="322" y="2751"/>
                    <a:pt x="298" y="2739"/>
                  </a:cubicBezTo>
                  <a:cubicBezTo>
                    <a:pt x="295" y="2736"/>
                    <a:pt x="289" y="2734"/>
                    <a:pt x="283" y="2734"/>
                  </a:cubicBezTo>
                  <a:close/>
                  <a:moveTo>
                    <a:pt x="118" y="3056"/>
                  </a:moveTo>
                  <a:cubicBezTo>
                    <a:pt x="103" y="3056"/>
                    <a:pt x="84" y="3067"/>
                    <a:pt x="84" y="3084"/>
                  </a:cubicBezTo>
                  <a:cubicBezTo>
                    <a:pt x="60" y="3144"/>
                    <a:pt x="48" y="3192"/>
                    <a:pt x="36" y="3263"/>
                  </a:cubicBezTo>
                  <a:cubicBezTo>
                    <a:pt x="36" y="3287"/>
                    <a:pt x="48" y="3311"/>
                    <a:pt x="72" y="3311"/>
                  </a:cubicBezTo>
                  <a:lnTo>
                    <a:pt x="84" y="3311"/>
                  </a:lnTo>
                  <a:cubicBezTo>
                    <a:pt x="96" y="3311"/>
                    <a:pt x="120" y="3299"/>
                    <a:pt x="120" y="3275"/>
                  </a:cubicBezTo>
                  <a:cubicBezTo>
                    <a:pt x="132" y="3215"/>
                    <a:pt x="144" y="3168"/>
                    <a:pt x="167" y="3108"/>
                  </a:cubicBezTo>
                  <a:cubicBezTo>
                    <a:pt x="167" y="3084"/>
                    <a:pt x="156" y="3061"/>
                    <a:pt x="132" y="3061"/>
                  </a:cubicBezTo>
                  <a:cubicBezTo>
                    <a:pt x="129" y="3057"/>
                    <a:pt x="124" y="3056"/>
                    <a:pt x="118" y="3056"/>
                  </a:cubicBezTo>
                  <a:close/>
                  <a:moveTo>
                    <a:pt x="60" y="3394"/>
                  </a:moveTo>
                  <a:cubicBezTo>
                    <a:pt x="36" y="3394"/>
                    <a:pt x="13" y="3418"/>
                    <a:pt x="13" y="3442"/>
                  </a:cubicBezTo>
                  <a:cubicBezTo>
                    <a:pt x="1" y="3489"/>
                    <a:pt x="1" y="3561"/>
                    <a:pt x="1" y="3620"/>
                  </a:cubicBezTo>
                  <a:cubicBezTo>
                    <a:pt x="1" y="3644"/>
                    <a:pt x="13" y="3656"/>
                    <a:pt x="36" y="3668"/>
                  </a:cubicBezTo>
                  <a:cubicBezTo>
                    <a:pt x="60" y="3668"/>
                    <a:pt x="84" y="3644"/>
                    <a:pt x="84" y="3620"/>
                  </a:cubicBezTo>
                  <a:cubicBezTo>
                    <a:pt x="84" y="3561"/>
                    <a:pt x="96" y="3501"/>
                    <a:pt x="96" y="3454"/>
                  </a:cubicBezTo>
                  <a:cubicBezTo>
                    <a:pt x="96" y="3418"/>
                    <a:pt x="84" y="3406"/>
                    <a:pt x="60" y="3394"/>
                  </a:cubicBezTo>
                  <a:close/>
                  <a:moveTo>
                    <a:pt x="36" y="3751"/>
                  </a:moveTo>
                  <a:cubicBezTo>
                    <a:pt x="13" y="3751"/>
                    <a:pt x="1" y="3775"/>
                    <a:pt x="1" y="3799"/>
                  </a:cubicBezTo>
                  <a:cubicBezTo>
                    <a:pt x="1" y="3858"/>
                    <a:pt x="1" y="3918"/>
                    <a:pt x="1" y="3977"/>
                  </a:cubicBezTo>
                  <a:cubicBezTo>
                    <a:pt x="13" y="4001"/>
                    <a:pt x="25" y="4013"/>
                    <a:pt x="48" y="4013"/>
                  </a:cubicBezTo>
                  <a:cubicBezTo>
                    <a:pt x="72" y="4013"/>
                    <a:pt x="96" y="3989"/>
                    <a:pt x="96" y="3966"/>
                  </a:cubicBezTo>
                  <a:cubicBezTo>
                    <a:pt x="84" y="3918"/>
                    <a:pt x="84" y="3858"/>
                    <a:pt x="84" y="3799"/>
                  </a:cubicBezTo>
                  <a:cubicBezTo>
                    <a:pt x="84" y="3775"/>
                    <a:pt x="60" y="3751"/>
                    <a:pt x="36" y="3751"/>
                  </a:cubicBezTo>
                  <a:close/>
                  <a:moveTo>
                    <a:pt x="73" y="4105"/>
                  </a:moveTo>
                  <a:cubicBezTo>
                    <a:pt x="69" y="4105"/>
                    <a:pt x="65" y="4106"/>
                    <a:pt x="60" y="4108"/>
                  </a:cubicBezTo>
                  <a:cubicBezTo>
                    <a:pt x="36" y="4108"/>
                    <a:pt x="25" y="4132"/>
                    <a:pt x="25" y="4156"/>
                  </a:cubicBezTo>
                  <a:cubicBezTo>
                    <a:pt x="36" y="4263"/>
                    <a:pt x="48" y="4335"/>
                    <a:pt x="48" y="4335"/>
                  </a:cubicBezTo>
                  <a:cubicBezTo>
                    <a:pt x="60" y="4347"/>
                    <a:pt x="72" y="4370"/>
                    <a:pt x="96" y="4370"/>
                  </a:cubicBezTo>
                  <a:lnTo>
                    <a:pt x="108" y="4370"/>
                  </a:lnTo>
                  <a:cubicBezTo>
                    <a:pt x="132" y="4358"/>
                    <a:pt x="144" y="4335"/>
                    <a:pt x="144" y="4311"/>
                  </a:cubicBezTo>
                  <a:cubicBezTo>
                    <a:pt x="144" y="4311"/>
                    <a:pt x="120" y="4251"/>
                    <a:pt x="108" y="4144"/>
                  </a:cubicBezTo>
                  <a:cubicBezTo>
                    <a:pt x="108" y="4125"/>
                    <a:pt x="92" y="4105"/>
                    <a:pt x="73" y="4105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5" name="Google Shape;2725;p63"/>
            <p:cNvSpPr/>
            <p:nvPr/>
          </p:nvSpPr>
          <p:spPr>
            <a:xfrm>
              <a:off x="8046687" y="2184457"/>
              <a:ext cx="152947" cy="139300"/>
            </a:xfrm>
            <a:custGeom>
              <a:avLst/>
              <a:gdLst/>
              <a:ahLst/>
              <a:cxnLst/>
              <a:rect l="l" t="t" r="r" b="b"/>
              <a:pathLst>
                <a:path w="4965" h="4522" extrusionOk="0">
                  <a:moveTo>
                    <a:pt x="2483" y="1"/>
                  </a:moveTo>
                  <a:cubicBezTo>
                    <a:pt x="1902" y="1"/>
                    <a:pt x="1322" y="221"/>
                    <a:pt x="881" y="661"/>
                  </a:cubicBezTo>
                  <a:cubicBezTo>
                    <a:pt x="0" y="1542"/>
                    <a:pt x="0" y="2971"/>
                    <a:pt x="881" y="3852"/>
                  </a:cubicBezTo>
                  <a:cubicBezTo>
                    <a:pt x="1322" y="4299"/>
                    <a:pt x="1902" y="4522"/>
                    <a:pt x="2483" y="4522"/>
                  </a:cubicBezTo>
                  <a:cubicBezTo>
                    <a:pt x="3063" y="4522"/>
                    <a:pt x="3643" y="4299"/>
                    <a:pt x="4084" y="3852"/>
                  </a:cubicBezTo>
                  <a:cubicBezTo>
                    <a:pt x="4965" y="2971"/>
                    <a:pt x="4965" y="1542"/>
                    <a:pt x="4084" y="661"/>
                  </a:cubicBezTo>
                  <a:cubicBezTo>
                    <a:pt x="3643" y="221"/>
                    <a:pt x="3063" y="1"/>
                    <a:pt x="24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6" name="Google Shape;2726;p63"/>
            <p:cNvSpPr/>
            <p:nvPr/>
          </p:nvSpPr>
          <p:spPr>
            <a:xfrm>
              <a:off x="8076014" y="2206729"/>
              <a:ext cx="61641" cy="109604"/>
            </a:xfrm>
            <a:custGeom>
              <a:avLst/>
              <a:gdLst/>
              <a:ahLst/>
              <a:cxnLst/>
              <a:rect l="l" t="t" r="r" b="b"/>
              <a:pathLst>
                <a:path w="2001" h="3558" extrusionOk="0">
                  <a:moveTo>
                    <a:pt x="47" y="1"/>
                  </a:moveTo>
                  <a:cubicBezTo>
                    <a:pt x="36" y="1"/>
                    <a:pt x="24" y="4"/>
                    <a:pt x="12" y="10"/>
                  </a:cubicBezTo>
                  <a:cubicBezTo>
                    <a:pt x="1" y="34"/>
                    <a:pt x="1" y="57"/>
                    <a:pt x="24" y="81"/>
                  </a:cubicBezTo>
                  <a:cubicBezTo>
                    <a:pt x="36" y="93"/>
                    <a:pt x="1882" y="1748"/>
                    <a:pt x="513" y="3486"/>
                  </a:cubicBezTo>
                  <a:cubicBezTo>
                    <a:pt x="501" y="3510"/>
                    <a:pt x="501" y="3534"/>
                    <a:pt x="524" y="3558"/>
                  </a:cubicBezTo>
                  <a:lnTo>
                    <a:pt x="548" y="3558"/>
                  </a:lnTo>
                  <a:cubicBezTo>
                    <a:pt x="560" y="3558"/>
                    <a:pt x="572" y="3558"/>
                    <a:pt x="584" y="3546"/>
                  </a:cubicBezTo>
                  <a:cubicBezTo>
                    <a:pt x="2001" y="1736"/>
                    <a:pt x="96" y="34"/>
                    <a:pt x="72" y="10"/>
                  </a:cubicBezTo>
                  <a:cubicBezTo>
                    <a:pt x="66" y="4"/>
                    <a:pt x="57" y="1"/>
                    <a:pt x="4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7" name="Google Shape;2727;p63"/>
            <p:cNvSpPr/>
            <p:nvPr/>
          </p:nvSpPr>
          <p:spPr>
            <a:xfrm>
              <a:off x="8116368" y="2192189"/>
              <a:ext cx="56127" cy="111699"/>
            </a:xfrm>
            <a:custGeom>
              <a:avLst/>
              <a:gdLst/>
              <a:ahLst/>
              <a:cxnLst/>
              <a:rect l="l" t="t" r="r" b="b"/>
              <a:pathLst>
                <a:path w="1822" h="3626" extrusionOk="0">
                  <a:moveTo>
                    <a:pt x="970" y="1"/>
                  </a:moveTo>
                  <a:cubicBezTo>
                    <a:pt x="954" y="1"/>
                    <a:pt x="941" y="12"/>
                    <a:pt x="941" y="29"/>
                  </a:cubicBezTo>
                  <a:cubicBezTo>
                    <a:pt x="929" y="53"/>
                    <a:pt x="0" y="2613"/>
                    <a:pt x="1750" y="3613"/>
                  </a:cubicBezTo>
                  <a:cubicBezTo>
                    <a:pt x="1762" y="3625"/>
                    <a:pt x="1762" y="3625"/>
                    <a:pt x="1774" y="3625"/>
                  </a:cubicBezTo>
                  <a:cubicBezTo>
                    <a:pt x="1786" y="3625"/>
                    <a:pt x="1798" y="3613"/>
                    <a:pt x="1810" y="3601"/>
                  </a:cubicBezTo>
                  <a:cubicBezTo>
                    <a:pt x="1822" y="3577"/>
                    <a:pt x="1810" y="3554"/>
                    <a:pt x="1798" y="3542"/>
                  </a:cubicBezTo>
                  <a:cubicBezTo>
                    <a:pt x="107" y="2565"/>
                    <a:pt x="1012" y="89"/>
                    <a:pt x="1024" y="53"/>
                  </a:cubicBezTo>
                  <a:cubicBezTo>
                    <a:pt x="1024" y="41"/>
                    <a:pt x="1012" y="6"/>
                    <a:pt x="988" y="6"/>
                  </a:cubicBezTo>
                  <a:cubicBezTo>
                    <a:pt x="982" y="2"/>
                    <a:pt x="976" y="1"/>
                    <a:pt x="97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8" name="Google Shape;2728;p63"/>
            <p:cNvSpPr/>
            <p:nvPr/>
          </p:nvSpPr>
          <p:spPr>
            <a:xfrm>
              <a:off x="7829173" y="2219112"/>
              <a:ext cx="19469" cy="19469"/>
            </a:xfrm>
            <a:custGeom>
              <a:avLst/>
              <a:gdLst/>
              <a:ahLst/>
              <a:cxnLst/>
              <a:rect l="l" t="t" r="r" b="b"/>
              <a:pathLst>
                <a:path w="632" h="632" extrusionOk="0">
                  <a:moveTo>
                    <a:pt x="322" y="84"/>
                  </a:moveTo>
                  <a:cubicBezTo>
                    <a:pt x="441" y="84"/>
                    <a:pt x="548" y="191"/>
                    <a:pt x="548" y="310"/>
                  </a:cubicBezTo>
                  <a:cubicBezTo>
                    <a:pt x="548" y="441"/>
                    <a:pt x="441" y="536"/>
                    <a:pt x="322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91"/>
                    <a:pt x="191" y="84"/>
                    <a:pt x="322" y="84"/>
                  </a:cubicBezTo>
                  <a:close/>
                  <a:moveTo>
                    <a:pt x="322" y="1"/>
                  </a:moveTo>
                  <a:cubicBezTo>
                    <a:pt x="144" y="1"/>
                    <a:pt x="1" y="144"/>
                    <a:pt x="1" y="310"/>
                  </a:cubicBezTo>
                  <a:cubicBezTo>
                    <a:pt x="1" y="489"/>
                    <a:pt x="144" y="620"/>
                    <a:pt x="322" y="632"/>
                  </a:cubicBezTo>
                  <a:cubicBezTo>
                    <a:pt x="489" y="632"/>
                    <a:pt x="632" y="489"/>
                    <a:pt x="632" y="310"/>
                  </a:cubicBezTo>
                  <a:cubicBezTo>
                    <a:pt x="632" y="144"/>
                    <a:pt x="489" y="1"/>
                    <a:pt x="32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3" name="Google Shape;2733;p64"/>
          <p:cNvSpPr txBox="1">
            <a:spLocks noGrp="1"/>
          </p:cNvSpPr>
          <p:nvPr>
            <p:ph type="title"/>
          </p:nvPr>
        </p:nvSpPr>
        <p:spPr>
          <a:xfrm rot="-30193">
            <a:off x="1600235" y="445911"/>
            <a:ext cx="594352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zh-TW">
                <a:latin typeface="Arial"/>
                <a:ea typeface="Arial"/>
                <a:cs typeface="Arial"/>
                <a:sym typeface="Arial"/>
              </a:rPr>
              <a:t>想想看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4" name="Google Shape;2734;p64"/>
          <p:cNvSpPr txBox="1"/>
          <p:nvPr/>
        </p:nvSpPr>
        <p:spPr>
          <a:xfrm>
            <a:off x="1200150" y="1782234"/>
            <a:ext cx="274320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G.挑戰類型運動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5" name="Google Shape;2735;p64"/>
          <p:cNvSpPr txBox="1"/>
          <p:nvPr/>
        </p:nvSpPr>
        <p:spPr>
          <a:xfrm>
            <a:off x="1205442" y="2856441"/>
            <a:ext cx="274320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H.競爭類型運動</a:t>
            </a:r>
            <a:endParaRPr sz="2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6" name="Google Shape;2736;p64"/>
          <p:cNvSpPr txBox="1"/>
          <p:nvPr/>
        </p:nvSpPr>
        <p:spPr>
          <a:xfrm>
            <a:off x="1340509" y="3652641"/>
            <a:ext cx="2743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I.表現類型運動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7" name="Google Shape;2737;p64"/>
          <p:cNvSpPr txBox="1"/>
          <p:nvPr/>
        </p:nvSpPr>
        <p:spPr>
          <a:xfrm>
            <a:off x="5373102" y="1168037"/>
            <a:ext cx="1379622" cy="400110"/>
          </a:xfrm>
          <a:prstGeom prst="rect">
            <a:avLst/>
          </a:prstGeom>
          <a:gradFill>
            <a:gsLst>
              <a:gs pos="0">
                <a:srgbClr val="8BE6FF"/>
              </a:gs>
              <a:gs pos="35000">
                <a:srgbClr val="AFEBFF"/>
              </a:gs>
              <a:gs pos="100000">
                <a:srgbClr val="DEF6FF"/>
              </a:gs>
            </a:gsLst>
            <a:lin ang="16200000" scaled="0"/>
          </a:gradFill>
          <a:ln w="9525" cap="flat" cmpd="sng">
            <a:solidFill>
              <a:srgbClr val="00A6C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rgbClr val="C82449"/>
                </a:solidFill>
                <a:latin typeface="Arial"/>
                <a:ea typeface="Arial"/>
                <a:cs typeface="Arial"/>
                <a:sym typeface="Arial"/>
              </a:rPr>
              <a:t>運動民俗</a:t>
            </a:r>
            <a:endParaRPr sz="2000" b="0" i="0" u="none" strike="noStrike" cap="none">
              <a:solidFill>
                <a:srgbClr val="C8244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8" name="Google Shape;2738;p64"/>
          <p:cNvSpPr txBox="1"/>
          <p:nvPr/>
        </p:nvSpPr>
        <p:spPr>
          <a:xfrm>
            <a:off x="554567" y="1178983"/>
            <a:ext cx="4496404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右邊選項分別屬於學習內容G、H、I哪一類?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9" name="Google Shape;2739;p64"/>
          <p:cNvSpPr txBox="1"/>
          <p:nvPr/>
        </p:nvSpPr>
        <p:spPr>
          <a:xfrm>
            <a:off x="5381124" y="2258579"/>
            <a:ext cx="779396" cy="400110"/>
          </a:xfrm>
          <a:prstGeom prst="rect">
            <a:avLst/>
          </a:prstGeom>
          <a:gradFill>
            <a:gsLst>
              <a:gs pos="0">
                <a:srgbClr val="8BE6FF"/>
              </a:gs>
              <a:gs pos="35000">
                <a:srgbClr val="AFEBFF"/>
              </a:gs>
              <a:gs pos="100000">
                <a:srgbClr val="DEF6FF"/>
              </a:gs>
            </a:gsLst>
            <a:lin ang="16200000" scaled="0"/>
          </a:gradFill>
          <a:ln w="9525" cap="flat" cmpd="sng">
            <a:solidFill>
              <a:srgbClr val="00A6C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rgbClr val="C82449"/>
                </a:solidFill>
                <a:latin typeface="Arial"/>
                <a:ea typeface="Arial"/>
                <a:cs typeface="Arial"/>
                <a:sym typeface="Arial"/>
              </a:rPr>
              <a:t>舞蹈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0" name="Google Shape;2740;p64"/>
          <p:cNvSpPr txBox="1"/>
          <p:nvPr/>
        </p:nvSpPr>
        <p:spPr>
          <a:xfrm>
            <a:off x="5385634" y="2841449"/>
            <a:ext cx="2091490" cy="400110"/>
          </a:xfrm>
          <a:prstGeom prst="rect">
            <a:avLst/>
          </a:prstGeom>
          <a:gradFill>
            <a:gsLst>
              <a:gs pos="0">
                <a:srgbClr val="8BE6FF"/>
              </a:gs>
              <a:gs pos="35000">
                <a:srgbClr val="AFEBFF"/>
              </a:gs>
              <a:gs pos="100000">
                <a:srgbClr val="DEF6FF"/>
              </a:gs>
            </a:gsLst>
            <a:lin ang="16200000" scaled="0"/>
          </a:gradFill>
          <a:ln w="9525" cap="flat" cmpd="sng">
            <a:solidFill>
              <a:srgbClr val="00A6C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rgbClr val="C82449"/>
                </a:solidFill>
                <a:latin typeface="Arial"/>
                <a:ea typeface="Arial"/>
                <a:cs typeface="Arial"/>
                <a:sym typeface="Arial"/>
              </a:rPr>
              <a:t>標的性球類運動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1" name="Google Shape;2741;p64"/>
          <p:cNvSpPr txBox="1"/>
          <p:nvPr/>
        </p:nvSpPr>
        <p:spPr>
          <a:xfrm>
            <a:off x="5381124" y="1813349"/>
            <a:ext cx="2743200" cy="400200"/>
          </a:xfrm>
          <a:prstGeom prst="rect">
            <a:avLst/>
          </a:prstGeom>
          <a:gradFill>
            <a:gsLst>
              <a:gs pos="0">
                <a:srgbClr val="8BE6FF"/>
              </a:gs>
              <a:gs pos="35000">
                <a:srgbClr val="AFEBFF"/>
              </a:gs>
              <a:gs pos="100000">
                <a:srgbClr val="DEF6FF"/>
              </a:gs>
            </a:gsLst>
            <a:lin ang="16200000" scaled="0"/>
          </a:gradFill>
          <a:ln w="9525" cap="flat" cmpd="sng">
            <a:solidFill>
              <a:srgbClr val="00A6C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rgbClr val="C82449"/>
                </a:solidFill>
                <a:latin typeface="Arial"/>
                <a:ea typeface="Arial"/>
                <a:cs typeface="Arial"/>
                <a:sym typeface="Arial"/>
              </a:rPr>
              <a:t>守備∕跑分 性球類運動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2" name="Google Shape;2742;p64"/>
          <p:cNvSpPr txBox="1"/>
          <p:nvPr/>
        </p:nvSpPr>
        <p:spPr>
          <a:xfrm>
            <a:off x="5381124" y="3942675"/>
            <a:ext cx="727912" cy="400110"/>
          </a:xfrm>
          <a:prstGeom prst="rect">
            <a:avLst/>
          </a:prstGeom>
          <a:gradFill>
            <a:gsLst>
              <a:gs pos="0">
                <a:srgbClr val="8BE6FF"/>
              </a:gs>
              <a:gs pos="35000">
                <a:srgbClr val="AFEBFF"/>
              </a:gs>
              <a:gs pos="100000">
                <a:srgbClr val="DEF6FF"/>
              </a:gs>
            </a:gsLst>
            <a:lin ang="16200000" scaled="0"/>
          </a:gradFill>
          <a:ln w="9525" cap="flat" cmpd="sng">
            <a:solidFill>
              <a:srgbClr val="00A6C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rgbClr val="C82449"/>
                </a:solidFill>
                <a:latin typeface="Arial"/>
                <a:ea typeface="Arial"/>
                <a:cs typeface="Arial"/>
                <a:sym typeface="Arial"/>
              </a:rPr>
              <a:t>游泳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3" name="Google Shape;2743;p64"/>
          <p:cNvSpPr txBox="1"/>
          <p:nvPr/>
        </p:nvSpPr>
        <p:spPr>
          <a:xfrm>
            <a:off x="7406439" y="3942675"/>
            <a:ext cx="717885" cy="400110"/>
          </a:xfrm>
          <a:prstGeom prst="rect">
            <a:avLst/>
          </a:prstGeom>
          <a:gradFill>
            <a:gsLst>
              <a:gs pos="0">
                <a:srgbClr val="8BE6FF"/>
              </a:gs>
              <a:gs pos="35000">
                <a:srgbClr val="AFEBFF"/>
              </a:gs>
              <a:gs pos="100000">
                <a:srgbClr val="DEF6FF"/>
              </a:gs>
            </a:gsLst>
            <a:lin ang="16200000" scaled="0"/>
          </a:gradFill>
          <a:ln w="9525" cap="flat" cmpd="sng">
            <a:solidFill>
              <a:srgbClr val="00A6C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rgbClr val="C82449"/>
                </a:solidFill>
                <a:latin typeface="Arial"/>
                <a:ea typeface="Arial"/>
                <a:cs typeface="Arial"/>
                <a:sym typeface="Arial"/>
              </a:rPr>
              <a:t>田徑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4" name="Google Shape;2744;p64"/>
          <p:cNvSpPr txBox="1"/>
          <p:nvPr/>
        </p:nvSpPr>
        <p:spPr>
          <a:xfrm>
            <a:off x="6280483" y="2257171"/>
            <a:ext cx="2251911" cy="410136"/>
          </a:xfrm>
          <a:prstGeom prst="rect">
            <a:avLst/>
          </a:prstGeom>
          <a:gradFill>
            <a:gsLst>
              <a:gs pos="0">
                <a:srgbClr val="8BE6FF"/>
              </a:gs>
              <a:gs pos="35000">
                <a:srgbClr val="AFEBFF"/>
              </a:gs>
              <a:gs pos="100000">
                <a:srgbClr val="DEF6FF"/>
              </a:gs>
            </a:gsLst>
            <a:lin ang="16200000" scaled="0"/>
          </a:gradFill>
          <a:ln w="9525" cap="flat" cmpd="sng">
            <a:solidFill>
              <a:srgbClr val="00A6C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rgbClr val="C82449"/>
                </a:solidFill>
                <a:latin typeface="Arial"/>
                <a:ea typeface="Arial"/>
                <a:cs typeface="Arial"/>
                <a:sym typeface="Arial"/>
              </a:rPr>
              <a:t>網/牆性球類運動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5" name="Google Shape;2745;p64"/>
          <p:cNvSpPr txBox="1"/>
          <p:nvPr/>
        </p:nvSpPr>
        <p:spPr>
          <a:xfrm>
            <a:off x="5381124" y="3375299"/>
            <a:ext cx="2743200" cy="400110"/>
          </a:xfrm>
          <a:prstGeom prst="rect">
            <a:avLst/>
          </a:prstGeom>
          <a:gradFill>
            <a:gsLst>
              <a:gs pos="0">
                <a:srgbClr val="8BE6FF"/>
              </a:gs>
              <a:gs pos="35000">
                <a:srgbClr val="AFEBFF"/>
              </a:gs>
              <a:gs pos="100000">
                <a:srgbClr val="DEF6FF"/>
              </a:gs>
            </a:gsLst>
            <a:lin ang="16200000" scaled="0"/>
          </a:gradFill>
          <a:ln w="9525" cap="flat" cmpd="sng">
            <a:solidFill>
              <a:srgbClr val="00A6C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rgbClr val="C82449"/>
                </a:solidFill>
                <a:latin typeface="Arial"/>
                <a:ea typeface="Arial"/>
                <a:cs typeface="Arial"/>
                <a:sym typeface="Arial"/>
              </a:rPr>
              <a:t>陣地攻守性球類運動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6" name="Google Shape;2746;p64"/>
          <p:cNvSpPr txBox="1"/>
          <p:nvPr/>
        </p:nvSpPr>
        <p:spPr>
          <a:xfrm>
            <a:off x="7477125" y="1160701"/>
            <a:ext cx="707858" cy="410136"/>
          </a:xfrm>
          <a:prstGeom prst="rect">
            <a:avLst/>
          </a:prstGeom>
          <a:gradFill>
            <a:gsLst>
              <a:gs pos="0">
                <a:srgbClr val="8BE6FF"/>
              </a:gs>
              <a:gs pos="35000">
                <a:srgbClr val="AFEBFF"/>
              </a:gs>
              <a:gs pos="100000">
                <a:srgbClr val="DEF6FF"/>
              </a:gs>
            </a:gsLst>
            <a:lin ang="16200000" scaled="0"/>
          </a:gradFill>
          <a:ln w="9525" cap="flat" cmpd="sng">
            <a:solidFill>
              <a:srgbClr val="00A6C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rgbClr val="C82449"/>
                </a:solidFill>
                <a:latin typeface="Arial"/>
                <a:ea typeface="Arial"/>
                <a:cs typeface="Arial"/>
                <a:sym typeface="Arial"/>
              </a:rPr>
              <a:t>體操</a:t>
            </a:r>
            <a:endParaRPr sz="1400" b="1" i="0" u="none" strike="noStrike" cap="none">
              <a:solidFill>
                <a:srgbClr val="C8244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747" name="Google Shape;2747;p64"/>
          <p:cNvCxnSpPr>
            <a:stCxn id="2736" idx="2"/>
            <a:endCxn id="2739" idx="1"/>
          </p:cNvCxnSpPr>
          <p:nvPr/>
        </p:nvCxnSpPr>
        <p:spPr>
          <a:xfrm rot="10800000" flipH="1">
            <a:off x="2712109" y="2458641"/>
            <a:ext cx="2669100" cy="1594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748" name="Google Shape;2748;p64"/>
          <p:cNvCxnSpPr>
            <a:stCxn id="2746" idx="1"/>
          </p:cNvCxnSpPr>
          <p:nvPr/>
        </p:nvCxnSpPr>
        <p:spPr>
          <a:xfrm flipH="1">
            <a:off x="3053925" y="1365769"/>
            <a:ext cx="4423200" cy="1613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749" name="Google Shape;2749;p64"/>
          <p:cNvCxnSpPr>
            <a:stCxn id="2737" idx="1"/>
          </p:cNvCxnSpPr>
          <p:nvPr/>
        </p:nvCxnSpPr>
        <p:spPr>
          <a:xfrm flipH="1">
            <a:off x="3090402" y="1368092"/>
            <a:ext cx="2282700" cy="2513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750" name="Google Shape;2750;p64"/>
          <p:cNvCxnSpPr>
            <a:endCxn id="2742" idx="1"/>
          </p:cNvCxnSpPr>
          <p:nvPr/>
        </p:nvCxnSpPr>
        <p:spPr>
          <a:xfrm>
            <a:off x="3044124" y="2015430"/>
            <a:ext cx="2337000" cy="2127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751" name="Google Shape;2751;p64"/>
          <p:cNvCxnSpPr>
            <a:endCxn id="2744" idx="1"/>
          </p:cNvCxnSpPr>
          <p:nvPr/>
        </p:nvCxnSpPr>
        <p:spPr>
          <a:xfrm rot="10800000" flipH="1">
            <a:off x="3096583" y="2462239"/>
            <a:ext cx="3183900" cy="517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752" name="Google Shape;2752;p64"/>
          <p:cNvCxnSpPr/>
          <p:nvPr/>
        </p:nvCxnSpPr>
        <p:spPr>
          <a:xfrm flipH="1">
            <a:off x="2992299" y="2043436"/>
            <a:ext cx="2380800" cy="1083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753" name="Google Shape;2753;p64"/>
          <p:cNvCxnSpPr>
            <a:endCxn id="2745" idx="1"/>
          </p:cNvCxnSpPr>
          <p:nvPr/>
        </p:nvCxnSpPr>
        <p:spPr>
          <a:xfrm>
            <a:off x="3195024" y="1983554"/>
            <a:ext cx="2186100" cy="1591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754" name="Google Shape;2754;p64"/>
          <p:cNvCxnSpPr>
            <a:stCxn id="2743" idx="1"/>
          </p:cNvCxnSpPr>
          <p:nvPr/>
        </p:nvCxnSpPr>
        <p:spPr>
          <a:xfrm rot="10800000">
            <a:off x="3129039" y="3129030"/>
            <a:ext cx="4277400" cy="1013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755" name="Google Shape;2755;p64"/>
          <p:cNvCxnSpPr>
            <a:stCxn id="2740" idx="1"/>
          </p:cNvCxnSpPr>
          <p:nvPr/>
        </p:nvCxnSpPr>
        <p:spPr>
          <a:xfrm flipH="1">
            <a:off x="3107134" y="3041504"/>
            <a:ext cx="2278500" cy="50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1077</Words>
  <Application>Microsoft Office PowerPoint</Application>
  <PresentationFormat>如螢幕大小 (16:9)</PresentationFormat>
  <Paragraphs>251</Paragraphs>
  <Slides>24</Slides>
  <Notes>22</Notes>
  <HiddenSlides>0</HiddenSlides>
  <MMClips>0</MMClips>
  <ScaleCrop>false</ScaleCrop>
  <HeadingPairs>
    <vt:vector size="6" baseType="variant">
      <vt:variant>
        <vt:lpstr>使用字型</vt:lpstr>
      </vt:variant>
      <vt:variant>
        <vt:i4>14</vt:i4>
      </vt:variant>
      <vt:variant>
        <vt:lpstr>佈景主題</vt:lpstr>
      </vt:variant>
      <vt:variant>
        <vt:i4>3</vt:i4>
      </vt:variant>
      <vt:variant>
        <vt:lpstr>投影片標題</vt:lpstr>
      </vt:variant>
      <vt:variant>
        <vt:i4>24</vt:i4>
      </vt:variant>
    </vt:vector>
  </HeadingPairs>
  <TitlesOfParts>
    <vt:vector size="41" baseType="lpstr">
      <vt:lpstr>Roboto</vt:lpstr>
      <vt:lpstr>Roboto Condensed Light</vt:lpstr>
      <vt:lpstr>PT Sans</vt:lpstr>
      <vt:lpstr>Times New Roman</vt:lpstr>
      <vt:lpstr>MS UI Gothic</vt:lpstr>
      <vt:lpstr>Calibri</vt:lpstr>
      <vt:lpstr>Nunito</vt:lpstr>
      <vt:lpstr>Bebas Neue</vt:lpstr>
      <vt:lpstr>Arial</vt:lpstr>
      <vt:lpstr>DFKai-SB</vt:lpstr>
      <vt:lpstr>Open Sans</vt:lpstr>
      <vt:lpstr>KG Primary Penmanship</vt:lpstr>
      <vt:lpstr>Arimo</vt:lpstr>
      <vt:lpstr>新細明體</vt:lpstr>
      <vt:lpstr>P.E. Subject for Middle School - 6th Grade: Sports &amp; Games by Slidesgo</vt:lpstr>
      <vt:lpstr>1_P.E. Subject for Middle School - 6th Grade: Sports &amp; Games by Slidesgo</vt:lpstr>
      <vt:lpstr>Office 佈景主題</vt:lpstr>
      <vt:lpstr>PowerPoint 簡報</vt:lpstr>
      <vt:lpstr>雙語體育共備</vt:lpstr>
      <vt:lpstr>今日共備流程</vt:lpstr>
      <vt:lpstr>共備開始 (step 1: Topic)</vt:lpstr>
      <vt:lpstr>共編雙語暖身操</vt:lpstr>
      <vt:lpstr>Let’s play the ball</vt:lpstr>
      <vt:lpstr>讓我們一起來看看課本內容(活動二)</vt:lpstr>
      <vt:lpstr>拆解領綱</vt:lpstr>
      <vt:lpstr>想想看</vt:lpstr>
      <vt:lpstr>解析拋接發展動作</vt:lpstr>
      <vt:lpstr>04 撰寫學習重點(Step 2 Objective)</vt:lpstr>
      <vt:lpstr>PowerPoint 簡報</vt:lpstr>
      <vt:lpstr>構思綜合活動(Step3: Task)</vt:lpstr>
      <vt:lpstr>設計有別於教科書的綜合活動</vt:lpstr>
      <vt:lpstr>評分尺規設計(Step4: Rubrics)</vt:lpstr>
      <vt:lpstr>五種拋球動作</vt:lpstr>
      <vt:lpstr>檢核表設計</vt:lpstr>
      <vt:lpstr>檢核表設計</vt:lpstr>
      <vt:lpstr>檢核表設計</vt:lpstr>
      <vt:lpstr>評量標準與評分指引</vt:lpstr>
      <vt:lpstr>語言設計 (Step 5: Language Focus)</vt:lpstr>
      <vt:lpstr>pass the ball, pass to the left,  pass to the right                   catch the ball , throw the ball</vt:lpstr>
      <vt:lpstr>省思 (step 6: Reflection)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cp:lastModifiedBy>NTCU BERC</cp:lastModifiedBy>
  <cp:revision>4</cp:revision>
  <dcterms:modified xsi:type="dcterms:W3CDTF">2022-05-18T07:30:24Z</dcterms:modified>
</cp:coreProperties>
</file>