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310" r:id="rId2"/>
    <p:sldId id="302" r:id="rId3"/>
    <p:sldId id="305" r:id="rId4"/>
    <p:sldId id="303" r:id="rId5"/>
    <p:sldId id="306" r:id="rId6"/>
    <p:sldId id="298" r:id="rId7"/>
    <p:sldId id="307" r:id="rId8"/>
    <p:sldId id="268" r:id="rId9"/>
    <p:sldId id="267" r:id="rId10"/>
    <p:sldId id="262" r:id="rId11"/>
    <p:sldId id="299" r:id="rId12"/>
    <p:sldId id="263" r:id="rId13"/>
    <p:sldId id="271" r:id="rId14"/>
    <p:sldId id="301" r:id="rId15"/>
    <p:sldId id="294" r:id="rId16"/>
    <p:sldId id="272" r:id="rId17"/>
    <p:sldId id="265" r:id="rId18"/>
    <p:sldId id="295" r:id="rId19"/>
    <p:sldId id="296" r:id="rId20"/>
    <p:sldId id="276" r:id="rId21"/>
    <p:sldId id="278" r:id="rId22"/>
    <p:sldId id="279" r:id="rId23"/>
    <p:sldId id="281" r:id="rId24"/>
    <p:sldId id="309" r:id="rId25"/>
    <p:sldId id="308" r:id="rId26"/>
    <p:sldId id="304" r:id="rId27"/>
    <p:sldId id="300" r:id="rId28"/>
    <p:sldId id="311" r:id="rId29"/>
  </p:sldIdLst>
  <p:sldSz cx="15119350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31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D68B08-42A3-4693-89B2-2A8103240F23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728C38D-0575-4C51-8382-A02B8038FF9E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信念</a:t>
          </a:r>
        </a:p>
      </dgm:t>
    </dgm:pt>
    <dgm:pt modelId="{040C859E-A4B4-4CF5-9CB3-C40017E4B0DA}" type="parTrans" cxnId="{D74D38C2-0CA9-48E6-9A39-E5D345B1D3C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82D2DB0-7074-46D6-84A3-CF8EC98FCB1E}" type="sibTrans" cxnId="{D74D38C2-0CA9-48E6-9A39-E5D345B1D3C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EB441CE-1DF2-470B-ABFC-91419E28E7E0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成長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A8B3AA-4D5F-4ECE-8C61-817B5E59981C}" type="parTrans" cxnId="{6AF307AB-9651-4267-BA6E-7B39FC9D256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307F94F-69EE-40EA-9499-8CF7CDEC5E3E}" type="sibTrans" cxnId="{6AF307AB-9651-4267-BA6E-7B39FC9D256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0EE11F-870F-4B1A-B382-15BA04656531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跨域發展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7D0945-C818-4E3C-82DF-95DC17885D7C}" type="parTrans" cxnId="{7E1CAD48-C8E3-44C3-BA21-051A3007D43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65EE5BC-4367-4936-BB03-170E237B5350}" type="sibTrans" cxnId="{7E1CAD48-C8E3-44C3-BA21-051A3007D43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7164CC-0F3B-4298-B73B-C9ED43B614CC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持續正向</a:t>
          </a:r>
        </a:p>
      </dgm:t>
    </dgm:pt>
    <dgm:pt modelId="{E5249F4C-C98E-41FD-9996-C62B573F2850}" type="parTrans" cxnId="{A052DF58-2827-4D83-A323-E372D0DA21D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8D2820A-6EB6-412C-8C64-FCAF9ABC6CE0}" type="sibTrans" cxnId="{A052DF58-2827-4D83-A323-E372D0DA21D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46ED6E9-D3F8-458E-8334-74B6CEE3B711}" type="pres">
      <dgm:prSet presAssocID="{DFD68B08-42A3-4693-89B2-2A8103240F2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04D7DEB3-86FD-4DEC-80DC-306AEAD6E775}" type="pres">
      <dgm:prSet presAssocID="{3728C38D-0575-4C51-8382-A02B8038FF9E}" presName="composite" presStyleCnt="0"/>
      <dgm:spPr/>
    </dgm:pt>
    <dgm:pt modelId="{F007EA44-1156-49B7-B770-CD2C3DE6CE44}" type="pres">
      <dgm:prSet presAssocID="{3728C38D-0575-4C51-8382-A02B8038FF9E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C4EC91-ADDC-49F0-9A1C-87F3402A8DA3}" type="pres">
      <dgm:prSet presAssocID="{3728C38D-0575-4C51-8382-A02B8038FF9E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0D3722A1-9501-4728-927B-C25A6150E7DA}" type="pres">
      <dgm:prSet presAssocID="{3728C38D-0575-4C51-8382-A02B8038FF9E}" presName="BalanceSpacing" presStyleCnt="0"/>
      <dgm:spPr/>
    </dgm:pt>
    <dgm:pt modelId="{CEF654BF-E6C7-44D8-A5FD-56E100ECB514}" type="pres">
      <dgm:prSet presAssocID="{3728C38D-0575-4C51-8382-A02B8038FF9E}" presName="BalanceSpacing1" presStyleCnt="0"/>
      <dgm:spPr/>
    </dgm:pt>
    <dgm:pt modelId="{35D4C26F-46F2-405C-84BF-CF1309F2025E}" type="pres">
      <dgm:prSet presAssocID="{D82D2DB0-7074-46D6-84A3-CF8EC98FCB1E}" presName="Accent1Text" presStyleLbl="node1" presStyleIdx="1" presStyleCnt="8"/>
      <dgm:spPr/>
      <dgm:t>
        <a:bodyPr/>
        <a:lstStyle/>
        <a:p>
          <a:endParaRPr lang="zh-TW" altLang="en-US"/>
        </a:p>
      </dgm:t>
    </dgm:pt>
    <dgm:pt modelId="{7D5DD6B1-F325-4758-9BF2-3E79F3C9A8E1}" type="pres">
      <dgm:prSet presAssocID="{D82D2DB0-7074-46D6-84A3-CF8EC98FCB1E}" presName="spaceBetweenRectangles" presStyleCnt="0"/>
      <dgm:spPr/>
    </dgm:pt>
    <dgm:pt modelId="{317118CE-3024-46D5-BF0B-9E4D1E3D362C}" type="pres">
      <dgm:prSet presAssocID="{EEB441CE-1DF2-470B-ABFC-91419E28E7E0}" presName="composite" presStyleCnt="0"/>
      <dgm:spPr/>
    </dgm:pt>
    <dgm:pt modelId="{9D753847-9C4F-499B-B420-606D638A3B7A}" type="pres">
      <dgm:prSet presAssocID="{EEB441CE-1DF2-470B-ABFC-91419E28E7E0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EF1E2F-215F-4FAB-85A8-22BC09856EEE}" type="pres">
      <dgm:prSet presAssocID="{EEB441CE-1DF2-470B-ABFC-91419E28E7E0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F93A59B7-C232-4E9E-8289-C46B08D7EC78}" type="pres">
      <dgm:prSet presAssocID="{EEB441CE-1DF2-470B-ABFC-91419E28E7E0}" presName="BalanceSpacing" presStyleCnt="0"/>
      <dgm:spPr/>
    </dgm:pt>
    <dgm:pt modelId="{DE2B1082-81D5-4843-8CF4-82E1E071DD4A}" type="pres">
      <dgm:prSet presAssocID="{EEB441CE-1DF2-470B-ABFC-91419E28E7E0}" presName="BalanceSpacing1" presStyleCnt="0"/>
      <dgm:spPr/>
    </dgm:pt>
    <dgm:pt modelId="{54153764-FCCA-496B-98BD-0E8D3DBA45CF}" type="pres">
      <dgm:prSet presAssocID="{F307F94F-69EE-40EA-9499-8CF7CDEC5E3E}" presName="Accent1Text" presStyleLbl="node1" presStyleIdx="3" presStyleCnt="8"/>
      <dgm:spPr/>
      <dgm:t>
        <a:bodyPr/>
        <a:lstStyle/>
        <a:p>
          <a:endParaRPr lang="zh-TW" altLang="en-US"/>
        </a:p>
      </dgm:t>
    </dgm:pt>
    <dgm:pt modelId="{12C7B90B-69C7-4E56-B18A-319EB230AE44}" type="pres">
      <dgm:prSet presAssocID="{F307F94F-69EE-40EA-9499-8CF7CDEC5E3E}" presName="spaceBetweenRectangles" presStyleCnt="0"/>
      <dgm:spPr/>
    </dgm:pt>
    <dgm:pt modelId="{3F1C3E41-3D89-4386-AF5E-1D2E28A07D00}" type="pres">
      <dgm:prSet presAssocID="{220EE11F-870F-4B1A-B382-15BA04656531}" presName="composite" presStyleCnt="0"/>
      <dgm:spPr/>
    </dgm:pt>
    <dgm:pt modelId="{145C0694-858D-4985-8DAC-9435BB37FB30}" type="pres">
      <dgm:prSet presAssocID="{220EE11F-870F-4B1A-B382-15BA04656531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7A71BC-EC58-47B8-8F60-8E87A4E24272}" type="pres">
      <dgm:prSet presAssocID="{220EE11F-870F-4B1A-B382-15BA04656531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CF4C7346-25B6-428E-B697-315FEEE7AAA4}" type="pres">
      <dgm:prSet presAssocID="{220EE11F-870F-4B1A-B382-15BA04656531}" presName="BalanceSpacing" presStyleCnt="0"/>
      <dgm:spPr/>
    </dgm:pt>
    <dgm:pt modelId="{EED2EEF1-0A7B-4CCA-8FD6-7BF66A51D1C6}" type="pres">
      <dgm:prSet presAssocID="{220EE11F-870F-4B1A-B382-15BA04656531}" presName="BalanceSpacing1" presStyleCnt="0"/>
      <dgm:spPr/>
    </dgm:pt>
    <dgm:pt modelId="{DB2E9230-D179-4EC2-9EA9-EB26434A2357}" type="pres">
      <dgm:prSet presAssocID="{A65EE5BC-4367-4936-BB03-170E237B5350}" presName="Accent1Text" presStyleLbl="node1" presStyleIdx="5" presStyleCnt="8"/>
      <dgm:spPr/>
      <dgm:t>
        <a:bodyPr/>
        <a:lstStyle/>
        <a:p>
          <a:endParaRPr lang="zh-TW" altLang="en-US"/>
        </a:p>
      </dgm:t>
    </dgm:pt>
    <dgm:pt modelId="{1E52A52D-6BAC-44B0-A451-F7339F8EDB97}" type="pres">
      <dgm:prSet presAssocID="{A65EE5BC-4367-4936-BB03-170E237B5350}" presName="spaceBetweenRectangles" presStyleCnt="0"/>
      <dgm:spPr/>
    </dgm:pt>
    <dgm:pt modelId="{C6C7CD1A-C7FD-47EE-A32C-34E79B2DFC25}" type="pres">
      <dgm:prSet presAssocID="{3D7164CC-0F3B-4298-B73B-C9ED43B614CC}" presName="composite" presStyleCnt="0"/>
      <dgm:spPr/>
    </dgm:pt>
    <dgm:pt modelId="{61979C87-7B2C-4B6F-A54B-DDEBC5ED528E}" type="pres">
      <dgm:prSet presAssocID="{3D7164CC-0F3B-4298-B73B-C9ED43B614CC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E2B22E-928B-460A-8458-4BCBCBAE792A}" type="pres">
      <dgm:prSet presAssocID="{3D7164CC-0F3B-4298-B73B-C9ED43B614CC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5695B046-C987-42EA-BD7E-2D0C549E005B}" type="pres">
      <dgm:prSet presAssocID="{3D7164CC-0F3B-4298-B73B-C9ED43B614CC}" presName="BalanceSpacing" presStyleCnt="0"/>
      <dgm:spPr/>
    </dgm:pt>
    <dgm:pt modelId="{391578B6-9C64-4FF0-BEBA-CFD8E4C44A91}" type="pres">
      <dgm:prSet presAssocID="{3D7164CC-0F3B-4298-B73B-C9ED43B614CC}" presName="BalanceSpacing1" presStyleCnt="0"/>
      <dgm:spPr/>
    </dgm:pt>
    <dgm:pt modelId="{F8D39980-AADB-4C23-AA54-176F84DE5D3B}" type="pres">
      <dgm:prSet presAssocID="{F8D2820A-6EB6-412C-8C64-FCAF9ABC6CE0}" presName="Accent1Text" presStyleLbl="node1" presStyleIdx="7" presStyleCnt="8"/>
      <dgm:spPr/>
      <dgm:t>
        <a:bodyPr/>
        <a:lstStyle/>
        <a:p>
          <a:endParaRPr lang="zh-TW" altLang="en-US"/>
        </a:p>
      </dgm:t>
    </dgm:pt>
  </dgm:ptLst>
  <dgm:cxnLst>
    <dgm:cxn modelId="{D74D38C2-0CA9-48E6-9A39-E5D345B1D3CA}" srcId="{DFD68B08-42A3-4693-89B2-2A8103240F23}" destId="{3728C38D-0575-4C51-8382-A02B8038FF9E}" srcOrd="0" destOrd="0" parTransId="{040C859E-A4B4-4CF5-9CB3-C40017E4B0DA}" sibTransId="{D82D2DB0-7074-46D6-84A3-CF8EC98FCB1E}"/>
    <dgm:cxn modelId="{577062EB-4175-4BEA-9658-133D14BCD4B7}" type="presOf" srcId="{F8D2820A-6EB6-412C-8C64-FCAF9ABC6CE0}" destId="{F8D39980-AADB-4C23-AA54-176F84DE5D3B}" srcOrd="0" destOrd="0" presId="urn:microsoft.com/office/officeart/2008/layout/AlternatingHexagons"/>
    <dgm:cxn modelId="{793491C8-9029-40B5-8DD6-2C2703D52181}" type="presOf" srcId="{3D7164CC-0F3B-4298-B73B-C9ED43B614CC}" destId="{61979C87-7B2C-4B6F-A54B-DDEBC5ED528E}" srcOrd="0" destOrd="0" presId="urn:microsoft.com/office/officeart/2008/layout/AlternatingHexagons"/>
    <dgm:cxn modelId="{5DB2239D-D471-4655-94E1-C16BF3A7E8AB}" type="presOf" srcId="{A65EE5BC-4367-4936-BB03-170E237B5350}" destId="{DB2E9230-D179-4EC2-9EA9-EB26434A2357}" srcOrd="0" destOrd="0" presId="urn:microsoft.com/office/officeart/2008/layout/AlternatingHexagons"/>
    <dgm:cxn modelId="{83AB14F7-1614-4DCA-8D7D-E69D9B0A8C81}" type="presOf" srcId="{F307F94F-69EE-40EA-9499-8CF7CDEC5E3E}" destId="{54153764-FCCA-496B-98BD-0E8D3DBA45CF}" srcOrd="0" destOrd="0" presId="urn:microsoft.com/office/officeart/2008/layout/AlternatingHexagons"/>
    <dgm:cxn modelId="{8C580646-AEA0-4041-A510-E8ABF1DD7C7E}" type="presOf" srcId="{3728C38D-0575-4C51-8382-A02B8038FF9E}" destId="{F007EA44-1156-49B7-B770-CD2C3DE6CE44}" srcOrd="0" destOrd="0" presId="urn:microsoft.com/office/officeart/2008/layout/AlternatingHexagons"/>
    <dgm:cxn modelId="{6AF307AB-9651-4267-BA6E-7B39FC9D256D}" srcId="{DFD68B08-42A3-4693-89B2-2A8103240F23}" destId="{EEB441CE-1DF2-470B-ABFC-91419E28E7E0}" srcOrd="1" destOrd="0" parTransId="{E9A8B3AA-4D5F-4ECE-8C61-817B5E59981C}" sibTransId="{F307F94F-69EE-40EA-9499-8CF7CDEC5E3E}"/>
    <dgm:cxn modelId="{A052DF58-2827-4D83-A323-E372D0DA21DB}" srcId="{DFD68B08-42A3-4693-89B2-2A8103240F23}" destId="{3D7164CC-0F3B-4298-B73B-C9ED43B614CC}" srcOrd="3" destOrd="0" parTransId="{E5249F4C-C98E-41FD-9996-C62B573F2850}" sibTransId="{F8D2820A-6EB6-412C-8C64-FCAF9ABC6CE0}"/>
    <dgm:cxn modelId="{07059871-5B24-471D-909B-FF5878B0F576}" type="presOf" srcId="{D82D2DB0-7074-46D6-84A3-CF8EC98FCB1E}" destId="{35D4C26F-46F2-405C-84BF-CF1309F2025E}" srcOrd="0" destOrd="0" presId="urn:microsoft.com/office/officeart/2008/layout/AlternatingHexagons"/>
    <dgm:cxn modelId="{1840CBCA-69FF-47AB-BE34-ED67639F134A}" type="presOf" srcId="{220EE11F-870F-4B1A-B382-15BA04656531}" destId="{145C0694-858D-4985-8DAC-9435BB37FB30}" srcOrd="0" destOrd="0" presId="urn:microsoft.com/office/officeart/2008/layout/AlternatingHexagons"/>
    <dgm:cxn modelId="{7E1CAD48-C8E3-44C3-BA21-051A3007D436}" srcId="{DFD68B08-42A3-4693-89B2-2A8103240F23}" destId="{220EE11F-870F-4B1A-B382-15BA04656531}" srcOrd="2" destOrd="0" parTransId="{AC7D0945-C818-4E3C-82DF-95DC17885D7C}" sibTransId="{A65EE5BC-4367-4936-BB03-170E237B5350}"/>
    <dgm:cxn modelId="{DC883E2E-5DED-4ED4-9A68-19A06F49B674}" type="presOf" srcId="{DFD68B08-42A3-4693-89B2-2A8103240F23}" destId="{F46ED6E9-D3F8-458E-8334-74B6CEE3B711}" srcOrd="0" destOrd="0" presId="urn:microsoft.com/office/officeart/2008/layout/AlternatingHexagons"/>
    <dgm:cxn modelId="{973E4FA9-5860-499C-8354-92E25FDC59B5}" type="presOf" srcId="{EEB441CE-1DF2-470B-ABFC-91419E28E7E0}" destId="{9D753847-9C4F-499B-B420-606D638A3B7A}" srcOrd="0" destOrd="0" presId="urn:microsoft.com/office/officeart/2008/layout/AlternatingHexagons"/>
    <dgm:cxn modelId="{4E444FDE-88AA-428F-A55E-B215FF9DD642}" type="presParOf" srcId="{F46ED6E9-D3F8-458E-8334-74B6CEE3B711}" destId="{04D7DEB3-86FD-4DEC-80DC-306AEAD6E775}" srcOrd="0" destOrd="0" presId="urn:microsoft.com/office/officeart/2008/layout/AlternatingHexagons"/>
    <dgm:cxn modelId="{CCADFE5A-03D1-4F58-9A11-AF53CF270596}" type="presParOf" srcId="{04D7DEB3-86FD-4DEC-80DC-306AEAD6E775}" destId="{F007EA44-1156-49B7-B770-CD2C3DE6CE44}" srcOrd="0" destOrd="0" presId="urn:microsoft.com/office/officeart/2008/layout/AlternatingHexagons"/>
    <dgm:cxn modelId="{8D007585-4CE4-42CF-BA62-E6B75CCB448D}" type="presParOf" srcId="{04D7DEB3-86FD-4DEC-80DC-306AEAD6E775}" destId="{52C4EC91-ADDC-49F0-9A1C-87F3402A8DA3}" srcOrd="1" destOrd="0" presId="urn:microsoft.com/office/officeart/2008/layout/AlternatingHexagons"/>
    <dgm:cxn modelId="{64A7C4FD-C60B-4872-A652-BBBC14793D0A}" type="presParOf" srcId="{04D7DEB3-86FD-4DEC-80DC-306AEAD6E775}" destId="{0D3722A1-9501-4728-927B-C25A6150E7DA}" srcOrd="2" destOrd="0" presId="urn:microsoft.com/office/officeart/2008/layout/AlternatingHexagons"/>
    <dgm:cxn modelId="{3EF83E86-0988-414B-9716-0A9F2E7950D7}" type="presParOf" srcId="{04D7DEB3-86FD-4DEC-80DC-306AEAD6E775}" destId="{CEF654BF-E6C7-44D8-A5FD-56E100ECB514}" srcOrd="3" destOrd="0" presId="urn:microsoft.com/office/officeart/2008/layout/AlternatingHexagons"/>
    <dgm:cxn modelId="{6A47E6E1-1D92-4271-8CF9-4E9F6DABC5CC}" type="presParOf" srcId="{04D7DEB3-86FD-4DEC-80DC-306AEAD6E775}" destId="{35D4C26F-46F2-405C-84BF-CF1309F2025E}" srcOrd="4" destOrd="0" presId="urn:microsoft.com/office/officeart/2008/layout/AlternatingHexagons"/>
    <dgm:cxn modelId="{4D642915-3C55-4A60-ADD0-BE16677EE86D}" type="presParOf" srcId="{F46ED6E9-D3F8-458E-8334-74B6CEE3B711}" destId="{7D5DD6B1-F325-4758-9BF2-3E79F3C9A8E1}" srcOrd="1" destOrd="0" presId="urn:microsoft.com/office/officeart/2008/layout/AlternatingHexagons"/>
    <dgm:cxn modelId="{5AF6304D-081E-49F4-A920-9B904A998659}" type="presParOf" srcId="{F46ED6E9-D3F8-458E-8334-74B6CEE3B711}" destId="{317118CE-3024-46D5-BF0B-9E4D1E3D362C}" srcOrd="2" destOrd="0" presId="urn:microsoft.com/office/officeart/2008/layout/AlternatingHexagons"/>
    <dgm:cxn modelId="{4B0952E3-BE22-4A9C-B2FF-AAB698D77864}" type="presParOf" srcId="{317118CE-3024-46D5-BF0B-9E4D1E3D362C}" destId="{9D753847-9C4F-499B-B420-606D638A3B7A}" srcOrd="0" destOrd="0" presId="urn:microsoft.com/office/officeart/2008/layout/AlternatingHexagons"/>
    <dgm:cxn modelId="{9BF7D6E5-B0C5-40C0-B74E-349576A6F8F6}" type="presParOf" srcId="{317118CE-3024-46D5-BF0B-9E4D1E3D362C}" destId="{AFEF1E2F-215F-4FAB-85A8-22BC09856EEE}" srcOrd="1" destOrd="0" presId="urn:microsoft.com/office/officeart/2008/layout/AlternatingHexagons"/>
    <dgm:cxn modelId="{65BC3EA8-DBC0-422F-A756-303261C78D67}" type="presParOf" srcId="{317118CE-3024-46D5-BF0B-9E4D1E3D362C}" destId="{F93A59B7-C232-4E9E-8289-C46B08D7EC78}" srcOrd="2" destOrd="0" presId="urn:microsoft.com/office/officeart/2008/layout/AlternatingHexagons"/>
    <dgm:cxn modelId="{D42FE4C8-7417-405D-BEFE-305B8ED781D8}" type="presParOf" srcId="{317118CE-3024-46D5-BF0B-9E4D1E3D362C}" destId="{DE2B1082-81D5-4843-8CF4-82E1E071DD4A}" srcOrd="3" destOrd="0" presId="urn:microsoft.com/office/officeart/2008/layout/AlternatingHexagons"/>
    <dgm:cxn modelId="{04599C84-854F-48F2-8F8A-AFB7163AA37F}" type="presParOf" srcId="{317118CE-3024-46D5-BF0B-9E4D1E3D362C}" destId="{54153764-FCCA-496B-98BD-0E8D3DBA45CF}" srcOrd="4" destOrd="0" presId="urn:microsoft.com/office/officeart/2008/layout/AlternatingHexagons"/>
    <dgm:cxn modelId="{A9E94D27-B9A4-4935-BFA6-B2232A5E8E70}" type="presParOf" srcId="{F46ED6E9-D3F8-458E-8334-74B6CEE3B711}" destId="{12C7B90B-69C7-4E56-B18A-319EB230AE44}" srcOrd="3" destOrd="0" presId="urn:microsoft.com/office/officeart/2008/layout/AlternatingHexagons"/>
    <dgm:cxn modelId="{4F84FD65-E040-4DD9-8C32-7B74B4E6DA71}" type="presParOf" srcId="{F46ED6E9-D3F8-458E-8334-74B6CEE3B711}" destId="{3F1C3E41-3D89-4386-AF5E-1D2E28A07D00}" srcOrd="4" destOrd="0" presId="urn:microsoft.com/office/officeart/2008/layout/AlternatingHexagons"/>
    <dgm:cxn modelId="{11F551A3-D934-4274-A753-31EA97EE4801}" type="presParOf" srcId="{3F1C3E41-3D89-4386-AF5E-1D2E28A07D00}" destId="{145C0694-858D-4985-8DAC-9435BB37FB30}" srcOrd="0" destOrd="0" presId="urn:microsoft.com/office/officeart/2008/layout/AlternatingHexagons"/>
    <dgm:cxn modelId="{A04C32CF-823D-4C4E-A504-C56171030778}" type="presParOf" srcId="{3F1C3E41-3D89-4386-AF5E-1D2E28A07D00}" destId="{307A71BC-EC58-47B8-8F60-8E87A4E24272}" srcOrd="1" destOrd="0" presId="urn:microsoft.com/office/officeart/2008/layout/AlternatingHexagons"/>
    <dgm:cxn modelId="{606E2FD7-5BB9-478B-B4B0-6624D3A6CE97}" type="presParOf" srcId="{3F1C3E41-3D89-4386-AF5E-1D2E28A07D00}" destId="{CF4C7346-25B6-428E-B697-315FEEE7AAA4}" srcOrd="2" destOrd="0" presId="urn:microsoft.com/office/officeart/2008/layout/AlternatingHexagons"/>
    <dgm:cxn modelId="{53558C9D-FD1E-4C3E-8A1B-AF5153051374}" type="presParOf" srcId="{3F1C3E41-3D89-4386-AF5E-1D2E28A07D00}" destId="{EED2EEF1-0A7B-4CCA-8FD6-7BF66A51D1C6}" srcOrd="3" destOrd="0" presId="urn:microsoft.com/office/officeart/2008/layout/AlternatingHexagons"/>
    <dgm:cxn modelId="{D9B82FC7-BEC9-4218-88FD-90CA34F5456D}" type="presParOf" srcId="{3F1C3E41-3D89-4386-AF5E-1D2E28A07D00}" destId="{DB2E9230-D179-4EC2-9EA9-EB26434A2357}" srcOrd="4" destOrd="0" presId="urn:microsoft.com/office/officeart/2008/layout/AlternatingHexagons"/>
    <dgm:cxn modelId="{F00077FB-D8E5-4206-9FE1-A638F2E0BC4C}" type="presParOf" srcId="{F46ED6E9-D3F8-458E-8334-74B6CEE3B711}" destId="{1E52A52D-6BAC-44B0-A451-F7339F8EDB97}" srcOrd="5" destOrd="0" presId="urn:microsoft.com/office/officeart/2008/layout/AlternatingHexagons"/>
    <dgm:cxn modelId="{00C4F6C4-9363-4045-AD0D-8D45C03DB43A}" type="presParOf" srcId="{F46ED6E9-D3F8-458E-8334-74B6CEE3B711}" destId="{C6C7CD1A-C7FD-47EE-A32C-34E79B2DFC25}" srcOrd="6" destOrd="0" presId="urn:microsoft.com/office/officeart/2008/layout/AlternatingHexagons"/>
    <dgm:cxn modelId="{E8C32464-F231-45D4-A897-D4074222AAB4}" type="presParOf" srcId="{C6C7CD1A-C7FD-47EE-A32C-34E79B2DFC25}" destId="{61979C87-7B2C-4B6F-A54B-DDEBC5ED528E}" srcOrd="0" destOrd="0" presId="urn:microsoft.com/office/officeart/2008/layout/AlternatingHexagons"/>
    <dgm:cxn modelId="{DE03AB1E-35C1-4B8E-A605-1EA6EC53439C}" type="presParOf" srcId="{C6C7CD1A-C7FD-47EE-A32C-34E79B2DFC25}" destId="{D3E2B22E-928B-460A-8458-4BCBCBAE792A}" srcOrd="1" destOrd="0" presId="urn:microsoft.com/office/officeart/2008/layout/AlternatingHexagons"/>
    <dgm:cxn modelId="{ABFB01B7-50BF-4735-9986-A84B07A8A088}" type="presParOf" srcId="{C6C7CD1A-C7FD-47EE-A32C-34E79B2DFC25}" destId="{5695B046-C987-42EA-BD7E-2D0C549E005B}" srcOrd="2" destOrd="0" presId="urn:microsoft.com/office/officeart/2008/layout/AlternatingHexagons"/>
    <dgm:cxn modelId="{C634E8DE-92F6-4330-9C00-2A9A0C653F78}" type="presParOf" srcId="{C6C7CD1A-C7FD-47EE-A32C-34E79B2DFC25}" destId="{391578B6-9C64-4FF0-BEBA-CFD8E4C44A91}" srcOrd="3" destOrd="0" presId="urn:microsoft.com/office/officeart/2008/layout/AlternatingHexagons"/>
    <dgm:cxn modelId="{B3AFAABA-9BC5-47D6-AE53-DE069203BD58}" type="presParOf" srcId="{C6C7CD1A-C7FD-47EE-A32C-34E79B2DFC25}" destId="{F8D39980-AADB-4C23-AA54-176F84DE5D3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49712B-B0CC-4D73-A5AD-8D3E41874AFC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43EBC0C-8447-4ECA-B791-595C4F5C8C15}">
      <dgm:prSet phldrT="[文字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1800" b="1" dirty="0" err="1" smtClean="0">
              <a:latin typeface="SimSun" panose="02010600030101010101" pitchFamily="2" charset="-122"/>
              <a:ea typeface="SimSun" panose="02010600030101010101" pitchFamily="2" charset="-122"/>
            </a:rPr>
            <a:t>INb</a:t>
          </a:r>
          <a:r>
            <a:rPr lang="en-US" altLang="zh-TW" sz="1800" b="1" dirty="0" smtClean="0">
              <a:latin typeface="SimSun" panose="02010600030101010101" pitchFamily="2" charset="-122"/>
              <a:ea typeface="SimSun" panose="02010600030101010101" pitchFamily="2" charset="-122"/>
            </a:rPr>
            <a:t>-Ⅲ-3</a:t>
          </a:r>
          <a:r>
            <a:rPr lang="zh-TW" altLang="en-US" sz="1800" b="1" dirty="0" smtClean="0">
              <a:latin typeface="SimSun" panose="02010600030101010101" pitchFamily="2" charset="-122"/>
              <a:ea typeface="SimSun" panose="02010600030101010101" pitchFamily="2" charset="-122"/>
            </a:rPr>
            <a:t>  </a:t>
          </a:r>
          <a:endParaRPr lang="en-US" altLang="zh-TW" sz="1800" b="1" dirty="0" smtClean="0">
            <a:latin typeface="SimSun" panose="02010600030101010101" pitchFamily="2" charset="-122"/>
            <a:ea typeface="SimSun" panose="02010600030101010101" pitchFamily="2" charset="-122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1800" b="1" dirty="0" smtClean="0">
              <a:latin typeface="SimSun" panose="02010600030101010101" pitchFamily="2" charset="-122"/>
              <a:ea typeface="SimSun" panose="02010600030101010101" pitchFamily="2" charset="-122"/>
            </a:rPr>
            <a:t>物質表面的結構與性質不同，其可產生的摩擦力不同；</a:t>
          </a:r>
          <a:endParaRPr lang="en-US" altLang="zh-TW" sz="1800" b="1" dirty="0" smtClean="0">
            <a:latin typeface="SimSun" panose="02010600030101010101" pitchFamily="2" charset="-122"/>
            <a:ea typeface="SimSun" panose="02010600030101010101" pitchFamily="2" charset="-122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1800" b="1" dirty="0" smtClean="0">
              <a:latin typeface="SimSun" panose="02010600030101010101" pitchFamily="2" charset="-122"/>
              <a:ea typeface="SimSun" panose="02010600030101010101" pitchFamily="2" charset="-122"/>
            </a:rPr>
            <a:t>摩擦力會影響物體運動的情形</a:t>
          </a:r>
          <a:endParaRPr lang="zh-TW" altLang="en-US" dirty="0"/>
        </a:p>
      </dgm:t>
    </dgm:pt>
    <dgm:pt modelId="{8EAAC757-E3C1-42CE-A6A0-A625BF54FDAC}" type="parTrans" cxnId="{358930DB-0EE4-4623-B3A4-183CDF65E7EB}">
      <dgm:prSet/>
      <dgm:spPr/>
      <dgm:t>
        <a:bodyPr/>
        <a:lstStyle/>
        <a:p>
          <a:endParaRPr lang="zh-TW" altLang="en-US"/>
        </a:p>
      </dgm:t>
    </dgm:pt>
    <dgm:pt modelId="{4DC81D5C-EB35-431C-865F-962599A13AE5}" type="sibTrans" cxnId="{358930DB-0EE4-4623-B3A4-183CDF65E7EB}">
      <dgm:prSet/>
      <dgm:spPr/>
      <dgm:t>
        <a:bodyPr/>
        <a:lstStyle/>
        <a:p>
          <a:endParaRPr lang="zh-TW" altLang="en-US"/>
        </a:p>
      </dgm:t>
    </dgm:pt>
    <dgm:pt modelId="{352BE1FF-164A-45BF-AD11-6A40792145E2}">
      <dgm:prSet phldrT="[文字]"/>
      <dgm:spPr/>
      <dgm:t>
        <a:bodyPr/>
        <a:lstStyle/>
        <a:p>
          <a:endParaRPr lang="zh-TW" altLang="en-US" dirty="0" smtClean="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FAF4A797-912B-4228-9385-0B13EC9A1B14}" type="sibTrans" cxnId="{CF016DE5-7450-4C9B-BD8B-8EE079FE2D96}">
      <dgm:prSet/>
      <dgm:spPr/>
      <dgm:t>
        <a:bodyPr/>
        <a:lstStyle/>
        <a:p>
          <a:endParaRPr lang="zh-TW" altLang="en-US"/>
        </a:p>
      </dgm:t>
    </dgm:pt>
    <dgm:pt modelId="{0BC59681-1293-4396-9B78-6C457B35102D}" type="parTrans" cxnId="{CF016DE5-7450-4C9B-BD8B-8EE079FE2D96}">
      <dgm:prSet/>
      <dgm:spPr/>
      <dgm:t>
        <a:bodyPr/>
        <a:lstStyle/>
        <a:p>
          <a:endParaRPr lang="zh-TW" altLang="en-US"/>
        </a:p>
      </dgm:t>
    </dgm:pt>
    <dgm:pt modelId="{297ADA91-5739-41ED-841F-30EB608B7325}" type="pres">
      <dgm:prSet presAssocID="{1B49712B-B0CC-4D73-A5AD-8D3E41874A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52664B0-2B7C-400A-B179-FC86AC914896}" type="pres">
      <dgm:prSet presAssocID="{143EBC0C-8447-4ECA-B791-595C4F5C8C15}" presName="parentText" presStyleLbl="node1" presStyleIdx="0" presStyleCnt="1" custScaleY="51581" custLinFactNeighborX="2882" custLinFactNeighborY="-5965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37D2E3-F2DC-4CF5-9218-421757D6704D}" type="pres">
      <dgm:prSet presAssocID="{143EBC0C-8447-4ECA-B791-595C4F5C8C1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2243D3A-2F6D-4985-95A3-3E282DED4E52}" type="presOf" srcId="{143EBC0C-8447-4ECA-B791-595C4F5C8C15}" destId="{352664B0-2B7C-400A-B179-FC86AC914896}" srcOrd="0" destOrd="0" presId="urn:microsoft.com/office/officeart/2005/8/layout/vList2"/>
    <dgm:cxn modelId="{358930DB-0EE4-4623-B3A4-183CDF65E7EB}" srcId="{1B49712B-B0CC-4D73-A5AD-8D3E41874AFC}" destId="{143EBC0C-8447-4ECA-B791-595C4F5C8C15}" srcOrd="0" destOrd="0" parTransId="{8EAAC757-E3C1-42CE-A6A0-A625BF54FDAC}" sibTransId="{4DC81D5C-EB35-431C-865F-962599A13AE5}"/>
    <dgm:cxn modelId="{001EE73F-6B7E-49FE-83C4-30991D198F4F}" type="presOf" srcId="{352BE1FF-164A-45BF-AD11-6A40792145E2}" destId="{9537D2E3-F2DC-4CF5-9218-421757D6704D}" srcOrd="0" destOrd="0" presId="urn:microsoft.com/office/officeart/2005/8/layout/vList2"/>
    <dgm:cxn modelId="{265F70EF-E04A-4917-BE60-D6776FA860E4}" type="presOf" srcId="{1B49712B-B0CC-4D73-A5AD-8D3E41874AFC}" destId="{297ADA91-5739-41ED-841F-30EB608B7325}" srcOrd="0" destOrd="0" presId="urn:microsoft.com/office/officeart/2005/8/layout/vList2"/>
    <dgm:cxn modelId="{CF016DE5-7450-4C9B-BD8B-8EE079FE2D96}" srcId="{143EBC0C-8447-4ECA-B791-595C4F5C8C15}" destId="{352BE1FF-164A-45BF-AD11-6A40792145E2}" srcOrd="0" destOrd="0" parTransId="{0BC59681-1293-4396-9B78-6C457B35102D}" sibTransId="{FAF4A797-912B-4228-9385-0B13EC9A1B14}"/>
    <dgm:cxn modelId="{DA05C57C-CEF7-47C5-B9F8-736882291019}" type="presParOf" srcId="{297ADA91-5739-41ED-841F-30EB608B7325}" destId="{352664B0-2B7C-400A-B179-FC86AC914896}" srcOrd="0" destOrd="0" presId="urn:microsoft.com/office/officeart/2005/8/layout/vList2"/>
    <dgm:cxn modelId="{534407B8-735A-4267-BE71-CED6DDEB4457}" type="presParOf" srcId="{297ADA91-5739-41ED-841F-30EB608B7325}" destId="{9537D2E3-F2DC-4CF5-9218-421757D6704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CC6F39-A442-44AE-A521-D897D7772470}" type="doc">
      <dgm:prSet loTypeId="urn:microsoft.com/office/officeart/2008/layout/Square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A144E192-8CBB-4C44-913A-CEE00043DF0D}">
      <dgm:prSet phldrT="[文字]" custT="1"/>
      <dgm:spPr/>
      <dgm:t>
        <a:bodyPr/>
        <a:lstStyle/>
        <a:p>
          <a:r>
            <a:rPr lang="en-US" altLang="zh-TW" sz="2800" dirty="0" smtClean="0">
              <a:latin typeface="Baskerville Old Face" panose="02020602080505020303" pitchFamily="18" charset="0"/>
            </a:rPr>
            <a:t>On the ice</a:t>
          </a:r>
          <a:endParaRPr lang="zh-TW" altLang="en-US" sz="2800" dirty="0">
            <a:latin typeface="Baskerville Old Face" panose="02020602080505020303" pitchFamily="18" charset="0"/>
          </a:endParaRPr>
        </a:p>
      </dgm:t>
    </dgm:pt>
    <dgm:pt modelId="{84DEB878-D166-483A-B1D7-9F1173D02CAB}" type="parTrans" cxnId="{1FCEF6CB-C75E-4212-9F22-A17E3A472145}">
      <dgm:prSet/>
      <dgm:spPr/>
      <dgm:t>
        <a:bodyPr/>
        <a:lstStyle/>
        <a:p>
          <a:endParaRPr lang="zh-TW" altLang="en-US" sz="2800">
            <a:latin typeface="Baskerville Old Face" panose="02020602080505020303" pitchFamily="18" charset="0"/>
          </a:endParaRPr>
        </a:p>
      </dgm:t>
    </dgm:pt>
    <dgm:pt modelId="{9191A34D-1592-4659-8AB9-EA2B1C60C9E3}" type="sibTrans" cxnId="{1FCEF6CB-C75E-4212-9F22-A17E3A472145}">
      <dgm:prSet/>
      <dgm:spPr/>
      <dgm:t>
        <a:bodyPr/>
        <a:lstStyle/>
        <a:p>
          <a:endParaRPr lang="zh-TW" altLang="en-US" sz="2800">
            <a:latin typeface="Baskerville Old Face" panose="02020602080505020303" pitchFamily="18" charset="0"/>
          </a:endParaRPr>
        </a:p>
      </dgm:t>
    </dgm:pt>
    <dgm:pt modelId="{02532B66-C304-4ED1-9FDB-362F135A1DF9}">
      <dgm:prSet phldrT="[文字]" custT="1"/>
      <dgm:spPr/>
      <dgm:t>
        <a:bodyPr/>
        <a:lstStyle/>
        <a:p>
          <a:r>
            <a:rPr lang="en-US" altLang="zh-TW" sz="2800" dirty="0" smtClean="0">
              <a:latin typeface="Baskerville Old Face" panose="02020602080505020303" pitchFamily="18" charset="0"/>
            </a:rPr>
            <a:t>In the room</a:t>
          </a:r>
          <a:endParaRPr lang="zh-TW" altLang="en-US" sz="2800" dirty="0">
            <a:latin typeface="Baskerville Old Face" panose="02020602080505020303" pitchFamily="18" charset="0"/>
          </a:endParaRPr>
        </a:p>
      </dgm:t>
    </dgm:pt>
    <dgm:pt modelId="{567DB25A-ED84-4D5D-A66F-890643E622D3}" type="parTrans" cxnId="{924AAD0F-87E4-4722-8E3F-CBD2E9C98BF8}">
      <dgm:prSet/>
      <dgm:spPr/>
      <dgm:t>
        <a:bodyPr/>
        <a:lstStyle/>
        <a:p>
          <a:endParaRPr lang="zh-TW" altLang="en-US" sz="2800">
            <a:latin typeface="Baskerville Old Face" panose="02020602080505020303" pitchFamily="18" charset="0"/>
          </a:endParaRPr>
        </a:p>
      </dgm:t>
    </dgm:pt>
    <dgm:pt modelId="{5FE41FC7-02C3-4D94-B894-BE670D5B9E67}" type="sibTrans" cxnId="{924AAD0F-87E4-4722-8E3F-CBD2E9C98BF8}">
      <dgm:prSet/>
      <dgm:spPr/>
      <dgm:t>
        <a:bodyPr/>
        <a:lstStyle/>
        <a:p>
          <a:endParaRPr lang="zh-TW" altLang="en-US" sz="2800">
            <a:latin typeface="Baskerville Old Face" panose="02020602080505020303" pitchFamily="18" charset="0"/>
          </a:endParaRPr>
        </a:p>
      </dgm:t>
    </dgm:pt>
    <dgm:pt modelId="{F94066EF-A331-4237-A5D3-EC719C23966B}" type="pres">
      <dgm:prSet presAssocID="{0ACC6F39-A442-44AE-A521-D897D7772470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C844A2B3-1F18-4E12-8D5F-5DF10CBAAA4E}" type="pres">
      <dgm:prSet presAssocID="{A144E192-8CBB-4C44-913A-CEE00043DF0D}" presName="root" presStyleCnt="0">
        <dgm:presLayoutVars>
          <dgm:chMax/>
          <dgm:chPref/>
        </dgm:presLayoutVars>
      </dgm:prSet>
      <dgm:spPr/>
    </dgm:pt>
    <dgm:pt modelId="{0C2139B3-AA6A-4B58-B0CE-9DAD37E2883E}" type="pres">
      <dgm:prSet presAssocID="{A144E192-8CBB-4C44-913A-CEE00043DF0D}" presName="rootComposite" presStyleCnt="0">
        <dgm:presLayoutVars/>
      </dgm:prSet>
      <dgm:spPr/>
    </dgm:pt>
    <dgm:pt modelId="{D2CE7F77-8D13-48EB-82C5-BC412759826E}" type="pres">
      <dgm:prSet presAssocID="{A144E192-8CBB-4C44-913A-CEE00043DF0D}" presName="ParentAccent" presStyleLbl="alignNode1" presStyleIdx="0" presStyleCnt="2"/>
      <dgm:spPr/>
    </dgm:pt>
    <dgm:pt modelId="{2E2F532C-C92F-41E9-BEEB-5CB1580DD9D6}" type="pres">
      <dgm:prSet presAssocID="{A144E192-8CBB-4C44-913A-CEE00043DF0D}" presName="ParentSmallAccent" presStyleLbl="fgAcc1" presStyleIdx="0" presStyleCnt="2"/>
      <dgm:spPr/>
    </dgm:pt>
    <dgm:pt modelId="{22803430-1807-4A1B-9D31-C1965747BC28}" type="pres">
      <dgm:prSet presAssocID="{A144E192-8CBB-4C44-913A-CEE00043DF0D}" presName="Parent" presStyleLbl="revTx" presStyleIdx="0" presStyleCnt="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5C81B-1908-4162-9238-876CCB89A926}" type="pres">
      <dgm:prSet presAssocID="{A144E192-8CBB-4C44-913A-CEE00043DF0D}" presName="childShape" presStyleCnt="0">
        <dgm:presLayoutVars>
          <dgm:chMax val="0"/>
          <dgm:chPref val="0"/>
        </dgm:presLayoutVars>
      </dgm:prSet>
      <dgm:spPr/>
    </dgm:pt>
    <dgm:pt modelId="{6E10E65D-3EF6-4ED9-92CD-AA3D445D676D}" type="pres">
      <dgm:prSet presAssocID="{02532B66-C304-4ED1-9FDB-362F135A1DF9}" presName="root" presStyleCnt="0">
        <dgm:presLayoutVars>
          <dgm:chMax/>
          <dgm:chPref/>
        </dgm:presLayoutVars>
      </dgm:prSet>
      <dgm:spPr/>
    </dgm:pt>
    <dgm:pt modelId="{98C300DB-DE2F-4368-9879-465A6F6035BD}" type="pres">
      <dgm:prSet presAssocID="{02532B66-C304-4ED1-9FDB-362F135A1DF9}" presName="rootComposite" presStyleCnt="0">
        <dgm:presLayoutVars/>
      </dgm:prSet>
      <dgm:spPr/>
    </dgm:pt>
    <dgm:pt modelId="{D3DD3027-78D9-470E-9766-D46AB8F595E9}" type="pres">
      <dgm:prSet presAssocID="{02532B66-C304-4ED1-9FDB-362F135A1DF9}" presName="ParentAccent" presStyleLbl="alignNode1" presStyleIdx="1" presStyleCnt="2"/>
      <dgm:spPr/>
    </dgm:pt>
    <dgm:pt modelId="{01A046B6-A84F-4D09-AAE9-5D6AE2E2087C}" type="pres">
      <dgm:prSet presAssocID="{02532B66-C304-4ED1-9FDB-362F135A1DF9}" presName="ParentSmallAccent" presStyleLbl="fgAcc1" presStyleIdx="1" presStyleCnt="2"/>
      <dgm:spPr/>
    </dgm:pt>
    <dgm:pt modelId="{5B6A882D-DBD5-4B53-A9FA-0CC876A9DF98}" type="pres">
      <dgm:prSet presAssocID="{02532B66-C304-4ED1-9FDB-362F135A1DF9}" presName="Parent" presStyleLbl="revTx" presStyleIdx="1" presStyleCnt="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86DA07-62DB-472D-A80D-CB554E8394E7}" type="pres">
      <dgm:prSet presAssocID="{02532B66-C304-4ED1-9FDB-362F135A1DF9}" presName="childShape" presStyleCnt="0">
        <dgm:presLayoutVars>
          <dgm:chMax val="0"/>
          <dgm:chPref val="0"/>
        </dgm:presLayoutVars>
      </dgm:prSet>
      <dgm:spPr/>
    </dgm:pt>
  </dgm:ptLst>
  <dgm:cxnLst>
    <dgm:cxn modelId="{924AAD0F-87E4-4722-8E3F-CBD2E9C98BF8}" srcId="{0ACC6F39-A442-44AE-A521-D897D7772470}" destId="{02532B66-C304-4ED1-9FDB-362F135A1DF9}" srcOrd="1" destOrd="0" parTransId="{567DB25A-ED84-4D5D-A66F-890643E622D3}" sibTransId="{5FE41FC7-02C3-4D94-B894-BE670D5B9E67}"/>
    <dgm:cxn modelId="{44F82D63-FCC5-4CC2-BB37-0D8F248BA180}" type="presOf" srcId="{02532B66-C304-4ED1-9FDB-362F135A1DF9}" destId="{5B6A882D-DBD5-4B53-A9FA-0CC876A9DF98}" srcOrd="0" destOrd="0" presId="urn:microsoft.com/office/officeart/2008/layout/SquareAccentList"/>
    <dgm:cxn modelId="{1FCEF6CB-C75E-4212-9F22-A17E3A472145}" srcId="{0ACC6F39-A442-44AE-A521-D897D7772470}" destId="{A144E192-8CBB-4C44-913A-CEE00043DF0D}" srcOrd="0" destOrd="0" parTransId="{84DEB878-D166-483A-B1D7-9F1173D02CAB}" sibTransId="{9191A34D-1592-4659-8AB9-EA2B1C60C9E3}"/>
    <dgm:cxn modelId="{6434C417-D81B-4169-BAFF-6447E8E8B306}" type="presOf" srcId="{0ACC6F39-A442-44AE-A521-D897D7772470}" destId="{F94066EF-A331-4237-A5D3-EC719C23966B}" srcOrd="0" destOrd="0" presId="urn:microsoft.com/office/officeart/2008/layout/SquareAccentList"/>
    <dgm:cxn modelId="{8FE416BB-C22B-428B-B4BF-E1A22B164C74}" type="presOf" srcId="{A144E192-8CBB-4C44-913A-CEE00043DF0D}" destId="{22803430-1807-4A1B-9D31-C1965747BC28}" srcOrd="0" destOrd="0" presId="urn:microsoft.com/office/officeart/2008/layout/SquareAccentList"/>
    <dgm:cxn modelId="{5F9C680A-4E08-4B07-B6E0-AB301F879D9C}" type="presParOf" srcId="{F94066EF-A331-4237-A5D3-EC719C23966B}" destId="{C844A2B3-1F18-4E12-8D5F-5DF10CBAAA4E}" srcOrd="0" destOrd="0" presId="urn:microsoft.com/office/officeart/2008/layout/SquareAccentList"/>
    <dgm:cxn modelId="{204158AF-5DFB-4E28-9141-3AA90AB39EBB}" type="presParOf" srcId="{C844A2B3-1F18-4E12-8D5F-5DF10CBAAA4E}" destId="{0C2139B3-AA6A-4B58-B0CE-9DAD37E2883E}" srcOrd="0" destOrd="0" presId="urn:microsoft.com/office/officeart/2008/layout/SquareAccentList"/>
    <dgm:cxn modelId="{661DA1F5-BC91-400B-9CAF-75D13C810CA8}" type="presParOf" srcId="{0C2139B3-AA6A-4B58-B0CE-9DAD37E2883E}" destId="{D2CE7F77-8D13-48EB-82C5-BC412759826E}" srcOrd="0" destOrd="0" presId="urn:microsoft.com/office/officeart/2008/layout/SquareAccentList"/>
    <dgm:cxn modelId="{53995757-14A2-41BE-84D6-6D1C9759F942}" type="presParOf" srcId="{0C2139B3-AA6A-4B58-B0CE-9DAD37E2883E}" destId="{2E2F532C-C92F-41E9-BEEB-5CB1580DD9D6}" srcOrd="1" destOrd="0" presId="urn:microsoft.com/office/officeart/2008/layout/SquareAccentList"/>
    <dgm:cxn modelId="{DE8775A4-5AAE-4454-9F51-86EBEB8A1F26}" type="presParOf" srcId="{0C2139B3-AA6A-4B58-B0CE-9DAD37E2883E}" destId="{22803430-1807-4A1B-9D31-C1965747BC28}" srcOrd="2" destOrd="0" presId="urn:microsoft.com/office/officeart/2008/layout/SquareAccentList"/>
    <dgm:cxn modelId="{AA3CB52D-231B-45B3-9E04-FF866D034401}" type="presParOf" srcId="{C844A2B3-1F18-4E12-8D5F-5DF10CBAAA4E}" destId="{C385C81B-1908-4162-9238-876CCB89A926}" srcOrd="1" destOrd="0" presId="urn:microsoft.com/office/officeart/2008/layout/SquareAccentList"/>
    <dgm:cxn modelId="{7D1FAA3E-5563-4F72-B3B1-E8D522307D6D}" type="presParOf" srcId="{F94066EF-A331-4237-A5D3-EC719C23966B}" destId="{6E10E65D-3EF6-4ED9-92CD-AA3D445D676D}" srcOrd="1" destOrd="0" presId="urn:microsoft.com/office/officeart/2008/layout/SquareAccentList"/>
    <dgm:cxn modelId="{7DCFD817-86AD-4D44-B400-4367A005C581}" type="presParOf" srcId="{6E10E65D-3EF6-4ED9-92CD-AA3D445D676D}" destId="{98C300DB-DE2F-4368-9879-465A6F6035BD}" srcOrd="0" destOrd="0" presId="urn:microsoft.com/office/officeart/2008/layout/SquareAccentList"/>
    <dgm:cxn modelId="{164FD8A4-9644-4AC7-90B9-BE0E840E1FC5}" type="presParOf" srcId="{98C300DB-DE2F-4368-9879-465A6F6035BD}" destId="{D3DD3027-78D9-470E-9766-D46AB8F595E9}" srcOrd="0" destOrd="0" presId="urn:microsoft.com/office/officeart/2008/layout/SquareAccentList"/>
    <dgm:cxn modelId="{C40E1DD9-19C6-4501-B3AC-46E59471ECE5}" type="presParOf" srcId="{98C300DB-DE2F-4368-9879-465A6F6035BD}" destId="{01A046B6-A84F-4D09-AAE9-5D6AE2E2087C}" srcOrd="1" destOrd="0" presId="urn:microsoft.com/office/officeart/2008/layout/SquareAccentList"/>
    <dgm:cxn modelId="{4E2D74DA-6C3B-46F7-AF09-122005BE165B}" type="presParOf" srcId="{98C300DB-DE2F-4368-9879-465A6F6035BD}" destId="{5B6A882D-DBD5-4B53-A9FA-0CC876A9DF98}" srcOrd="2" destOrd="0" presId="urn:microsoft.com/office/officeart/2008/layout/SquareAccentList"/>
    <dgm:cxn modelId="{CB2534B0-047F-426E-AEDF-D6F1C97BC7FB}" type="presParOf" srcId="{6E10E65D-3EF6-4ED9-92CD-AA3D445D676D}" destId="{5C86DA07-62DB-472D-A80D-CB554E8394E7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7BB810-EC62-4644-91A6-A7A7A1EB53E7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9EA1F970-1CC4-4A2E-A4AD-7B4F20AFF3F9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教師提問</a:t>
          </a:r>
          <a:r>
            <a:rPr lang="en-US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小汽車在什麼材質的斜面上滑行，會走得比較快？</a:t>
          </a:r>
          <a:endParaRPr lang="en-US" altLang="zh-TW" sz="18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搭配學習單</a:t>
          </a:r>
          <a:r>
            <a: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131AC74-A8CE-4DD4-862C-652C535187D0}" type="parTrans" cxnId="{5A9E0BE1-DC1D-44C8-8D12-AAF34671BB56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FD5646-8EA7-46F1-A3D3-3BE35824BDEB}" type="sibTrans" cxnId="{5A9E0BE1-DC1D-44C8-8D12-AAF34671BB56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263D5A7-128C-48B1-95D1-AA2C603851FE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教師分發各種不同材質之表面，供學生觀察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DE564F-A6E1-483F-8DE8-0A3B56F8ACD9}" type="parTrans" cxnId="{39EFEB7E-8221-446B-A3C7-CA1F2587090C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104D20-C417-40C6-BB54-D163356D8CF2}" type="sibTrans" cxnId="{39EFEB7E-8221-446B-A3C7-CA1F2587090C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174D079-BABD-42D9-B665-5CD5BF005922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當學生討論並歸結到</a:t>
          </a:r>
          <a:r>
            <a: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--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小汽車在不同材質表面上滑行會有</a:t>
          </a:r>
          <a:r>
            <a: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”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快慢、會停下來、會跳一下跳一下、有阻力等”現象，引導學生明確的說出或寫出他的看法，例如：小汽車在比較粗糙的材質上，走得比較慢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7D01BFB-8413-45D5-AA9F-A0BBC02766F1}" type="parTrans" cxnId="{C9488E3A-F4AB-4227-8C64-2167314C9ADA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00D995-1591-42DF-9F9E-D3747F422CC8}" type="sibTrans" cxnId="{C9488E3A-F4AB-4227-8C64-2167314C9ADA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E2039F2-D5F6-498E-93C6-E1036D05CEAA}">
      <dgm:prSet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教師根據此敘述，挑戰學生來驗證</a:t>
          </a:r>
          <a:r>
            <a: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---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小汽車在比較粗糙的材質上，是不是真的走比較慢？ 	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506ED2-C82B-4D1B-B0B6-E1E7AA2124EC}" type="parTrans" cxnId="{E4138565-12E3-4F1D-B27B-F2106FE8E7FE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2EC2571-A6DE-44CD-AC2A-5B56ABBE96FA}" type="sibTrans" cxnId="{E4138565-12E3-4F1D-B27B-F2106FE8E7FE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C65321A-A529-406D-B66B-42D7AFF16C25}">
      <dgm:prSet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教師引導學生設計實驗。包括 ：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87F63E-56AE-4DA7-98D6-C5DC2822178C}" type="parTrans" cxnId="{F7260BC9-9706-4BDF-B920-802D40665DAD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9847FB8-CDCD-4556-9D32-D11735BF14BC}" type="sibTrans" cxnId="{F7260BC9-9706-4BDF-B920-802D40665DAD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40C0F11-4CEE-4A48-9937-B913EDD9699F}">
      <dgm:prSet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操縱變因</a:t>
          </a:r>
          <a:r>
            <a:rPr lang="en-US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為達實驗目的而改變的變因。每次實驗只能</a:t>
          </a:r>
          <a:r>
            <a: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個 </a:t>
          </a:r>
          <a:r>
            <a: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例如：斜面材質</a:t>
          </a:r>
          <a:r>
            <a:rPr lang="en-US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0F77A1-F3A4-48C4-8081-329FEDD2699F}" type="parTrans" cxnId="{33BF9A46-3069-4DD0-BFF2-1E63A3E524C1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3FC958C-2405-4FA7-B220-ED98E570CB55}" type="sibTrans" cxnId="{33BF9A46-3069-4DD0-BFF2-1E63A3E524C1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0E47F6A-7D62-4B29-BE13-5C1340B5F78C}">
      <dgm:prSet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控制變因</a:t>
          </a:r>
          <a:r>
            <a:rPr lang="en-US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例如：開始的高度、同一輛的小汽車等</a:t>
          </a:r>
          <a:r>
            <a:rPr lang="en-US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265937-8333-4330-BCC0-26A716E3FD07}" type="parTrans" cxnId="{366DBF1E-4928-4BC1-84EA-A0ABA7BC90A1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6570F9D-6AAA-4572-B857-23645F8A42F6}" type="sibTrans" cxnId="{366DBF1E-4928-4BC1-84EA-A0ABA7BC90A1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85B9EC1-E5A5-4BE3-81E2-C9E9D0EC7B1D}">
      <dgm:prSet custT="1"/>
      <dgm:spPr/>
      <dgm:t>
        <a:bodyPr/>
        <a:lstStyle/>
        <a:p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F1BDB7-9ECF-49D2-B0C3-CA0F3C8B7409}" type="parTrans" cxnId="{77C48F90-A3E2-442F-A51F-40AE8D9A01C3}">
      <dgm:prSet/>
      <dgm:spPr/>
      <dgm:t>
        <a:bodyPr/>
        <a:lstStyle/>
        <a:p>
          <a:endParaRPr lang="zh-TW" altLang="en-US"/>
        </a:p>
      </dgm:t>
    </dgm:pt>
    <dgm:pt modelId="{2C7C621B-42AC-47E2-A661-4B0E671EB882}" type="sibTrans" cxnId="{77C48F90-A3E2-442F-A51F-40AE8D9A01C3}">
      <dgm:prSet/>
      <dgm:spPr/>
      <dgm:t>
        <a:bodyPr/>
        <a:lstStyle/>
        <a:p>
          <a:endParaRPr lang="zh-TW" altLang="en-US"/>
        </a:p>
      </dgm:t>
    </dgm:pt>
    <dgm:pt modelId="{919C3113-4CDC-4020-9144-EA04F3B92627}">
      <dgm:prSet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應變變因</a:t>
          </a:r>
          <a:r>
            <a:rPr lang="en-US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例如：滑行的時間</a:t>
          </a:r>
          <a:r>
            <a:rPr lang="en-US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4A29F2D-02C1-4542-BCCB-28590B451870}" type="parTrans" cxnId="{7977DC6C-08C8-4D5A-A2E4-5812F2064C89}">
      <dgm:prSet/>
      <dgm:spPr/>
      <dgm:t>
        <a:bodyPr/>
        <a:lstStyle/>
        <a:p>
          <a:endParaRPr lang="zh-TW" altLang="en-US"/>
        </a:p>
      </dgm:t>
    </dgm:pt>
    <dgm:pt modelId="{764FBCEB-EE88-434F-A3FD-B2680044ADD1}" type="sibTrans" cxnId="{7977DC6C-08C8-4D5A-A2E4-5812F2064C89}">
      <dgm:prSet/>
      <dgm:spPr/>
      <dgm:t>
        <a:bodyPr/>
        <a:lstStyle/>
        <a:p>
          <a:endParaRPr lang="zh-TW" altLang="en-US"/>
        </a:p>
      </dgm:t>
    </dgm:pt>
    <dgm:pt modelId="{7B82C5BA-9F83-414C-B27C-E85057546168}" type="pres">
      <dgm:prSet presAssocID="{437BB810-EC62-4644-91A6-A7A7A1EB53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7541B79-7990-451B-837B-6FA144039D5E}" type="pres">
      <dgm:prSet presAssocID="{9EA1F970-1CC4-4A2E-A4AD-7B4F20AFF3F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4F6822-6AEE-4186-ACBD-8F4B1835B6A6}" type="pres">
      <dgm:prSet presAssocID="{43FD5646-8EA7-46F1-A3D3-3BE35824BDEB}" presName="spacer" presStyleCnt="0"/>
      <dgm:spPr/>
      <dgm:t>
        <a:bodyPr/>
        <a:lstStyle/>
        <a:p>
          <a:endParaRPr lang="zh-TW" altLang="en-US"/>
        </a:p>
      </dgm:t>
    </dgm:pt>
    <dgm:pt modelId="{043385BA-F3A5-47A2-A578-C27C81AF4FF5}" type="pres">
      <dgm:prSet presAssocID="{A263D5A7-128C-48B1-95D1-AA2C603851FE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1F73D1-CA5F-4B29-BA9C-D6FD7826C1BD}" type="pres">
      <dgm:prSet presAssocID="{A263D5A7-128C-48B1-95D1-AA2C603851F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EE3230B-8C8D-4D3F-AB9B-E661369A9A9B}" type="pres">
      <dgm:prSet presAssocID="{AE2039F2-D5F6-498E-93C6-E1036D05CEA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03D3AD-DEB4-455B-A665-D482D080CB81}" type="pres">
      <dgm:prSet presAssocID="{92EC2571-A6DE-44CD-AC2A-5B56ABBE96FA}" presName="spacer" presStyleCnt="0"/>
      <dgm:spPr/>
      <dgm:t>
        <a:bodyPr/>
        <a:lstStyle/>
        <a:p>
          <a:endParaRPr lang="zh-TW" altLang="en-US"/>
        </a:p>
      </dgm:t>
    </dgm:pt>
    <dgm:pt modelId="{B96E0FF7-BC84-419B-8B9D-B257E1B149E3}" type="pres">
      <dgm:prSet presAssocID="{1C65321A-A529-406D-B66B-42D7AFF16C25}" presName="parentText" presStyleLbl="node1" presStyleIdx="3" presStyleCnt="4" custScaleY="5324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93E967-70D5-46AA-827F-65DABC1B7364}" type="pres">
      <dgm:prSet presAssocID="{1C65321A-A529-406D-B66B-42D7AFF16C2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65A53B3-355E-44AF-B3BA-689B3194380C}" type="presOf" srcId="{919C3113-4CDC-4020-9144-EA04F3B92627}" destId="{1293E967-70D5-46AA-827F-65DABC1B7364}" srcOrd="0" destOrd="1" presId="urn:microsoft.com/office/officeart/2005/8/layout/vList2"/>
    <dgm:cxn modelId="{7D9E4ABF-20F0-4585-8B7E-3DA6689C21EE}" type="presOf" srcId="{9EA1F970-1CC4-4A2E-A4AD-7B4F20AFF3F9}" destId="{27541B79-7990-451B-837B-6FA144039D5E}" srcOrd="0" destOrd="0" presId="urn:microsoft.com/office/officeart/2005/8/layout/vList2"/>
    <dgm:cxn modelId="{77C48F90-A3E2-442F-A51F-40AE8D9A01C3}" srcId="{1C65321A-A529-406D-B66B-42D7AFF16C25}" destId="{685B9EC1-E5A5-4BE3-81E2-C9E9D0EC7B1D}" srcOrd="3" destOrd="0" parTransId="{AFF1BDB7-9ECF-49D2-B0C3-CA0F3C8B7409}" sibTransId="{2C7C621B-42AC-47E2-A661-4B0E671EB882}"/>
    <dgm:cxn modelId="{7977DC6C-08C8-4D5A-A2E4-5812F2064C89}" srcId="{1C65321A-A529-406D-B66B-42D7AFF16C25}" destId="{919C3113-4CDC-4020-9144-EA04F3B92627}" srcOrd="1" destOrd="0" parTransId="{84A29F2D-02C1-4542-BCCB-28590B451870}" sibTransId="{764FBCEB-EE88-434F-A3FD-B2680044ADD1}"/>
    <dgm:cxn modelId="{687BD8B6-7E82-4E9B-833A-3BE97C464557}" type="presOf" srcId="{7174D079-BABD-42D9-B665-5CD5BF005922}" destId="{621F73D1-CA5F-4B29-BA9C-D6FD7826C1BD}" srcOrd="0" destOrd="0" presId="urn:microsoft.com/office/officeart/2005/8/layout/vList2"/>
    <dgm:cxn modelId="{E4138565-12E3-4F1D-B27B-F2106FE8E7FE}" srcId="{437BB810-EC62-4644-91A6-A7A7A1EB53E7}" destId="{AE2039F2-D5F6-498E-93C6-E1036D05CEAA}" srcOrd="2" destOrd="0" parTransId="{1B506ED2-C82B-4D1B-B0B6-E1E7AA2124EC}" sibTransId="{92EC2571-A6DE-44CD-AC2A-5B56ABBE96FA}"/>
    <dgm:cxn modelId="{C9488E3A-F4AB-4227-8C64-2167314C9ADA}" srcId="{A263D5A7-128C-48B1-95D1-AA2C603851FE}" destId="{7174D079-BABD-42D9-B665-5CD5BF005922}" srcOrd="0" destOrd="0" parTransId="{87D01BFB-8413-45D5-AA9F-A0BBC02766F1}" sibTransId="{B200D995-1591-42DF-9F9E-D3747F422CC8}"/>
    <dgm:cxn modelId="{6DE1AF54-5365-44FB-9784-D977631EA421}" type="presOf" srcId="{A263D5A7-128C-48B1-95D1-AA2C603851FE}" destId="{043385BA-F3A5-47A2-A578-C27C81AF4FF5}" srcOrd="0" destOrd="0" presId="urn:microsoft.com/office/officeart/2005/8/layout/vList2"/>
    <dgm:cxn modelId="{F81036EB-6B11-427E-BAE1-2FA7A5C86746}" type="presOf" srcId="{1C65321A-A529-406D-B66B-42D7AFF16C25}" destId="{B96E0FF7-BC84-419B-8B9D-B257E1B149E3}" srcOrd="0" destOrd="0" presId="urn:microsoft.com/office/officeart/2005/8/layout/vList2"/>
    <dgm:cxn modelId="{F7260BC9-9706-4BDF-B920-802D40665DAD}" srcId="{437BB810-EC62-4644-91A6-A7A7A1EB53E7}" destId="{1C65321A-A529-406D-B66B-42D7AFF16C25}" srcOrd="3" destOrd="0" parTransId="{4E87F63E-56AE-4DA7-98D6-C5DC2822178C}" sibTransId="{D9847FB8-CDCD-4556-9D32-D11735BF14BC}"/>
    <dgm:cxn modelId="{33BF9A46-3069-4DD0-BFF2-1E63A3E524C1}" srcId="{1C65321A-A529-406D-B66B-42D7AFF16C25}" destId="{340C0F11-4CEE-4A48-9937-B913EDD9699F}" srcOrd="0" destOrd="0" parTransId="{380F77A1-F3A4-48C4-8081-329FEDD2699F}" sibTransId="{A3FC958C-2405-4FA7-B220-ED98E570CB55}"/>
    <dgm:cxn modelId="{69B792D1-39EC-4D75-B2DB-DE7214F8FA0F}" type="presOf" srcId="{685B9EC1-E5A5-4BE3-81E2-C9E9D0EC7B1D}" destId="{1293E967-70D5-46AA-827F-65DABC1B7364}" srcOrd="0" destOrd="3" presId="urn:microsoft.com/office/officeart/2005/8/layout/vList2"/>
    <dgm:cxn modelId="{6436210B-8A5C-47B4-84C7-98703AEE4C18}" type="presOf" srcId="{AE2039F2-D5F6-498E-93C6-E1036D05CEAA}" destId="{0EE3230B-8C8D-4D3F-AB9B-E661369A9A9B}" srcOrd="0" destOrd="0" presId="urn:microsoft.com/office/officeart/2005/8/layout/vList2"/>
    <dgm:cxn modelId="{39EFEB7E-8221-446B-A3C7-CA1F2587090C}" srcId="{437BB810-EC62-4644-91A6-A7A7A1EB53E7}" destId="{A263D5A7-128C-48B1-95D1-AA2C603851FE}" srcOrd="1" destOrd="0" parTransId="{9FDE564F-A6E1-483F-8DE8-0A3B56F8ACD9}" sibTransId="{44104D20-C417-40C6-BB54-D163356D8CF2}"/>
    <dgm:cxn modelId="{51441F0F-199C-4AE4-A44D-3B1EAAB52B74}" type="presOf" srcId="{30E47F6A-7D62-4B29-BE13-5C1340B5F78C}" destId="{1293E967-70D5-46AA-827F-65DABC1B7364}" srcOrd="0" destOrd="2" presId="urn:microsoft.com/office/officeart/2005/8/layout/vList2"/>
    <dgm:cxn modelId="{5A9E0BE1-DC1D-44C8-8D12-AAF34671BB56}" srcId="{437BB810-EC62-4644-91A6-A7A7A1EB53E7}" destId="{9EA1F970-1CC4-4A2E-A4AD-7B4F20AFF3F9}" srcOrd="0" destOrd="0" parTransId="{4131AC74-A8CE-4DD4-862C-652C535187D0}" sibTransId="{43FD5646-8EA7-46F1-A3D3-3BE35824BDEB}"/>
    <dgm:cxn modelId="{4C609E16-31B5-4E9A-967F-D49BAD358BA4}" type="presOf" srcId="{437BB810-EC62-4644-91A6-A7A7A1EB53E7}" destId="{7B82C5BA-9F83-414C-B27C-E85057546168}" srcOrd="0" destOrd="0" presId="urn:microsoft.com/office/officeart/2005/8/layout/vList2"/>
    <dgm:cxn modelId="{366DBF1E-4928-4BC1-84EA-A0ABA7BC90A1}" srcId="{1C65321A-A529-406D-B66B-42D7AFF16C25}" destId="{30E47F6A-7D62-4B29-BE13-5C1340B5F78C}" srcOrd="2" destOrd="0" parTransId="{20265937-8333-4330-BCC0-26A716E3FD07}" sibTransId="{06570F9D-6AAA-4572-B857-23645F8A42F6}"/>
    <dgm:cxn modelId="{3DCDFE2D-3507-42C9-9ACA-82439C535E86}" type="presOf" srcId="{340C0F11-4CEE-4A48-9937-B913EDD9699F}" destId="{1293E967-70D5-46AA-827F-65DABC1B7364}" srcOrd="0" destOrd="0" presId="urn:microsoft.com/office/officeart/2005/8/layout/vList2"/>
    <dgm:cxn modelId="{F7976835-A04F-4C37-9358-A15E0EA2FD20}" type="presParOf" srcId="{7B82C5BA-9F83-414C-B27C-E85057546168}" destId="{27541B79-7990-451B-837B-6FA144039D5E}" srcOrd="0" destOrd="0" presId="urn:microsoft.com/office/officeart/2005/8/layout/vList2"/>
    <dgm:cxn modelId="{0B30D36F-FF7A-4752-8E91-00B53C9F2C80}" type="presParOf" srcId="{7B82C5BA-9F83-414C-B27C-E85057546168}" destId="{324F6822-6AEE-4186-ACBD-8F4B1835B6A6}" srcOrd="1" destOrd="0" presId="urn:microsoft.com/office/officeart/2005/8/layout/vList2"/>
    <dgm:cxn modelId="{225575BC-38A3-4D99-A5B2-38E9F2AE8FDC}" type="presParOf" srcId="{7B82C5BA-9F83-414C-B27C-E85057546168}" destId="{043385BA-F3A5-47A2-A578-C27C81AF4FF5}" srcOrd="2" destOrd="0" presId="urn:microsoft.com/office/officeart/2005/8/layout/vList2"/>
    <dgm:cxn modelId="{60E5F9D1-BF72-4D43-A2CB-4B4F316CD4FF}" type="presParOf" srcId="{7B82C5BA-9F83-414C-B27C-E85057546168}" destId="{621F73D1-CA5F-4B29-BA9C-D6FD7826C1BD}" srcOrd="3" destOrd="0" presId="urn:microsoft.com/office/officeart/2005/8/layout/vList2"/>
    <dgm:cxn modelId="{830AD736-B568-41B1-A284-735DFE0B953F}" type="presParOf" srcId="{7B82C5BA-9F83-414C-B27C-E85057546168}" destId="{0EE3230B-8C8D-4D3F-AB9B-E661369A9A9B}" srcOrd="4" destOrd="0" presId="urn:microsoft.com/office/officeart/2005/8/layout/vList2"/>
    <dgm:cxn modelId="{11162E64-6C4E-4E34-8BCD-C1869AE5E2C8}" type="presParOf" srcId="{7B82C5BA-9F83-414C-B27C-E85057546168}" destId="{F503D3AD-DEB4-455B-A665-D482D080CB81}" srcOrd="5" destOrd="0" presId="urn:microsoft.com/office/officeart/2005/8/layout/vList2"/>
    <dgm:cxn modelId="{0A7F917A-D4A8-4B85-A41C-2D9D619E55D9}" type="presParOf" srcId="{7B82C5BA-9F83-414C-B27C-E85057546168}" destId="{B96E0FF7-BC84-419B-8B9D-B257E1B149E3}" srcOrd="6" destOrd="0" presId="urn:microsoft.com/office/officeart/2005/8/layout/vList2"/>
    <dgm:cxn modelId="{4CCAE72F-5C05-4481-AEE3-0C6DC43FBF5C}" type="presParOf" srcId="{7B82C5BA-9F83-414C-B27C-E85057546168}" destId="{1293E967-70D5-46AA-827F-65DABC1B736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7BB810-EC62-4644-91A6-A7A7A1EB53E7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9EA1F970-1CC4-4A2E-A4AD-7B4F20AFF3F9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教師提問</a:t>
          </a:r>
          <a:r>
            <a:rPr lang="en-US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小汽車在什麼材質的地面上滑行，會走得比較快？</a:t>
          </a:r>
          <a:endParaRPr lang="en-US" altLang="zh-TW" sz="18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131AC74-A8CE-4DD4-862C-652C535187D0}" type="parTrans" cxnId="{5A9E0BE1-DC1D-44C8-8D12-AAF34671BB56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FD5646-8EA7-46F1-A3D3-3BE35824BDEB}" type="sibTrans" cxnId="{5A9E0BE1-DC1D-44C8-8D12-AAF34671BB56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F8B8EF-68DE-4F0C-A614-0E87CCAEA804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記錄實驗結果並將實驗數據圖表化，並提出自己的結論。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F3A0D0D-298D-4F2B-831D-EA6D67D7B0B6}" type="parTrans" cxnId="{90A4BAFE-9071-4EC0-820B-789FBC6C450C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147254E-D33D-465F-89CD-602139281705}" type="sibTrans" cxnId="{90A4BAFE-9071-4EC0-820B-789FBC6C450C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E3B3F44-B613-4BD8-9E7D-37ECE565F7F5}">
      <dgm:prSet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學生進行實驗分享，對方法、結果進行討論。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D1E277C-9455-4E67-BA78-CE1C4F0369F7}" type="parTrans" cxnId="{A4359567-FA8E-4DF3-A8DF-5B4F99E174A9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729388-222B-4CC5-8D94-21B9B020D1C0}" type="sibTrans" cxnId="{A4359567-FA8E-4DF3-A8DF-5B4F99E174A9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9DC7489-B4F9-4448-B81D-DE0B628F6BF3}">
      <dgm:prSet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由分享中更進一步理解材質影響小汽車運動的情形，認識表面越粗糙時產生的摩擦力越大，越不利於小汽車的前進。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AA9CBAA-32CF-466C-A269-C5DABEC63CA1}" type="parTrans" cxnId="{17C1E210-6C83-4D21-AE80-5E3454A3AC0A}">
      <dgm:prSet/>
      <dgm:spPr/>
      <dgm:t>
        <a:bodyPr/>
        <a:lstStyle/>
        <a:p>
          <a:endParaRPr lang="zh-TW" altLang="en-US" sz="1800"/>
        </a:p>
      </dgm:t>
    </dgm:pt>
    <dgm:pt modelId="{DEB54A63-A641-4AA5-B556-31028805E6FD}" type="sibTrans" cxnId="{17C1E210-6C83-4D21-AE80-5E3454A3AC0A}">
      <dgm:prSet/>
      <dgm:spPr/>
      <dgm:t>
        <a:bodyPr/>
        <a:lstStyle/>
        <a:p>
          <a:endParaRPr lang="zh-TW" altLang="en-US" sz="1800"/>
        </a:p>
      </dgm:t>
    </dgm:pt>
    <dgm:pt modelId="{7B82C5BA-9F83-414C-B27C-E85057546168}" type="pres">
      <dgm:prSet presAssocID="{437BB810-EC62-4644-91A6-A7A7A1EB53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7541B79-7990-451B-837B-6FA144039D5E}" type="pres">
      <dgm:prSet presAssocID="{9EA1F970-1CC4-4A2E-A4AD-7B4F20AFF3F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4F6822-6AEE-4186-ACBD-8F4B1835B6A6}" type="pres">
      <dgm:prSet presAssocID="{43FD5646-8EA7-46F1-A3D3-3BE35824BDEB}" presName="spacer" presStyleCnt="0"/>
      <dgm:spPr/>
      <dgm:t>
        <a:bodyPr/>
        <a:lstStyle/>
        <a:p>
          <a:endParaRPr lang="zh-TW" altLang="en-US"/>
        </a:p>
      </dgm:t>
    </dgm:pt>
    <dgm:pt modelId="{B9D93409-35A0-4E4C-A18A-782E6E0BCFC1}" type="pres">
      <dgm:prSet presAssocID="{3DF8B8EF-68DE-4F0C-A614-0E87CCAEA80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68B13DE-4CA7-4667-AAC8-5AA1EA4823F0}" type="pres">
      <dgm:prSet presAssocID="{1147254E-D33D-465F-89CD-602139281705}" presName="spacer" presStyleCnt="0"/>
      <dgm:spPr/>
    </dgm:pt>
    <dgm:pt modelId="{8A2DDAF8-081C-4047-9E7B-72034C24DFAB}" type="pres">
      <dgm:prSet presAssocID="{1E3B3F44-B613-4BD8-9E7D-37ECE565F7F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D9F019E-5565-4C55-9F60-1221E17D22E9}" type="pres">
      <dgm:prSet presAssocID="{1E3B3F44-B613-4BD8-9E7D-37ECE565F7F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A9E0BE1-DC1D-44C8-8D12-AAF34671BB56}" srcId="{437BB810-EC62-4644-91A6-A7A7A1EB53E7}" destId="{9EA1F970-1CC4-4A2E-A4AD-7B4F20AFF3F9}" srcOrd="0" destOrd="0" parTransId="{4131AC74-A8CE-4DD4-862C-652C535187D0}" sibTransId="{43FD5646-8EA7-46F1-A3D3-3BE35824BDEB}"/>
    <dgm:cxn modelId="{7D9E4ABF-20F0-4585-8B7E-3DA6689C21EE}" type="presOf" srcId="{9EA1F970-1CC4-4A2E-A4AD-7B4F20AFF3F9}" destId="{27541B79-7990-451B-837B-6FA144039D5E}" srcOrd="0" destOrd="0" presId="urn:microsoft.com/office/officeart/2005/8/layout/vList2"/>
    <dgm:cxn modelId="{5F20E928-D96E-4075-BD1E-B39FD090BD63}" type="presOf" srcId="{1E3B3F44-B613-4BD8-9E7D-37ECE565F7F5}" destId="{8A2DDAF8-081C-4047-9E7B-72034C24DFAB}" srcOrd="0" destOrd="0" presId="urn:microsoft.com/office/officeart/2005/8/layout/vList2"/>
    <dgm:cxn modelId="{B2D6BFE9-38AB-4F7B-9027-07E698F08035}" type="presOf" srcId="{3DF8B8EF-68DE-4F0C-A614-0E87CCAEA804}" destId="{B9D93409-35A0-4E4C-A18A-782E6E0BCFC1}" srcOrd="0" destOrd="0" presId="urn:microsoft.com/office/officeart/2005/8/layout/vList2"/>
    <dgm:cxn modelId="{90A4BAFE-9071-4EC0-820B-789FBC6C450C}" srcId="{437BB810-EC62-4644-91A6-A7A7A1EB53E7}" destId="{3DF8B8EF-68DE-4F0C-A614-0E87CCAEA804}" srcOrd="1" destOrd="0" parTransId="{2F3A0D0D-298D-4F2B-831D-EA6D67D7B0B6}" sibTransId="{1147254E-D33D-465F-89CD-602139281705}"/>
    <dgm:cxn modelId="{A4359567-FA8E-4DF3-A8DF-5B4F99E174A9}" srcId="{437BB810-EC62-4644-91A6-A7A7A1EB53E7}" destId="{1E3B3F44-B613-4BD8-9E7D-37ECE565F7F5}" srcOrd="2" destOrd="0" parTransId="{CD1E277C-9455-4E67-BA78-CE1C4F0369F7}" sibTransId="{23729388-222B-4CC5-8D94-21B9B020D1C0}"/>
    <dgm:cxn modelId="{4C609E16-31B5-4E9A-967F-D49BAD358BA4}" type="presOf" srcId="{437BB810-EC62-4644-91A6-A7A7A1EB53E7}" destId="{7B82C5BA-9F83-414C-B27C-E85057546168}" srcOrd="0" destOrd="0" presId="urn:microsoft.com/office/officeart/2005/8/layout/vList2"/>
    <dgm:cxn modelId="{691489A5-46C2-41E4-B561-BFFB2B3BC622}" type="presOf" srcId="{69DC7489-B4F9-4448-B81D-DE0B628F6BF3}" destId="{7D9F019E-5565-4C55-9F60-1221E17D22E9}" srcOrd="0" destOrd="0" presId="urn:microsoft.com/office/officeart/2005/8/layout/vList2"/>
    <dgm:cxn modelId="{17C1E210-6C83-4D21-AE80-5E3454A3AC0A}" srcId="{1E3B3F44-B613-4BD8-9E7D-37ECE565F7F5}" destId="{69DC7489-B4F9-4448-B81D-DE0B628F6BF3}" srcOrd="0" destOrd="0" parTransId="{3AA9CBAA-32CF-466C-A269-C5DABEC63CA1}" sibTransId="{DEB54A63-A641-4AA5-B556-31028805E6FD}"/>
    <dgm:cxn modelId="{F7976835-A04F-4C37-9358-A15E0EA2FD20}" type="presParOf" srcId="{7B82C5BA-9F83-414C-B27C-E85057546168}" destId="{27541B79-7990-451B-837B-6FA144039D5E}" srcOrd="0" destOrd="0" presId="urn:microsoft.com/office/officeart/2005/8/layout/vList2"/>
    <dgm:cxn modelId="{36136852-39B3-433F-B6DA-81DC80BDF655}" type="presParOf" srcId="{7B82C5BA-9F83-414C-B27C-E85057546168}" destId="{324F6822-6AEE-4186-ACBD-8F4B1835B6A6}" srcOrd="1" destOrd="0" presId="urn:microsoft.com/office/officeart/2005/8/layout/vList2"/>
    <dgm:cxn modelId="{F819DA77-F5FB-47C7-8EA0-4D3B4ADC840F}" type="presParOf" srcId="{7B82C5BA-9F83-414C-B27C-E85057546168}" destId="{B9D93409-35A0-4E4C-A18A-782E6E0BCFC1}" srcOrd="2" destOrd="0" presId="urn:microsoft.com/office/officeart/2005/8/layout/vList2"/>
    <dgm:cxn modelId="{772E2FB5-0750-4DA8-B525-13F61446C1C7}" type="presParOf" srcId="{7B82C5BA-9F83-414C-B27C-E85057546168}" destId="{C68B13DE-4CA7-4667-AAC8-5AA1EA4823F0}" srcOrd="3" destOrd="0" presId="urn:microsoft.com/office/officeart/2005/8/layout/vList2"/>
    <dgm:cxn modelId="{FA05EA48-831D-4833-9A8B-D03B81AD3D75}" type="presParOf" srcId="{7B82C5BA-9F83-414C-B27C-E85057546168}" destId="{8A2DDAF8-081C-4047-9E7B-72034C24DFAB}" srcOrd="4" destOrd="0" presId="urn:microsoft.com/office/officeart/2005/8/layout/vList2"/>
    <dgm:cxn modelId="{9437D880-ED64-4811-AA57-3A5AC445AAA8}" type="presParOf" srcId="{7B82C5BA-9F83-414C-B27C-E85057546168}" destId="{7D9F019E-5565-4C55-9F60-1221E17D22E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432E75-0812-4ADB-9291-552E3B7BD108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676906E1-5AE9-417D-90E2-483CF3F82E82}">
      <dgm:prSet phldrT="[文字]" custT="1"/>
      <dgm:spPr/>
      <dgm:t>
        <a:bodyPr/>
        <a:lstStyle/>
        <a:p>
          <a:r>
            <a:rPr lang="en-US" altLang="zh-TW" sz="3200" dirty="0" smtClean="0">
              <a:latin typeface="Bernard MT Condensed" panose="02050806060905020404" pitchFamily="18" charset="0"/>
            </a:rPr>
            <a:t>Surface</a:t>
          </a:r>
          <a:r>
            <a:rPr lang="zh-TW" altLang="en-US" sz="3200" dirty="0" smtClean="0">
              <a:latin typeface="Bernard MT Condensed" panose="02050806060905020404" pitchFamily="18" charset="0"/>
            </a:rPr>
            <a:t>當與物體的接觸面愈粗糙時，其摩擦力也愈大</a:t>
          </a:r>
          <a:endParaRPr lang="zh-TW" altLang="en-US" sz="3200" dirty="0">
            <a:latin typeface="Bernard MT Condensed" panose="02050806060905020404" pitchFamily="18" charset="0"/>
          </a:endParaRPr>
        </a:p>
      </dgm:t>
    </dgm:pt>
    <dgm:pt modelId="{223CB68A-3E05-44EA-AFE4-B2B221DE43B1}" type="parTrans" cxnId="{414CED48-BE34-4BC9-8821-E0E24F2F4B9B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AF500434-61C6-498F-A309-212E775D473E}" type="sibTrans" cxnId="{414CED48-BE34-4BC9-8821-E0E24F2F4B9B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609135BB-D0F7-47B3-A148-7031D3163ABA}">
      <dgm:prSet phldrT="[文字]" custT="1"/>
      <dgm:spPr/>
      <dgm:t>
        <a:bodyPr/>
        <a:lstStyle/>
        <a:p>
          <a:r>
            <a:rPr lang="en-US" altLang="en-US" sz="3200" dirty="0" smtClean="0">
              <a:latin typeface="Bernard MT Condensed" panose="02050806060905020404" pitchFamily="18" charset="0"/>
            </a:rPr>
            <a:t>Weight</a:t>
          </a:r>
          <a:r>
            <a:rPr lang="zh-TW" altLang="en-US" sz="3200" dirty="0" smtClean="0">
              <a:latin typeface="Bernard MT Condensed" panose="02050806060905020404" pitchFamily="18" charset="0"/>
            </a:rPr>
            <a:t>當物體重量愈重時，其摩擦力就愈大</a:t>
          </a:r>
          <a:endParaRPr lang="zh-TW" altLang="en-US" sz="3200" dirty="0">
            <a:latin typeface="Bernard MT Condensed" panose="02050806060905020404" pitchFamily="18" charset="0"/>
          </a:endParaRPr>
        </a:p>
      </dgm:t>
    </dgm:pt>
    <dgm:pt modelId="{890CC17C-5C2C-4BD0-A8DE-8F86E80EFA74}" type="parTrans" cxnId="{C386164D-9ADC-45A3-B9F4-2F122F0170E1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3D47F7D3-520A-4264-9924-1814EF68A218}" type="sibTrans" cxnId="{C386164D-9ADC-45A3-B9F4-2F122F0170E1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BF155890-0DD5-4DC1-AA6B-EAFB9120FD5F}">
      <dgm:prSet custT="1"/>
      <dgm:spPr/>
      <dgm:t>
        <a:bodyPr/>
        <a:lstStyle/>
        <a:p>
          <a:r>
            <a:rPr lang="en-US" altLang="en-US" sz="3200" dirty="0" smtClean="0">
              <a:latin typeface="Bernard MT Condensed" panose="02050806060905020404" pitchFamily="18" charset="0"/>
            </a:rPr>
            <a:t>rough surface</a:t>
          </a:r>
          <a:endParaRPr lang="zh-TW" altLang="en-US" sz="3200" dirty="0">
            <a:latin typeface="Bernard MT Condensed" panose="02050806060905020404" pitchFamily="18" charset="0"/>
          </a:endParaRPr>
        </a:p>
      </dgm:t>
    </dgm:pt>
    <dgm:pt modelId="{40F4C2F6-C518-4AB8-A9C6-64C6FA08CA4C}" type="parTrans" cxnId="{DECE0549-BF6D-490A-A0B2-C9B5510C2B06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C38918BD-FCBF-44DB-99FF-ED2DBE133D10}" type="sibTrans" cxnId="{DECE0549-BF6D-490A-A0B2-C9B5510C2B06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2F1958F1-AF6E-4A3F-B7AA-330651E02274}">
      <dgm:prSet custT="1"/>
      <dgm:spPr/>
      <dgm:t>
        <a:bodyPr/>
        <a:lstStyle/>
        <a:p>
          <a:r>
            <a:rPr lang="en-US" altLang="en-US" sz="3200" dirty="0" smtClean="0">
              <a:latin typeface="Bernard MT Condensed" panose="02050806060905020404" pitchFamily="18" charset="0"/>
            </a:rPr>
            <a:t>smoother </a:t>
          </a:r>
          <a:endParaRPr lang="zh-TW" altLang="en-US" sz="3200" dirty="0">
            <a:latin typeface="Bernard MT Condensed" panose="02050806060905020404" pitchFamily="18" charset="0"/>
          </a:endParaRPr>
        </a:p>
      </dgm:t>
    </dgm:pt>
    <dgm:pt modelId="{A3C10311-CFE2-48C3-88F0-11AF17AB72CD}" type="parTrans" cxnId="{366191B3-B9DB-4848-BFFD-09EF3A608AC8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E1C33841-B17C-4CF6-A9C4-C4FF6D4CEBF4}" type="sibTrans" cxnId="{366191B3-B9DB-4848-BFFD-09EF3A608AC8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9DFA4607-F0DB-4CE1-B5C0-35C0B297D979}">
      <dgm:prSet custT="1"/>
      <dgm:spPr/>
      <dgm:t>
        <a:bodyPr/>
        <a:lstStyle/>
        <a:p>
          <a:r>
            <a:rPr lang="en-US" altLang="en-US" sz="3200" dirty="0" smtClean="0">
              <a:latin typeface="Bernard MT Condensed" panose="02050806060905020404" pitchFamily="18" charset="0"/>
            </a:rPr>
            <a:t>light</a:t>
          </a:r>
          <a:endParaRPr lang="zh-TW" altLang="en-US" sz="3200" dirty="0">
            <a:latin typeface="Bernard MT Condensed" panose="02050806060905020404" pitchFamily="18" charset="0"/>
          </a:endParaRPr>
        </a:p>
      </dgm:t>
    </dgm:pt>
    <dgm:pt modelId="{0EF71189-FDE6-4639-B498-DF2AA7F435BE}" type="parTrans" cxnId="{2FB9E1C9-19B2-476B-8471-3D9A167D42B8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236D132A-1A20-4428-8277-88114A3848B9}" type="sibTrans" cxnId="{2FB9E1C9-19B2-476B-8471-3D9A167D42B8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393FA845-439F-4257-B4C9-713CC880171B}">
      <dgm:prSet custT="1"/>
      <dgm:spPr/>
      <dgm:t>
        <a:bodyPr/>
        <a:lstStyle/>
        <a:p>
          <a:r>
            <a:rPr lang="en-US" altLang="en-US" sz="3200" dirty="0" smtClean="0">
              <a:latin typeface="Bernard MT Condensed" panose="02050806060905020404" pitchFamily="18" charset="0"/>
            </a:rPr>
            <a:t>heavy </a:t>
          </a:r>
          <a:endParaRPr lang="zh-TW" altLang="en-US" sz="3200" dirty="0" smtClean="0">
            <a:latin typeface="Bernard MT Condensed" panose="02050806060905020404" pitchFamily="18" charset="0"/>
          </a:endParaRPr>
        </a:p>
      </dgm:t>
    </dgm:pt>
    <dgm:pt modelId="{6B0D86B6-ACEE-49CB-A4F1-601FAF8DF224}" type="parTrans" cxnId="{D3D56DBA-B24A-48B8-BC63-3F9CD9D40BF7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5380DE97-BF31-4E8B-A93D-5656C4D65B8B}" type="sibTrans" cxnId="{D3D56DBA-B24A-48B8-BC63-3F9CD9D40BF7}">
      <dgm:prSet/>
      <dgm:spPr/>
      <dgm:t>
        <a:bodyPr/>
        <a:lstStyle/>
        <a:p>
          <a:endParaRPr lang="zh-TW" altLang="en-US" sz="3200">
            <a:latin typeface="Bernard MT Condensed" panose="02050806060905020404" pitchFamily="18" charset="0"/>
          </a:endParaRPr>
        </a:p>
      </dgm:t>
    </dgm:pt>
    <dgm:pt modelId="{782E65DB-2ABA-430B-9BA8-655D9EE04576}" type="pres">
      <dgm:prSet presAssocID="{DD432E75-0812-4ADB-9291-552E3B7BD10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B1B4ED3-34EC-4982-9C0A-D42DC4867218}" type="pres">
      <dgm:prSet presAssocID="{676906E1-5AE9-417D-90E2-483CF3F82E82}" presName="parentLin" presStyleCnt="0"/>
      <dgm:spPr/>
    </dgm:pt>
    <dgm:pt modelId="{E84214A2-C21D-4789-B3B4-2A66CBF3C95E}" type="pres">
      <dgm:prSet presAssocID="{676906E1-5AE9-417D-90E2-483CF3F82E82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58FCF83D-4DBE-46BE-A852-6D03384D8D47}" type="pres">
      <dgm:prSet presAssocID="{676906E1-5AE9-417D-90E2-483CF3F82E8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7A4195-71F7-43CC-9F26-AE179E3C373E}" type="pres">
      <dgm:prSet presAssocID="{676906E1-5AE9-417D-90E2-483CF3F82E82}" presName="negativeSpace" presStyleCnt="0"/>
      <dgm:spPr/>
    </dgm:pt>
    <dgm:pt modelId="{482DE927-EF2C-4EAF-9642-7BF905EFFA52}" type="pres">
      <dgm:prSet presAssocID="{676906E1-5AE9-417D-90E2-483CF3F82E82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0E111C-837A-43F8-92A6-F0355BA9C0F1}" type="pres">
      <dgm:prSet presAssocID="{AF500434-61C6-498F-A309-212E775D473E}" presName="spaceBetweenRectangles" presStyleCnt="0"/>
      <dgm:spPr/>
    </dgm:pt>
    <dgm:pt modelId="{CB948E4E-A146-448C-BBA3-15DEB742F6FB}" type="pres">
      <dgm:prSet presAssocID="{609135BB-D0F7-47B3-A148-7031D3163ABA}" presName="parentLin" presStyleCnt="0"/>
      <dgm:spPr/>
    </dgm:pt>
    <dgm:pt modelId="{160B0B90-5BD0-4581-9E35-3D9F0406FBEE}" type="pres">
      <dgm:prSet presAssocID="{609135BB-D0F7-47B3-A148-7031D3163ABA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F0E8FB17-DE6F-4BCE-9199-1FEABE5ED027}" type="pres">
      <dgm:prSet presAssocID="{609135BB-D0F7-47B3-A148-7031D3163AB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68831A0-B375-407F-A877-EFE509A7433C}" type="pres">
      <dgm:prSet presAssocID="{609135BB-D0F7-47B3-A148-7031D3163ABA}" presName="negativeSpace" presStyleCnt="0"/>
      <dgm:spPr/>
    </dgm:pt>
    <dgm:pt modelId="{6D9D5BDA-5CFC-42CE-95D5-9C530B95753C}" type="pres">
      <dgm:prSet presAssocID="{609135BB-D0F7-47B3-A148-7031D3163ABA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9FD52D1-5897-4EFC-B57C-E7BB2656FFA9}" type="presOf" srcId="{9DFA4607-F0DB-4CE1-B5C0-35C0B297D979}" destId="{6D9D5BDA-5CFC-42CE-95D5-9C530B95753C}" srcOrd="0" destOrd="1" presId="urn:microsoft.com/office/officeart/2005/8/layout/list1"/>
    <dgm:cxn modelId="{DECE0549-BF6D-490A-A0B2-C9B5510C2B06}" srcId="{676906E1-5AE9-417D-90E2-483CF3F82E82}" destId="{BF155890-0DD5-4DC1-AA6B-EAFB9120FD5F}" srcOrd="0" destOrd="0" parTransId="{40F4C2F6-C518-4AB8-A9C6-64C6FA08CA4C}" sibTransId="{C38918BD-FCBF-44DB-99FF-ED2DBE133D10}"/>
    <dgm:cxn modelId="{750FD397-E849-4147-BC74-6E3D367F4A96}" type="presOf" srcId="{BF155890-0DD5-4DC1-AA6B-EAFB9120FD5F}" destId="{482DE927-EF2C-4EAF-9642-7BF905EFFA52}" srcOrd="0" destOrd="0" presId="urn:microsoft.com/office/officeart/2005/8/layout/list1"/>
    <dgm:cxn modelId="{F40E288F-F77B-4E88-9028-E4084F47198F}" type="presOf" srcId="{393FA845-439F-4257-B4C9-713CC880171B}" destId="{6D9D5BDA-5CFC-42CE-95D5-9C530B95753C}" srcOrd="0" destOrd="0" presId="urn:microsoft.com/office/officeart/2005/8/layout/list1"/>
    <dgm:cxn modelId="{366191B3-B9DB-4848-BFFD-09EF3A608AC8}" srcId="{676906E1-5AE9-417D-90E2-483CF3F82E82}" destId="{2F1958F1-AF6E-4A3F-B7AA-330651E02274}" srcOrd="1" destOrd="0" parTransId="{A3C10311-CFE2-48C3-88F0-11AF17AB72CD}" sibTransId="{E1C33841-B17C-4CF6-A9C4-C4FF6D4CEBF4}"/>
    <dgm:cxn modelId="{FFEC7610-4B01-4012-9FE7-38B6D16BB98D}" type="presOf" srcId="{609135BB-D0F7-47B3-A148-7031D3163ABA}" destId="{160B0B90-5BD0-4581-9E35-3D9F0406FBEE}" srcOrd="0" destOrd="0" presId="urn:microsoft.com/office/officeart/2005/8/layout/list1"/>
    <dgm:cxn modelId="{9C5B639A-F5FF-430E-8122-7B60027B7ED0}" type="presOf" srcId="{676906E1-5AE9-417D-90E2-483CF3F82E82}" destId="{58FCF83D-4DBE-46BE-A852-6D03384D8D47}" srcOrd="1" destOrd="0" presId="urn:microsoft.com/office/officeart/2005/8/layout/list1"/>
    <dgm:cxn modelId="{414CED48-BE34-4BC9-8821-E0E24F2F4B9B}" srcId="{DD432E75-0812-4ADB-9291-552E3B7BD108}" destId="{676906E1-5AE9-417D-90E2-483CF3F82E82}" srcOrd="0" destOrd="0" parTransId="{223CB68A-3E05-44EA-AFE4-B2B221DE43B1}" sibTransId="{AF500434-61C6-498F-A309-212E775D473E}"/>
    <dgm:cxn modelId="{2FB9E1C9-19B2-476B-8471-3D9A167D42B8}" srcId="{609135BB-D0F7-47B3-A148-7031D3163ABA}" destId="{9DFA4607-F0DB-4CE1-B5C0-35C0B297D979}" srcOrd="1" destOrd="0" parTransId="{0EF71189-FDE6-4639-B498-DF2AA7F435BE}" sibTransId="{236D132A-1A20-4428-8277-88114A3848B9}"/>
    <dgm:cxn modelId="{C91F838F-B28A-460B-B234-58E8F01055D9}" type="presOf" srcId="{DD432E75-0812-4ADB-9291-552E3B7BD108}" destId="{782E65DB-2ABA-430B-9BA8-655D9EE04576}" srcOrd="0" destOrd="0" presId="urn:microsoft.com/office/officeart/2005/8/layout/list1"/>
    <dgm:cxn modelId="{D3D56DBA-B24A-48B8-BC63-3F9CD9D40BF7}" srcId="{609135BB-D0F7-47B3-A148-7031D3163ABA}" destId="{393FA845-439F-4257-B4C9-713CC880171B}" srcOrd="0" destOrd="0" parTransId="{6B0D86B6-ACEE-49CB-A4F1-601FAF8DF224}" sibTransId="{5380DE97-BF31-4E8B-A93D-5656C4D65B8B}"/>
    <dgm:cxn modelId="{20FF0B6E-24C0-4E37-99BA-EFB1DDE09FF7}" type="presOf" srcId="{676906E1-5AE9-417D-90E2-483CF3F82E82}" destId="{E84214A2-C21D-4789-B3B4-2A66CBF3C95E}" srcOrd="0" destOrd="0" presId="urn:microsoft.com/office/officeart/2005/8/layout/list1"/>
    <dgm:cxn modelId="{5D7A289E-8287-4643-A5A7-F11BA4DCB713}" type="presOf" srcId="{2F1958F1-AF6E-4A3F-B7AA-330651E02274}" destId="{482DE927-EF2C-4EAF-9642-7BF905EFFA52}" srcOrd="0" destOrd="1" presId="urn:microsoft.com/office/officeart/2005/8/layout/list1"/>
    <dgm:cxn modelId="{6BDACC2E-BE82-4269-9CED-C09C84C203ED}" type="presOf" srcId="{609135BB-D0F7-47B3-A148-7031D3163ABA}" destId="{F0E8FB17-DE6F-4BCE-9199-1FEABE5ED027}" srcOrd="1" destOrd="0" presId="urn:microsoft.com/office/officeart/2005/8/layout/list1"/>
    <dgm:cxn modelId="{C386164D-9ADC-45A3-B9F4-2F122F0170E1}" srcId="{DD432E75-0812-4ADB-9291-552E3B7BD108}" destId="{609135BB-D0F7-47B3-A148-7031D3163ABA}" srcOrd="1" destOrd="0" parTransId="{890CC17C-5C2C-4BD0-A8DE-8F86E80EFA74}" sibTransId="{3D47F7D3-520A-4264-9924-1814EF68A218}"/>
    <dgm:cxn modelId="{C4386A82-3374-4AA6-95E4-C2FDB8178302}" type="presParOf" srcId="{782E65DB-2ABA-430B-9BA8-655D9EE04576}" destId="{9B1B4ED3-34EC-4982-9C0A-D42DC4867218}" srcOrd="0" destOrd="0" presId="urn:microsoft.com/office/officeart/2005/8/layout/list1"/>
    <dgm:cxn modelId="{F780A789-645B-4190-BAF4-B218B831C2ED}" type="presParOf" srcId="{9B1B4ED3-34EC-4982-9C0A-D42DC4867218}" destId="{E84214A2-C21D-4789-B3B4-2A66CBF3C95E}" srcOrd="0" destOrd="0" presId="urn:microsoft.com/office/officeart/2005/8/layout/list1"/>
    <dgm:cxn modelId="{0768325C-4697-4370-81D4-2CADFB766B71}" type="presParOf" srcId="{9B1B4ED3-34EC-4982-9C0A-D42DC4867218}" destId="{58FCF83D-4DBE-46BE-A852-6D03384D8D47}" srcOrd="1" destOrd="0" presId="urn:microsoft.com/office/officeart/2005/8/layout/list1"/>
    <dgm:cxn modelId="{5F838FBC-CDF7-4B54-8310-80CDC28F58EA}" type="presParOf" srcId="{782E65DB-2ABA-430B-9BA8-655D9EE04576}" destId="{F07A4195-71F7-43CC-9F26-AE179E3C373E}" srcOrd="1" destOrd="0" presId="urn:microsoft.com/office/officeart/2005/8/layout/list1"/>
    <dgm:cxn modelId="{49A4A969-A00D-4C9C-B716-47D1DFA4A38E}" type="presParOf" srcId="{782E65DB-2ABA-430B-9BA8-655D9EE04576}" destId="{482DE927-EF2C-4EAF-9642-7BF905EFFA52}" srcOrd="2" destOrd="0" presId="urn:microsoft.com/office/officeart/2005/8/layout/list1"/>
    <dgm:cxn modelId="{8DD5A08C-F939-4622-B74F-495829ADEE73}" type="presParOf" srcId="{782E65DB-2ABA-430B-9BA8-655D9EE04576}" destId="{9F0E111C-837A-43F8-92A6-F0355BA9C0F1}" srcOrd="3" destOrd="0" presId="urn:microsoft.com/office/officeart/2005/8/layout/list1"/>
    <dgm:cxn modelId="{5FFCE06F-4CF0-4F2F-B1C2-E58B324A9F94}" type="presParOf" srcId="{782E65DB-2ABA-430B-9BA8-655D9EE04576}" destId="{CB948E4E-A146-448C-BBA3-15DEB742F6FB}" srcOrd="4" destOrd="0" presId="urn:microsoft.com/office/officeart/2005/8/layout/list1"/>
    <dgm:cxn modelId="{F06C046C-33B8-4615-9001-CD9B8011996C}" type="presParOf" srcId="{CB948E4E-A146-448C-BBA3-15DEB742F6FB}" destId="{160B0B90-5BD0-4581-9E35-3D9F0406FBEE}" srcOrd="0" destOrd="0" presId="urn:microsoft.com/office/officeart/2005/8/layout/list1"/>
    <dgm:cxn modelId="{4711FB34-D5A7-4FFD-8BC5-7917C451D7FB}" type="presParOf" srcId="{CB948E4E-A146-448C-BBA3-15DEB742F6FB}" destId="{F0E8FB17-DE6F-4BCE-9199-1FEABE5ED027}" srcOrd="1" destOrd="0" presId="urn:microsoft.com/office/officeart/2005/8/layout/list1"/>
    <dgm:cxn modelId="{C6D85F94-0D5C-49D5-BA9A-E746755702F1}" type="presParOf" srcId="{782E65DB-2ABA-430B-9BA8-655D9EE04576}" destId="{F68831A0-B375-407F-A877-EFE509A7433C}" srcOrd="5" destOrd="0" presId="urn:microsoft.com/office/officeart/2005/8/layout/list1"/>
    <dgm:cxn modelId="{BA9109B7-A703-4F5A-8F6C-429727DEBE33}" type="presParOf" srcId="{782E65DB-2ABA-430B-9BA8-655D9EE04576}" destId="{6D9D5BDA-5CFC-42CE-95D5-9C530B95753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7E7ACD1-CEBB-40C6-B91E-2033904C7580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25B74948-AC21-4E5A-B828-8B49E1B729BD}">
      <dgm:prSet phldrT="[文字]" custT="1"/>
      <dgm:spPr/>
      <dgm:t>
        <a:bodyPr/>
        <a:lstStyle/>
        <a:p>
          <a:r>
            <a:rPr lang="zh-TW" altLang="en-US" sz="1800" b="0" i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對科學具備好奇心與想像力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667547A-350E-4BF2-9365-3881814AEA3A}" type="parTrans" cxnId="{8BCD3312-D844-4514-B4A5-E613E6B96A9B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69ABB6F-2486-4BAC-8672-5F145C7EEEDE}" type="sibTrans" cxnId="{8BCD3312-D844-4514-B4A5-E613E6B96A9B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F65182C-F3CA-42A5-9FFE-C3F7BAFE66AF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科學知識、探究與實作能力及科學態度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C1BCFFA-13DA-4013-B065-49C6E9FD06A2}" type="parTrans" cxnId="{2C04B62E-D0FF-4BEB-8EC4-E447A64D5EA0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704464C-6D02-4A5A-B048-734B2184309D}" type="sibTrans" cxnId="{2C04B62E-D0FF-4BEB-8EC4-E447A64D5EA0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471156-51F9-48A8-BC8F-64DBB454523B}">
      <dgm:prSet phldrT="[文字]" custT="1"/>
      <dgm:spPr/>
      <dgm:t>
        <a:bodyPr/>
        <a:lstStyle/>
        <a:p>
          <a:r>
            <a:rPr lang="zh-TW" altLang="en-US" sz="1800" b="0" i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善用科技、展現關懷心與行動力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C038322-562D-4671-A502-9B9A8E05C577}" type="parTrans" cxnId="{1AA5DD23-407F-446E-A853-7BEA32419914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D0EA1C-DF1B-48C5-8E4B-A850EF587827}" type="sibTrans" cxnId="{1AA5DD23-407F-446E-A853-7BEA32419914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F63A8-AC92-4248-AD74-1F039EB3C499}" type="pres">
      <dgm:prSet presAssocID="{77E7ACD1-CEBB-40C6-B91E-2033904C7580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93357007-69C6-46F8-9371-E8B288CDB8BB}" type="pres">
      <dgm:prSet presAssocID="{25B74948-AC21-4E5A-B828-8B49E1B729BD}" presName="Accent1" presStyleCnt="0"/>
      <dgm:spPr/>
    </dgm:pt>
    <dgm:pt modelId="{091C94D3-E751-4492-B360-2B59C313B10B}" type="pres">
      <dgm:prSet presAssocID="{25B74948-AC21-4E5A-B828-8B49E1B729BD}" presName="Accent" presStyleLbl="node1" presStyleIdx="0" presStyleCnt="3"/>
      <dgm:spPr/>
    </dgm:pt>
    <dgm:pt modelId="{E35850C4-9FBC-4AAD-8010-67676C0DE263}" type="pres">
      <dgm:prSet presAssocID="{25B74948-AC21-4E5A-B828-8B49E1B729BD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1A4900F-BEF7-4A4C-935F-0B007103E043}" type="pres">
      <dgm:prSet presAssocID="{8F65182C-F3CA-42A5-9FFE-C3F7BAFE66AF}" presName="Accent2" presStyleCnt="0"/>
      <dgm:spPr/>
    </dgm:pt>
    <dgm:pt modelId="{C60C9991-4307-4A07-A24E-5A2D6AE41CCE}" type="pres">
      <dgm:prSet presAssocID="{8F65182C-F3CA-42A5-9FFE-C3F7BAFE66AF}" presName="Accent" presStyleLbl="node1" presStyleIdx="1" presStyleCnt="3"/>
      <dgm:spPr/>
    </dgm:pt>
    <dgm:pt modelId="{1E279C99-C9F9-4AB9-B4EF-98E608C7F24D}" type="pres">
      <dgm:prSet presAssocID="{8F65182C-F3CA-42A5-9FFE-C3F7BAFE66AF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D61192-FDC5-470E-813A-F21549232651}" type="pres">
      <dgm:prSet presAssocID="{BE471156-51F9-48A8-BC8F-64DBB454523B}" presName="Accent3" presStyleCnt="0"/>
      <dgm:spPr/>
    </dgm:pt>
    <dgm:pt modelId="{D6009BE9-99C6-4515-B26E-FC2DDDA3CA0C}" type="pres">
      <dgm:prSet presAssocID="{BE471156-51F9-48A8-BC8F-64DBB454523B}" presName="Accent" presStyleLbl="node1" presStyleIdx="2" presStyleCnt="3"/>
      <dgm:spPr/>
    </dgm:pt>
    <dgm:pt modelId="{3F545449-0043-4D76-851F-94811D9D886F}" type="pres">
      <dgm:prSet presAssocID="{BE471156-51F9-48A8-BC8F-64DBB454523B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C04B62E-D0FF-4BEB-8EC4-E447A64D5EA0}" srcId="{77E7ACD1-CEBB-40C6-B91E-2033904C7580}" destId="{8F65182C-F3CA-42A5-9FFE-C3F7BAFE66AF}" srcOrd="1" destOrd="0" parTransId="{5C1BCFFA-13DA-4013-B065-49C6E9FD06A2}" sibTransId="{B704464C-6D02-4A5A-B048-734B2184309D}"/>
    <dgm:cxn modelId="{7129F38C-CE07-4A62-9EF9-8D9110A70264}" type="presOf" srcId="{77E7ACD1-CEBB-40C6-B91E-2033904C7580}" destId="{468F63A8-AC92-4248-AD74-1F039EB3C499}" srcOrd="0" destOrd="0" presId="urn:microsoft.com/office/officeart/2009/layout/CircleArrowProcess"/>
    <dgm:cxn modelId="{86F9EA66-3537-44FA-B643-E773A3502841}" type="presOf" srcId="{BE471156-51F9-48A8-BC8F-64DBB454523B}" destId="{3F545449-0043-4D76-851F-94811D9D886F}" srcOrd="0" destOrd="0" presId="urn:microsoft.com/office/officeart/2009/layout/CircleArrowProcess"/>
    <dgm:cxn modelId="{1AA5DD23-407F-446E-A853-7BEA32419914}" srcId="{77E7ACD1-CEBB-40C6-B91E-2033904C7580}" destId="{BE471156-51F9-48A8-BC8F-64DBB454523B}" srcOrd="2" destOrd="0" parTransId="{9C038322-562D-4671-A502-9B9A8E05C577}" sibTransId="{E6D0EA1C-DF1B-48C5-8E4B-A850EF587827}"/>
    <dgm:cxn modelId="{8BCD3312-D844-4514-B4A5-E613E6B96A9B}" srcId="{77E7ACD1-CEBB-40C6-B91E-2033904C7580}" destId="{25B74948-AC21-4E5A-B828-8B49E1B729BD}" srcOrd="0" destOrd="0" parTransId="{2667547A-350E-4BF2-9365-3881814AEA3A}" sibTransId="{F69ABB6F-2486-4BAC-8672-5F145C7EEEDE}"/>
    <dgm:cxn modelId="{8FEDA58F-50EC-4D5A-A047-861367232C3F}" type="presOf" srcId="{8F65182C-F3CA-42A5-9FFE-C3F7BAFE66AF}" destId="{1E279C99-C9F9-4AB9-B4EF-98E608C7F24D}" srcOrd="0" destOrd="0" presId="urn:microsoft.com/office/officeart/2009/layout/CircleArrowProcess"/>
    <dgm:cxn modelId="{6D72D32B-45EB-4E57-AC1E-50BBFD6EEF9B}" type="presOf" srcId="{25B74948-AC21-4E5A-B828-8B49E1B729BD}" destId="{E35850C4-9FBC-4AAD-8010-67676C0DE263}" srcOrd="0" destOrd="0" presId="urn:microsoft.com/office/officeart/2009/layout/CircleArrowProcess"/>
    <dgm:cxn modelId="{5B7AD824-BA7F-42A5-946B-59AB8712F647}" type="presParOf" srcId="{468F63A8-AC92-4248-AD74-1F039EB3C499}" destId="{93357007-69C6-46F8-9371-E8B288CDB8BB}" srcOrd="0" destOrd="0" presId="urn:microsoft.com/office/officeart/2009/layout/CircleArrowProcess"/>
    <dgm:cxn modelId="{DF3A5C6C-7454-4CDA-B6C2-F2234DD754DE}" type="presParOf" srcId="{93357007-69C6-46F8-9371-E8B288CDB8BB}" destId="{091C94D3-E751-4492-B360-2B59C313B10B}" srcOrd="0" destOrd="0" presId="urn:microsoft.com/office/officeart/2009/layout/CircleArrowProcess"/>
    <dgm:cxn modelId="{B6AA568A-93F3-4A0B-970B-F84FE7262BC7}" type="presParOf" srcId="{468F63A8-AC92-4248-AD74-1F039EB3C499}" destId="{E35850C4-9FBC-4AAD-8010-67676C0DE263}" srcOrd="1" destOrd="0" presId="urn:microsoft.com/office/officeart/2009/layout/CircleArrowProcess"/>
    <dgm:cxn modelId="{B3035998-8CCD-4366-89EB-412825DDA28B}" type="presParOf" srcId="{468F63A8-AC92-4248-AD74-1F039EB3C499}" destId="{41A4900F-BEF7-4A4C-935F-0B007103E043}" srcOrd="2" destOrd="0" presId="urn:microsoft.com/office/officeart/2009/layout/CircleArrowProcess"/>
    <dgm:cxn modelId="{E088E3E8-DB41-46F4-AD87-B97A1FB2CF12}" type="presParOf" srcId="{41A4900F-BEF7-4A4C-935F-0B007103E043}" destId="{C60C9991-4307-4A07-A24E-5A2D6AE41CCE}" srcOrd="0" destOrd="0" presId="urn:microsoft.com/office/officeart/2009/layout/CircleArrowProcess"/>
    <dgm:cxn modelId="{507825E6-95C9-44E2-BA42-DF8396517D0F}" type="presParOf" srcId="{468F63A8-AC92-4248-AD74-1F039EB3C499}" destId="{1E279C99-C9F9-4AB9-B4EF-98E608C7F24D}" srcOrd="3" destOrd="0" presId="urn:microsoft.com/office/officeart/2009/layout/CircleArrowProcess"/>
    <dgm:cxn modelId="{D6ADB9E8-E26F-4127-B33C-E2F550F29F0F}" type="presParOf" srcId="{468F63A8-AC92-4248-AD74-1F039EB3C499}" destId="{1ED61192-FDC5-470E-813A-F21549232651}" srcOrd="4" destOrd="0" presId="urn:microsoft.com/office/officeart/2009/layout/CircleArrowProcess"/>
    <dgm:cxn modelId="{3E8FCF30-7179-4C0E-9D89-953E75DB5020}" type="presParOf" srcId="{1ED61192-FDC5-470E-813A-F21549232651}" destId="{D6009BE9-99C6-4515-B26E-FC2DDDA3CA0C}" srcOrd="0" destOrd="0" presId="urn:microsoft.com/office/officeart/2009/layout/CircleArrowProcess"/>
    <dgm:cxn modelId="{9E589701-A0C9-4C8E-BCE6-D7FE27006683}" type="presParOf" srcId="{468F63A8-AC92-4248-AD74-1F039EB3C499}" destId="{3F545449-0043-4D76-851F-94811D9D886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6CC17B-6D08-422A-A9B5-66438411F096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0759732D-41F0-4E3F-B40A-DF829ECF77D9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重視語言溝通互動的功能性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735093F-BBE0-49A7-B3E3-DC0798CB7F88}" type="parTrans" cxnId="{FDD88BFC-477B-4DAB-AC44-D78608CDB0B1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B45839B-F2B7-4E79-BA68-1BFE3FB0F259}" type="sibTrans" cxnId="{FDD88BFC-477B-4DAB-AC44-D78608CDB0B1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60B33DE-EEF8-44C5-B8DD-CA7933DC2F27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發展自主學習與終身學習英語的能力與習慣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BECC4C-341F-4AF0-A10F-98C5B32677A3}" type="parTrans" cxnId="{1D1A615F-B4D8-4D2E-99DC-BDA693835DE6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69E192B-FEAD-49CC-9245-7EBBE5790339}" type="sibTrans" cxnId="{1D1A615F-B4D8-4D2E-99DC-BDA693835DE6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6243781-D61C-47CF-B03F-B52FCF7FDFA9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培養學生邏輯思考能力，並激發其創造力。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12763E-ED39-49A4-84F9-DA8CBB87223A}" type="parTrans" cxnId="{022A0A36-EAC7-4C61-8A63-9F1A2E9751E4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96E4F3B-9C4C-4E1D-B858-4BA7E14F8E9E}" type="sibTrans" cxnId="{022A0A36-EAC7-4C61-8A63-9F1A2E9751E4}">
      <dgm:prSet/>
      <dgm:spPr/>
      <dgm:t>
        <a:bodyPr/>
        <a:lstStyle/>
        <a:p>
          <a:endParaRPr lang="zh-TW" altLang="en-US" sz="18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9117739-8E91-46FA-B93D-609E03E62782}" type="pres">
      <dgm:prSet presAssocID="{A46CC17B-6D08-422A-A9B5-66438411F09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B933C259-7FB2-4D42-B2F8-151DD710CC26}" type="pres">
      <dgm:prSet presAssocID="{0759732D-41F0-4E3F-B40A-DF829ECF77D9}" presName="Accent1" presStyleCnt="0"/>
      <dgm:spPr/>
    </dgm:pt>
    <dgm:pt modelId="{B0068402-B5F3-4621-B83B-018040958BFA}" type="pres">
      <dgm:prSet presAssocID="{0759732D-41F0-4E3F-B40A-DF829ECF77D9}" presName="Accent" presStyleLbl="node1" presStyleIdx="0" presStyleCnt="3"/>
      <dgm:spPr/>
    </dgm:pt>
    <dgm:pt modelId="{9CF49DFF-09F0-4EC2-8AFC-C5DA45F75AB5}" type="pres">
      <dgm:prSet presAssocID="{0759732D-41F0-4E3F-B40A-DF829ECF77D9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57153C-6F86-456C-8D33-95B751655780}" type="pres">
      <dgm:prSet presAssocID="{C60B33DE-EEF8-44C5-B8DD-CA7933DC2F27}" presName="Accent2" presStyleCnt="0"/>
      <dgm:spPr/>
    </dgm:pt>
    <dgm:pt modelId="{B5A58206-1F5A-480E-84C8-E6310E32F6C0}" type="pres">
      <dgm:prSet presAssocID="{C60B33DE-EEF8-44C5-B8DD-CA7933DC2F27}" presName="Accent" presStyleLbl="node1" presStyleIdx="1" presStyleCnt="3"/>
      <dgm:spPr/>
    </dgm:pt>
    <dgm:pt modelId="{D2F0C7D1-1D4C-46B1-82B7-B271FDB2AE37}" type="pres">
      <dgm:prSet presAssocID="{C60B33DE-EEF8-44C5-B8DD-CA7933DC2F27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D33A81-4963-45D7-83CD-4F64A4B54F12}" type="pres">
      <dgm:prSet presAssocID="{D6243781-D61C-47CF-B03F-B52FCF7FDFA9}" presName="Accent3" presStyleCnt="0"/>
      <dgm:spPr/>
    </dgm:pt>
    <dgm:pt modelId="{C6E4DE9A-DDE4-43F3-8EF6-6EE73C8F1CD0}" type="pres">
      <dgm:prSet presAssocID="{D6243781-D61C-47CF-B03F-B52FCF7FDFA9}" presName="Accent" presStyleLbl="node1" presStyleIdx="2" presStyleCnt="3"/>
      <dgm:spPr/>
    </dgm:pt>
    <dgm:pt modelId="{6FE11B1F-D5B3-40AE-904A-2DB50D7E4727}" type="pres">
      <dgm:prSet presAssocID="{D6243781-D61C-47CF-B03F-B52FCF7FDFA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A05AA51-8B51-4102-8817-00E6954E261A}" type="presOf" srcId="{D6243781-D61C-47CF-B03F-B52FCF7FDFA9}" destId="{6FE11B1F-D5B3-40AE-904A-2DB50D7E4727}" srcOrd="0" destOrd="0" presId="urn:microsoft.com/office/officeart/2009/layout/CircleArrowProcess"/>
    <dgm:cxn modelId="{41973B0D-0BF0-4C16-BFBB-FF40F521D854}" type="presOf" srcId="{A46CC17B-6D08-422A-A9B5-66438411F096}" destId="{39117739-8E91-46FA-B93D-609E03E62782}" srcOrd="0" destOrd="0" presId="urn:microsoft.com/office/officeart/2009/layout/CircleArrowProcess"/>
    <dgm:cxn modelId="{FDD88BFC-477B-4DAB-AC44-D78608CDB0B1}" srcId="{A46CC17B-6D08-422A-A9B5-66438411F096}" destId="{0759732D-41F0-4E3F-B40A-DF829ECF77D9}" srcOrd="0" destOrd="0" parTransId="{0735093F-BBE0-49A7-B3E3-DC0798CB7F88}" sibTransId="{FB45839B-F2B7-4E79-BA68-1BFE3FB0F259}"/>
    <dgm:cxn modelId="{022A0A36-EAC7-4C61-8A63-9F1A2E9751E4}" srcId="{A46CC17B-6D08-422A-A9B5-66438411F096}" destId="{D6243781-D61C-47CF-B03F-B52FCF7FDFA9}" srcOrd="2" destOrd="0" parTransId="{4F12763E-ED39-49A4-84F9-DA8CBB87223A}" sibTransId="{996E4F3B-9C4C-4E1D-B858-4BA7E14F8E9E}"/>
    <dgm:cxn modelId="{0052F132-A9DA-4768-A53D-4E6CC3FD7E7B}" type="presOf" srcId="{C60B33DE-EEF8-44C5-B8DD-CA7933DC2F27}" destId="{D2F0C7D1-1D4C-46B1-82B7-B271FDB2AE37}" srcOrd="0" destOrd="0" presId="urn:microsoft.com/office/officeart/2009/layout/CircleArrowProcess"/>
    <dgm:cxn modelId="{E9FA50DA-3705-4AF2-B29C-2D8F443651DD}" type="presOf" srcId="{0759732D-41F0-4E3F-B40A-DF829ECF77D9}" destId="{9CF49DFF-09F0-4EC2-8AFC-C5DA45F75AB5}" srcOrd="0" destOrd="0" presId="urn:microsoft.com/office/officeart/2009/layout/CircleArrowProcess"/>
    <dgm:cxn modelId="{1D1A615F-B4D8-4D2E-99DC-BDA693835DE6}" srcId="{A46CC17B-6D08-422A-A9B5-66438411F096}" destId="{C60B33DE-EEF8-44C5-B8DD-CA7933DC2F27}" srcOrd="1" destOrd="0" parTransId="{6ABECC4C-341F-4AF0-A10F-98C5B32677A3}" sibTransId="{569E192B-FEAD-49CC-9245-7EBBE5790339}"/>
    <dgm:cxn modelId="{31554812-8C1E-4452-A4B2-2E6E6CADD2F3}" type="presParOf" srcId="{39117739-8E91-46FA-B93D-609E03E62782}" destId="{B933C259-7FB2-4D42-B2F8-151DD710CC26}" srcOrd="0" destOrd="0" presId="urn:microsoft.com/office/officeart/2009/layout/CircleArrowProcess"/>
    <dgm:cxn modelId="{4864CD31-61B0-4AC9-8D4E-BF0D9BBF8E28}" type="presParOf" srcId="{B933C259-7FB2-4D42-B2F8-151DD710CC26}" destId="{B0068402-B5F3-4621-B83B-018040958BFA}" srcOrd="0" destOrd="0" presId="urn:microsoft.com/office/officeart/2009/layout/CircleArrowProcess"/>
    <dgm:cxn modelId="{DEAE4C60-993F-4663-98E2-B46EC8317F5F}" type="presParOf" srcId="{39117739-8E91-46FA-B93D-609E03E62782}" destId="{9CF49DFF-09F0-4EC2-8AFC-C5DA45F75AB5}" srcOrd="1" destOrd="0" presId="urn:microsoft.com/office/officeart/2009/layout/CircleArrowProcess"/>
    <dgm:cxn modelId="{BBEBC4A5-C9C8-4B99-9FFC-8E2C14FA6485}" type="presParOf" srcId="{39117739-8E91-46FA-B93D-609E03E62782}" destId="{D657153C-6F86-456C-8D33-95B751655780}" srcOrd="2" destOrd="0" presId="urn:microsoft.com/office/officeart/2009/layout/CircleArrowProcess"/>
    <dgm:cxn modelId="{60047F08-83E1-43E2-AA95-B576FA3859B2}" type="presParOf" srcId="{D657153C-6F86-456C-8D33-95B751655780}" destId="{B5A58206-1F5A-480E-84C8-E6310E32F6C0}" srcOrd="0" destOrd="0" presId="urn:microsoft.com/office/officeart/2009/layout/CircleArrowProcess"/>
    <dgm:cxn modelId="{FFBD4DFD-4AAC-473C-AD3D-35040DED22DA}" type="presParOf" srcId="{39117739-8E91-46FA-B93D-609E03E62782}" destId="{D2F0C7D1-1D4C-46B1-82B7-B271FDB2AE37}" srcOrd="3" destOrd="0" presId="urn:microsoft.com/office/officeart/2009/layout/CircleArrowProcess"/>
    <dgm:cxn modelId="{36B150D8-0E32-4038-A6C6-98BCCBBFCF32}" type="presParOf" srcId="{39117739-8E91-46FA-B93D-609E03E62782}" destId="{C5D33A81-4963-45D7-83CD-4F64A4B54F12}" srcOrd="4" destOrd="0" presId="urn:microsoft.com/office/officeart/2009/layout/CircleArrowProcess"/>
    <dgm:cxn modelId="{8C931B66-EF1E-4B84-BDCC-8989687D1E19}" type="presParOf" srcId="{C5D33A81-4963-45D7-83CD-4F64A4B54F12}" destId="{C6E4DE9A-DDE4-43F3-8EF6-6EE73C8F1CD0}" srcOrd="0" destOrd="0" presId="urn:microsoft.com/office/officeart/2009/layout/CircleArrowProcess"/>
    <dgm:cxn modelId="{09AB9A7D-C1D0-4A59-9A79-DAB87A751E73}" type="presParOf" srcId="{39117739-8E91-46FA-B93D-609E03E62782}" destId="{6FE11B1F-D5B3-40AE-904A-2DB50D7E472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EE0D39-4B2C-4C4F-A6F0-7BE54889CA71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68D041F-695F-4F0B-B045-8C574FD9C52A}">
      <dgm:prSet phldrT="[文字]" custT="1"/>
      <dgm:spPr/>
      <dgm:t>
        <a:bodyPr/>
        <a:lstStyle/>
        <a:p>
          <a:r>
            <a:rPr lang="zh-TW" altLang="en-US" sz="32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當我看到別人教案的教學目標時</a:t>
          </a:r>
          <a:endParaRPr lang="zh-TW" altLang="en-US" sz="3200" dirty="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D0953014-1C37-42BF-8B1B-CBF1E4CF64BF}" type="parTrans" cxnId="{BE2A6687-CC21-4CFA-AAD0-96750D454341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32AC2FAE-F913-4E21-8D7F-9D677EA306AE}" type="sibTrans" cxnId="{BE2A6687-CC21-4CFA-AAD0-96750D454341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69618008-190E-452F-852E-23F20B2B3B88}">
      <dgm:prSet phldrT="[文字]" custT="1"/>
      <dgm:spPr/>
      <dgm:t>
        <a:bodyPr/>
        <a:lstStyle/>
        <a:p>
          <a:r>
            <a:rPr lang="zh-TW" altLang="en-US" sz="3200" dirty="0">
              <a:latin typeface="SimSun" panose="02010600030101010101" pitchFamily="2" charset="-122"/>
              <a:ea typeface="SimSun" panose="02010600030101010101" pitchFamily="2" charset="-122"/>
            </a:rPr>
            <a:t>一開始的思考點</a:t>
          </a:r>
        </a:p>
      </dgm:t>
    </dgm:pt>
    <dgm:pt modelId="{CF0F559E-11BA-432F-BA5C-6C298C0E5E6A}" type="parTrans" cxnId="{7BDF5C94-64A8-4339-82D5-3FCC3E49A66D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ABDDD4F0-6468-41F9-9483-277C29D44928}" type="sibTrans" cxnId="{7BDF5C94-64A8-4339-82D5-3FCC3E49A66D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2DAF88C1-9976-4404-8C11-14670C238F6C}">
      <dgm:prSet phldrT="[文字]" custT="1"/>
      <dgm:spPr/>
      <dgm:t>
        <a:bodyPr/>
        <a:lstStyle/>
        <a:p>
          <a:r>
            <a:rPr lang="zh-TW" altLang="en-US" sz="3200" dirty="0">
              <a:latin typeface="SimSun" panose="02010600030101010101" pitchFamily="2" charset="-122"/>
              <a:ea typeface="SimSun" panose="02010600030101010101" pitchFamily="2" charset="-122"/>
            </a:rPr>
            <a:t>這句話說得對嗎</a:t>
          </a:r>
          <a:r>
            <a:rPr lang="en-US" altLang="zh-TW" sz="3200" dirty="0">
              <a:latin typeface="SimSun" panose="02010600030101010101" pitchFamily="2" charset="-122"/>
              <a:ea typeface="SimSun" panose="02010600030101010101" pitchFamily="2" charset="-122"/>
            </a:rPr>
            <a:t>?</a:t>
          </a:r>
          <a:endParaRPr lang="zh-TW" altLang="en-US" sz="3200" dirty="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23DCB040-BFEB-408B-B684-B6D0E0C29B09}" type="parTrans" cxnId="{C934FFA4-D49F-40EA-8357-66AEB3827DF0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A715E9DD-1047-4943-A15B-ECD190359953}" type="sibTrans" cxnId="{C934FFA4-D49F-40EA-8357-66AEB3827DF0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9AF4BC57-524E-41D2-A9C6-021C1DCF3AED}">
      <dgm:prSet phldrT="[文字]" custT="1"/>
      <dgm:spPr/>
      <dgm:t>
        <a:bodyPr/>
        <a:lstStyle/>
        <a:p>
          <a:r>
            <a:rPr lang="zh-TW" altLang="en-US" sz="3200" dirty="0">
              <a:latin typeface="SimSun" panose="02010600030101010101" pitchFamily="2" charset="-122"/>
              <a:ea typeface="SimSun" panose="02010600030101010101" pitchFamily="2" charset="-122"/>
            </a:rPr>
            <a:t>再由</a:t>
          </a:r>
          <a:r>
            <a:rPr lang="en-US" altLang="zh-TW" sz="3200" dirty="0">
              <a:latin typeface="SimSun" panose="02010600030101010101" pitchFamily="2" charset="-122"/>
              <a:ea typeface="SimSun" panose="02010600030101010101" pitchFamily="2" charset="-122"/>
            </a:rPr>
            <a:t>cause and effect</a:t>
          </a:r>
          <a:r>
            <a:rPr lang="zh-TW" altLang="en-US" sz="3200" dirty="0">
              <a:latin typeface="SimSun" panose="02010600030101010101" pitchFamily="2" charset="-122"/>
              <a:ea typeface="SimSun" panose="02010600030101010101" pitchFamily="2" charset="-122"/>
            </a:rPr>
            <a:t>來想這句話</a:t>
          </a:r>
        </a:p>
      </dgm:t>
    </dgm:pt>
    <dgm:pt modelId="{D67DBCB9-0518-4A74-B53B-F56F56CEC0C2}" type="parTrans" cxnId="{61A851D9-1CE9-4DD4-AA7B-283AF5EB95DA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FBEF523D-C89D-49CB-84C2-4D976B66ADDB}" type="sibTrans" cxnId="{61A851D9-1CE9-4DD4-AA7B-283AF5EB95DA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55599427-6400-420E-9BC0-B21C62270938}">
      <dgm:prSet phldrT="[文字]" custT="1"/>
      <dgm:spPr/>
      <dgm:t>
        <a:bodyPr/>
        <a:lstStyle/>
        <a:p>
          <a:r>
            <a:rPr lang="zh-TW" altLang="en-US" sz="32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例</a:t>
          </a:r>
          <a:r>
            <a:rPr lang="en-US" altLang="zh-TW" sz="32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:</a:t>
          </a:r>
          <a:r>
            <a:rPr lang="zh-TW" altLang="en-US" sz="32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學生能說出</a:t>
          </a:r>
          <a:r>
            <a:rPr lang="zh-TW" altLang="en-US" sz="3200" dirty="0" smtClean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物體重量與摩擦力有關</a:t>
          </a:r>
          <a:endParaRPr lang="zh-TW" altLang="en-US" sz="3200" dirty="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006D4B7E-FBB4-4AC1-B098-689646018864}" type="parTrans" cxnId="{E16C3C4D-458F-4FC6-B862-CCFF13E0D667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77179F2E-077D-40AA-AFEE-A26443822EDD}" type="sibTrans" cxnId="{E16C3C4D-458F-4FC6-B862-CCFF13E0D667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BE505531-3FF2-42F4-B981-79DC9FE73840}">
      <dgm:prSet phldrT="[文字]" custT="1"/>
      <dgm:spPr/>
      <dgm:t>
        <a:bodyPr/>
        <a:lstStyle/>
        <a:p>
          <a:r>
            <a:rPr lang="zh-TW" altLang="en-US" sz="3200">
              <a:latin typeface="SimSun" panose="02010600030101010101" pitchFamily="2" charset="-122"/>
              <a:ea typeface="SimSun" panose="02010600030101010101" pitchFamily="2" charset="-122"/>
            </a:rPr>
            <a:t>怎樣</a:t>
          </a:r>
          <a:r>
            <a:rPr lang="zh-TW" altLang="en-US" sz="3200" dirty="0">
              <a:latin typeface="SimSun" panose="02010600030101010101" pitchFamily="2" charset="-122"/>
              <a:ea typeface="SimSun" panose="02010600030101010101" pitchFamily="2" charset="-122"/>
            </a:rPr>
            <a:t>改寫</a:t>
          </a:r>
          <a:r>
            <a:rPr lang="en-US" altLang="zh-TW" sz="3200" dirty="0">
              <a:latin typeface="SimSun" panose="02010600030101010101" pitchFamily="2" charset="-122"/>
              <a:ea typeface="SimSun" panose="02010600030101010101" pitchFamily="2" charset="-122"/>
            </a:rPr>
            <a:t>?</a:t>
          </a:r>
          <a:endParaRPr lang="zh-TW" altLang="en-US" sz="3200" dirty="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527ABB42-E79C-4B8D-8B00-8C1C5C0E0C17}" type="parTrans" cxnId="{F4EB3645-FF61-4015-B624-15950519C4AE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CB4869D1-0327-4F4C-8D95-FAA0730BC7E8}" type="sibTrans" cxnId="{F4EB3645-FF61-4015-B624-15950519C4AE}">
      <dgm:prSet/>
      <dgm:spPr/>
      <dgm:t>
        <a:bodyPr/>
        <a:lstStyle/>
        <a:p>
          <a:endParaRPr lang="zh-TW" altLang="en-US" sz="320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38070DFA-34F5-4403-9454-764FCC61B087}">
      <dgm:prSet phldrT="[文字]" custT="1"/>
      <dgm:spPr/>
      <dgm:t>
        <a:bodyPr/>
        <a:lstStyle/>
        <a:p>
          <a:r>
            <a:rPr lang="zh-TW" altLang="en-US" sz="3200" dirty="0" smtClean="0">
              <a:latin typeface="SimSun" panose="02010600030101010101" pitchFamily="2" charset="-122"/>
              <a:ea typeface="SimSun" panose="02010600030101010101" pitchFamily="2" charset="-122"/>
            </a:rPr>
            <a:t>學生是怎樣的情況說出</a:t>
          </a:r>
          <a:r>
            <a:rPr lang="en-US" altLang="zh-TW" sz="3200" dirty="0" smtClean="0">
              <a:latin typeface="SimSun" panose="02010600030101010101" pitchFamily="2" charset="-122"/>
              <a:ea typeface="SimSun" panose="02010600030101010101" pitchFamily="2" charset="-122"/>
            </a:rPr>
            <a:t>?</a:t>
          </a:r>
          <a:endParaRPr lang="zh-TW" altLang="en-US" sz="3200" dirty="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DC4E5284-E0FC-44E7-9B21-F713904A7CE9}" type="parTrans" cxnId="{50DEA873-873C-42A9-81B1-2A32F4C0E5D6}">
      <dgm:prSet/>
      <dgm:spPr/>
      <dgm:t>
        <a:bodyPr/>
        <a:lstStyle/>
        <a:p>
          <a:endParaRPr lang="zh-TW" altLang="en-US"/>
        </a:p>
      </dgm:t>
    </dgm:pt>
    <dgm:pt modelId="{04B9CF9A-0305-4226-93B2-D743EA293833}" type="sibTrans" cxnId="{50DEA873-873C-42A9-81B1-2A32F4C0E5D6}">
      <dgm:prSet/>
      <dgm:spPr/>
      <dgm:t>
        <a:bodyPr/>
        <a:lstStyle/>
        <a:p>
          <a:endParaRPr lang="zh-TW" altLang="en-US"/>
        </a:p>
      </dgm:t>
    </dgm:pt>
    <dgm:pt modelId="{D1D638E0-88B5-4F92-BFB7-7C8FB2CCF79D}">
      <dgm:prSet phldrT="[文字]"/>
      <dgm:spPr/>
      <dgm:t>
        <a:bodyPr/>
        <a:lstStyle/>
        <a:p>
          <a:r>
            <a:rPr lang="zh-TW" altLang="en-US" dirty="0" smtClean="0">
              <a:latin typeface="SimSun" panose="02010600030101010101" pitchFamily="2" charset="-122"/>
              <a:ea typeface="SimSun" panose="02010600030101010101" pitchFamily="2" charset="-122"/>
            </a:rPr>
            <a:t>應該是實驗後</a:t>
          </a:r>
          <a:endParaRPr lang="zh-TW" altLang="en-US" dirty="0">
            <a:latin typeface="SimSun" panose="02010600030101010101" pitchFamily="2" charset="-122"/>
            <a:ea typeface="SimSun" panose="02010600030101010101" pitchFamily="2" charset="-122"/>
          </a:endParaRPr>
        </a:p>
      </dgm:t>
    </dgm:pt>
    <dgm:pt modelId="{4D9CEE08-DFC9-4973-99E7-7D3372C614F2}" type="parTrans" cxnId="{0FB9F803-D5AE-4CCF-8B46-631B6DF890EF}">
      <dgm:prSet/>
      <dgm:spPr/>
      <dgm:t>
        <a:bodyPr/>
        <a:lstStyle/>
        <a:p>
          <a:endParaRPr lang="zh-TW" altLang="en-US"/>
        </a:p>
      </dgm:t>
    </dgm:pt>
    <dgm:pt modelId="{5DAE493B-7F42-4CE5-B3CD-5A7215011E1A}" type="sibTrans" cxnId="{0FB9F803-D5AE-4CCF-8B46-631B6DF890EF}">
      <dgm:prSet/>
      <dgm:spPr/>
      <dgm:t>
        <a:bodyPr/>
        <a:lstStyle/>
        <a:p>
          <a:endParaRPr lang="zh-TW" altLang="en-US"/>
        </a:p>
      </dgm:t>
    </dgm:pt>
    <dgm:pt modelId="{02D04329-5D9C-4B83-A889-156A7DC6D0D5}">
      <dgm:prSet/>
      <dgm:spPr/>
      <dgm:t>
        <a:bodyPr/>
        <a:lstStyle/>
        <a:p>
          <a:r>
            <a:rPr lang="zh-TW" altLang="en-US" dirty="0" smtClean="0">
              <a:latin typeface="SimSun" panose="02010600030101010101" pitchFamily="2" charset="-122"/>
              <a:ea typeface="SimSun" panose="02010600030101010101" pitchFamily="2" charset="-122"/>
            </a:rPr>
            <a:t>學生怎麼解釋</a:t>
          </a:r>
          <a:r>
            <a:rPr lang="en-US" altLang="zh-TW" dirty="0" smtClean="0">
              <a:latin typeface="SimSun" panose="02010600030101010101" pitchFamily="2" charset="-122"/>
              <a:ea typeface="SimSun" panose="02010600030101010101" pitchFamily="2" charset="-122"/>
            </a:rPr>
            <a:t>?</a:t>
          </a:r>
        </a:p>
      </dgm:t>
    </dgm:pt>
    <dgm:pt modelId="{4744FBC9-0821-45B6-9638-35412A3F7336}" type="parTrans" cxnId="{573C77CE-2D03-4475-B296-C9DE34693449}">
      <dgm:prSet/>
      <dgm:spPr/>
      <dgm:t>
        <a:bodyPr/>
        <a:lstStyle/>
        <a:p>
          <a:endParaRPr lang="zh-TW" altLang="en-US"/>
        </a:p>
      </dgm:t>
    </dgm:pt>
    <dgm:pt modelId="{6A92A279-8252-41BD-9EDD-8669CEA71096}" type="sibTrans" cxnId="{573C77CE-2D03-4475-B296-C9DE34693449}">
      <dgm:prSet/>
      <dgm:spPr/>
      <dgm:t>
        <a:bodyPr/>
        <a:lstStyle/>
        <a:p>
          <a:endParaRPr lang="zh-TW" altLang="en-US"/>
        </a:p>
      </dgm:t>
    </dgm:pt>
    <dgm:pt modelId="{1BD763FA-FEDF-40D7-B678-CA196EB53403}" type="pres">
      <dgm:prSet presAssocID="{CAEE0D39-4B2C-4C4F-A6F0-7BE54889CA7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D22CBA0-5F3A-4D33-BFB3-05CEF4F4A20D}" type="pres">
      <dgm:prSet presAssocID="{9AF4BC57-524E-41D2-A9C6-021C1DCF3AED}" presName="boxAndChildren" presStyleCnt="0"/>
      <dgm:spPr/>
    </dgm:pt>
    <dgm:pt modelId="{248248BB-9C94-481A-A583-08AEC2AE1C51}" type="pres">
      <dgm:prSet presAssocID="{9AF4BC57-524E-41D2-A9C6-021C1DCF3AED}" presName="parentTextBox" presStyleLbl="node1" presStyleIdx="0" presStyleCnt="3"/>
      <dgm:spPr/>
      <dgm:t>
        <a:bodyPr/>
        <a:lstStyle/>
        <a:p>
          <a:endParaRPr lang="zh-TW" altLang="en-US"/>
        </a:p>
      </dgm:t>
    </dgm:pt>
    <dgm:pt modelId="{CD65B63C-C048-4A21-9C7C-61749F8AD48E}" type="pres">
      <dgm:prSet presAssocID="{9AF4BC57-524E-41D2-A9C6-021C1DCF3AED}" presName="entireBox" presStyleLbl="node1" presStyleIdx="0" presStyleCnt="3" custLinFactNeighborY="1863"/>
      <dgm:spPr/>
      <dgm:t>
        <a:bodyPr/>
        <a:lstStyle/>
        <a:p>
          <a:endParaRPr lang="zh-TW" altLang="en-US"/>
        </a:p>
      </dgm:t>
    </dgm:pt>
    <dgm:pt modelId="{AE6BA90B-7C76-40D5-8888-12EBD3E02028}" type="pres">
      <dgm:prSet presAssocID="{9AF4BC57-524E-41D2-A9C6-021C1DCF3AED}" presName="descendantBox" presStyleCnt="0"/>
      <dgm:spPr/>
    </dgm:pt>
    <dgm:pt modelId="{EA874265-D04F-428D-8A75-EFD798CE85E9}" type="pres">
      <dgm:prSet presAssocID="{38070DFA-34F5-4403-9454-764FCC61B087}" presName="childTextBox" presStyleLbl="fgAccFollowNode1" presStyleIdx="0" presStyleCnt="6" custLinFactNeighborX="-147" custLinFactNeighborY="450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68B38F-AE2A-4FD8-8E65-49CC0CEA80C4}" type="pres">
      <dgm:prSet presAssocID="{D1D638E0-88B5-4F92-BFB7-7C8FB2CCF79D}" presName="childTextBox" presStyleLbl="fgAccFollowNode1" presStyleIdx="1" presStyleCnt="6" custLinFactNeighborX="774" custLinFactNeighborY="450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185A65-9C87-43EA-9DE1-2CE62D0076D8}" type="pres">
      <dgm:prSet presAssocID="{02D04329-5D9C-4B83-A889-156A7DC6D0D5}" presName="childTextBox" presStyleLbl="fgAccFollowNode1" presStyleIdx="2" presStyleCnt="6" custLinFactNeighborX="147" custLinFactNeighborY="450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616BA3-CBED-4FDE-9DD7-9B82D7E9F419}" type="pres">
      <dgm:prSet presAssocID="{ABDDD4F0-6468-41F9-9483-277C29D44928}" presName="sp" presStyleCnt="0"/>
      <dgm:spPr/>
    </dgm:pt>
    <dgm:pt modelId="{FFD872A5-E5AC-441D-82BA-93BD2120A833}" type="pres">
      <dgm:prSet presAssocID="{69618008-190E-452F-852E-23F20B2B3B88}" presName="arrowAndChildren" presStyleCnt="0"/>
      <dgm:spPr/>
    </dgm:pt>
    <dgm:pt modelId="{9C389D3B-3B4B-4918-BF93-32CE3ADE4179}" type="pres">
      <dgm:prSet presAssocID="{69618008-190E-452F-852E-23F20B2B3B88}" presName="parentTextArrow" presStyleLbl="node1" presStyleIdx="0" presStyleCnt="3"/>
      <dgm:spPr/>
      <dgm:t>
        <a:bodyPr/>
        <a:lstStyle/>
        <a:p>
          <a:endParaRPr lang="zh-TW" altLang="en-US"/>
        </a:p>
      </dgm:t>
    </dgm:pt>
    <dgm:pt modelId="{7F446518-F50F-4422-A04C-5429C0D3CBA6}" type="pres">
      <dgm:prSet presAssocID="{69618008-190E-452F-852E-23F20B2B3B88}" presName="arrow" presStyleLbl="node1" presStyleIdx="1" presStyleCnt="3"/>
      <dgm:spPr/>
      <dgm:t>
        <a:bodyPr/>
        <a:lstStyle/>
        <a:p>
          <a:endParaRPr lang="zh-TW" altLang="en-US"/>
        </a:p>
      </dgm:t>
    </dgm:pt>
    <dgm:pt modelId="{9049E912-ED23-44D3-A190-AEE4E6A19314}" type="pres">
      <dgm:prSet presAssocID="{69618008-190E-452F-852E-23F20B2B3B88}" presName="descendantArrow" presStyleCnt="0"/>
      <dgm:spPr/>
    </dgm:pt>
    <dgm:pt modelId="{C9191B3C-83C3-44C1-B19B-8ABE6A21390E}" type="pres">
      <dgm:prSet presAssocID="{2DAF88C1-9976-4404-8C11-14670C238F6C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3D9E30-4616-458C-BF25-9DA1DDE2CB3A}" type="pres">
      <dgm:prSet presAssocID="{BE505531-3FF2-42F4-B981-79DC9FE73840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035887-17F2-4A11-81C7-32B411297E39}" type="pres">
      <dgm:prSet presAssocID="{32AC2FAE-F913-4E21-8D7F-9D677EA306AE}" presName="sp" presStyleCnt="0"/>
      <dgm:spPr/>
    </dgm:pt>
    <dgm:pt modelId="{A11816F2-CE68-49C8-836C-8423F4E70EBF}" type="pres">
      <dgm:prSet presAssocID="{368D041F-695F-4F0B-B045-8C574FD9C52A}" presName="arrowAndChildren" presStyleCnt="0"/>
      <dgm:spPr/>
    </dgm:pt>
    <dgm:pt modelId="{3E85CD8B-3AC8-4938-8AF6-05FB1B8EDC3F}" type="pres">
      <dgm:prSet presAssocID="{368D041F-695F-4F0B-B045-8C574FD9C52A}" presName="parentTextArrow" presStyleLbl="node1" presStyleIdx="1" presStyleCnt="3"/>
      <dgm:spPr/>
      <dgm:t>
        <a:bodyPr/>
        <a:lstStyle/>
        <a:p>
          <a:endParaRPr lang="zh-TW" altLang="en-US"/>
        </a:p>
      </dgm:t>
    </dgm:pt>
    <dgm:pt modelId="{6857D29C-E086-4924-8933-DE25D1B77B87}" type="pres">
      <dgm:prSet presAssocID="{368D041F-695F-4F0B-B045-8C574FD9C52A}" presName="arrow" presStyleLbl="node1" presStyleIdx="2" presStyleCnt="3"/>
      <dgm:spPr/>
      <dgm:t>
        <a:bodyPr/>
        <a:lstStyle/>
        <a:p>
          <a:endParaRPr lang="zh-TW" altLang="en-US"/>
        </a:p>
      </dgm:t>
    </dgm:pt>
    <dgm:pt modelId="{2DCBA2B4-04B7-40C1-A38B-D4FBF1511423}" type="pres">
      <dgm:prSet presAssocID="{368D041F-695F-4F0B-B045-8C574FD9C52A}" presName="descendantArrow" presStyleCnt="0"/>
      <dgm:spPr/>
    </dgm:pt>
    <dgm:pt modelId="{3E33F8C6-5635-4C84-9358-0B663F95599B}" type="pres">
      <dgm:prSet presAssocID="{55599427-6400-420E-9BC0-B21C62270938}" presName="childTextArrow" presStyleLbl="fgAccFollowNode1" presStyleIdx="5" presStyleCnt="6" custLinFactNeighborX="-31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C58333A-BBF6-4F2F-B7A5-9024E78A3C1E}" type="presOf" srcId="{368D041F-695F-4F0B-B045-8C574FD9C52A}" destId="{3E85CD8B-3AC8-4938-8AF6-05FB1B8EDC3F}" srcOrd="0" destOrd="0" presId="urn:microsoft.com/office/officeart/2005/8/layout/process4"/>
    <dgm:cxn modelId="{50DEA873-873C-42A9-81B1-2A32F4C0E5D6}" srcId="{9AF4BC57-524E-41D2-A9C6-021C1DCF3AED}" destId="{38070DFA-34F5-4403-9454-764FCC61B087}" srcOrd="0" destOrd="0" parTransId="{DC4E5284-E0FC-44E7-9B21-F713904A7CE9}" sibTransId="{04B9CF9A-0305-4226-93B2-D743EA293833}"/>
    <dgm:cxn modelId="{21C029E6-241F-432E-A386-9CFD190A906B}" type="presOf" srcId="{02D04329-5D9C-4B83-A889-156A7DC6D0D5}" destId="{3E185A65-9C87-43EA-9DE1-2CE62D0076D8}" srcOrd="0" destOrd="0" presId="urn:microsoft.com/office/officeart/2005/8/layout/process4"/>
    <dgm:cxn modelId="{6BEEDABC-7A21-4F22-82CB-947D6E1A9879}" type="presOf" srcId="{9AF4BC57-524E-41D2-A9C6-021C1DCF3AED}" destId="{248248BB-9C94-481A-A583-08AEC2AE1C51}" srcOrd="0" destOrd="0" presId="urn:microsoft.com/office/officeart/2005/8/layout/process4"/>
    <dgm:cxn modelId="{C934FFA4-D49F-40EA-8357-66AEB3827DF0}" srcId="{69618008-190E-452F-852E-23F20B2B3B88}" destId="{2DAF88C1-9976-4404-8C11-14670C238F6C}" srcOrd="0" destOrd="0" parTransId="{23DCB040-BFEB-408B-B684-B6D0E0C29B09}" sibTransId="{A715E9DD-1047-4943-A15B-ECD190359953}"/>
    <dgm:cxn modelId="{DAF8A19B-2BC7-4CB1-9E8A-57F60C831E6F}" type="presOf" srcId="{D1D638E0-88B5-4F92-BFB7-7C8FB2CCF79D}" destId="{C268B38F-AE2A-4FD8-8E65-49CC0CEA80C4}" srcOrd="0" destOrd="0" presId="urn:microsoft.com/office/officeart/2005/8/layout/process4"/>
    <dgm:cxn modelId="{84E75CD4-86AA-40F9-8068-4A552A27BFF6}" type="presOf" srcId="{69618008-190E-452F-852E-23F20B2B3B88}" destId="{9C389D3B-3B4B-4918-BF93-32CE3ADE4179}" srcOrd="0" destOrd="0" presId="urn:microsoft.com/office/officeart/2005/8/layout/process4"/>
    <dgm:cxn modelId="{0FB9F803-D5AE-4CCF-8B46-631B6DF890EF}" srcId="{9AF4BC57-524E-41D2-A9C6-021C1DCF3AED}" destId="{D1D638E0-88B5-4F92-BFB7-7C8FB2CCF79D}" srcOrd="1" destOrd="0" parTransId="{4D9CEE08-DFC9-4973-99E7-7D3372C614F2}" sibTransId="{5DAE493B-7F42-4CE5-B3CD-5A7215011E1A}"/>
    <dgm:cxn modelId="{5AA99ED3-3AB3-476D-A749-12DB3E47FCF7}" type="presOf" srcId="{BE505531-3FF2-42F4-B981-79DC9FE73840}" destId="{8C3D9E30-4616-458C-BF25-9DA1DDE2CB3A}" srcOrd="0" destOrd="0" presId="urn:microsoft.com/office/officeart/2005/8/layout/process4"/>
    <dgm:cxn modelId="{61A851D9-1CE9-4DD4-AA7B-283AF5EB95DA}" srcId="{CAEE0D39-4B2C-4C4F-A6F0-7BE54889CA71}" destId="{9AF4BC57-524E-41D2-A9C6-021C1DCF3AED}" srcOrd="2" destOrd="0" parTransId="{D67DBCB9-0518-4A74-B53B-F56F56CEC0C2}" sibTransId="{FBEF523D-C89D-49CB-84C2-4D976B66ADDB}"/>
    <dgm:cxn modelId="{2AA272A6-E785-46C9-A6E8-598734C287BD}" type="presOf" srcId="{CAEE0D39-4B2C-4C4F-A6F0-7BE54889CA71}" destId="{1BD763FA-FEDF-40D7-B678-CA196EB53403}" srcOrd="0" destOrd="0" presId="urn:microsoft.com/office/officeart/2005/8/layout/process4"/>
    <dgm:cxn modelId="{F446012F-EA85-4A0A-9969-81BE9B1E99F1}" type="presOf" srcId="{2DAF88C1-9976-4404-8C11-14670C238F6C}" destId="{C9191B3C-83C3-44C1-B19B-8ABE6A21390E}" srcOrd="0" destOrd="0" presId="urn:microsoft.com/office/officeart/2005/8/layout/process4"/>
    <dgm:cxn modelId="{573C77CE-2D03-4475-B296-C9DE34693449}" srcId="{9AF4BC57-524E-41D2-A9C6-021C1DCF3AED}" destId="{02D04329-5D9C-4B83-A889-156A7DC6D0D5}" srcOrd="2" destOrd="0" parTransId="{4744FBC9-0821-45B6-9638-35412A3F7336}" sibTransId="{6A92A279-8252-41BD-9EDD-8669CEA71096}"/>
    <dgm:cxn modelId="{B8D11B50-4E6E-45BC-B2FF-4AC92D9FBA6E}" type="presOf" srcId="{55599427-6400-420E-9BC0-B21C62270938}" destId="{3E33F8C6-5635-4C84-9358-0B663F95599B}" srcOrd="0" destOrd="0" presId="urn:microsoft.com/office/officeart/2005/8/layout/process4"/>
    <dgm:cxn modelId="{BE2A6687-CC21-4CFA-AAD0-96750D454341}" srcId="{CAEE0D39-4B2C-4C4F-A6F0-7BE54889CA71}" destId="{368D041F-695F-4F0B-B045-8C574FD9C52A}" srcOrd="0" destOrd="0" parTransId="{D0953014-1C37-42BF-8B1B-CBF1E4CF64BF}" sibTransId="{32AC2FAE-F913-4E21-8D7F-9D677EA306AE}"/>
    <dgm:cxn modelId="{CBC868AA-839E-4168-9359-4BCD436D7D4F}" type="presOf" srcId="{9AF4BC57-524E-41D2-A9C6-021C1DCF3AED}" destId="{CD65B63C-C048-4A21-9C7C-61749F8AD48E}" srcOrd="1" destOrd="0" presId="urn:microsoft.com/office/officeart/2005/8/layout/process4"/>
    <dgm:cxn modelId="{20DE0789-0BD2-4C1E-A94F-64E125F3EADE}" type="presOf" srcId="{69618008-190E-452F-852E-23F20B2B3B88}" destId="{7F446518-F50F-4422-A04C-5429C0D3CBA6}" srcOrd="1" destOrd="0" presId="urn:microsoft.com/office/officeart/2005/8/layout/process4"/>
    <dgm:cxn modelId="{7BDF5C94-64A8-4339-82D5-3FCC3E49A66D}" srcId="{CAEE0D39-4B2C-4C4F-A6F0-7BE54889CA71}" destId="{69618008-190E-452F-852E-23F20B2B3B88}" srcOrd="1" destOrd="0" parTransId="{CF0F559E-11BA-432F-BA5C-6C298C0E5E6A}" sibTransId="{ABDDD4F0-6468-41F9-9483-277C29D44928}"/>
    <dgm:cxn modelId="{5E770231-841B-4CA6-96A8-585CFA6A8FDB}" type="presOf" srcId="{368D041F-695F-4F0B-B045-8C574FD9C52A}" destId="{6857D29C-E086-4924-8933-DE25D1B77B87}" srcOrd="1" destOrd="0" presId="urn:microsoft.com/office/officeart/2005/8/layout/process4"/>
    <dgm:cxn modelId="{E16C3C4D-458F-4FC6-B862-CCFF13E0D667}" srcId="{368D041F-695F-4F0B-B045-8C574FD9C52A}" destId="{55599427-6400-420E-9BC0-B21C62270938}" srcOrd="0" destOrd="0" parTransId="{006D4B7E-FBB4-4AC1-B098-689646018864}" sibTransId="{77179F2E-077D-40AA-AFEE-A26443822EDD}"/>
    <dgm:cxn modelId="{8612108E-4F78-4AE3-9389-D834AD48475A}" type="presOf" srcId="{38070DFA-34F5-4403-9454-764FCC61B087}" destId="{EA874265-D04F-428D-8A75-EFD798CE85E9}" srcOrd="0" destOrd="0" presId="urn:microsoft.com/office/officeart/2005/8/layout/process4"/>
    <dgm:cxn modelId="{F4EB3645-FF61-4015-B624-15950519C4AE}" srcId="{69618008-190E-452F-852E-23F20B2B3B88}" destId="{BE505531-3FF2-42F4-B981-79DC9FE73840}" srcOrd="1" destOrd="0" parTransId="{527ABB42-E79C-4B8D-8B00-8C1C5C0E0C17}" sibTransId="{CB4869D1-0327-4F4C-8D95-FAA0730BC7E8}"/>
    <dgm:cxn modelId="{E495A36E-C328-4AB2-80C3-DACD9A5C00DC}" type="presParOf" srcId="{1BD763FA-FEDF-40D7-B678-CA196EB53403}" destId="{ED22CBA0-5F3A-4D33-BFB3-05CEF4F4A20D}" srcOrd="0" destOrd="0" presId="urn:microsoft.com/office/officeart/2005/8/layout/process4"/>
    <dgm:cxn modelId="{8E59B255-205E-4099-A92B-0DD7CBFAC04F}" type="presParOf" srcId="{ED22CBA0-5F3A-4D33-BFB3-05CEF4F4A20D}" destId="{248248BB-9C94-481A-A583-08AEC2AE1C51}" srcOrd="0" destOrd="0" presId="urn:microsoft.com/office/officeart/2005/8/layout/process4"/>
    <dgm:cxn modelId="{CCFE4621-8B09-47DB-997C-EE63A603CF4E}" type="presParOf" srcId="{ED22CBA0-5F3A-4D33-BFB3-05CEF4F4A20D}" destId="{CD65B63C-C048-4A21-9C7C-61749F8AD48E}" srcOrd="1" destOrd="0" presId="urn:microsoft.com/office/officeart/2005/8/layout/process4"/>
    <dgm:cxn modelId="{E6C3A7EC-6E8D-4FCD-9203-3A75B6C60986}" type="presParOf" srcId="{ED22CBA0-5F3A-4D33-BFB3-05CEF4F4A20D}" destId="{AE6BA90B-7C76-40D5-8888-12EBD3E02028}" srcOrd="2" destOrd="0" presId="urn:microsoft.com/office/officeart/2005/8/layout/process4"/>
    <dgm:cxn modelId="{19DBAB13-F57F-4EF4-9183-758881479696}" type="presParOf" srcId="{AE6BA90B-7C76-40D5-8888-12EBD3E02028}" destId="{EA874265-D04F-428D-8A75-EFD798CE85E9}" srcOrd="0" destOrd="0" presId="urn:microsoft.com/office/officeart/2005/8/layout/process4"/>
    <dgm:cxn modelId="{8C419A22-638A-477C-AB38-954D19D129A2}" type="presParOf" srcId="{AE6BA90B-7C76-40D5-8888-12EBD3E02028}" destId="{C268B38F-AE2A-4FD8-8E65-49CC0CEA80C4}" srcOrd="1" destOrd="0" presId="urn:microsoft.com/office/officeart/2005/8/layout/process4"/>
    <dgm:cxn modelId="{4EF2C896-EB78-4703-899C-2CBC8CAF079A}" type="presParOf" srcId="{AE6BA90B-7C76-40D5-8888-12EBD3E02028}" destId="{3E185A65-9C87-43EA-9DE1-2CE62D0076D8}" srcOrd="2" destOrd="0" presId="urn:microsoft.com/office/officeart/2005/8/layout/process4"/>
    <dgm:cxn modelId="{B793B1AD-4441-4660-BE4A-2643B9D15600}" type="presParOf" srcId="{1BD763FA-FEDF-40D7-B678-CA196EB53403}" destId="{4D616BA3-CBED-4FDE-9DD7-9B82D7E9F419}" srcOrd="1" destOrd="0" presId="urn:microsoft.com/office/officeart/2005/8/layout/process4"/>
    <dgm:cxn modelId="{A43ACB23-78FE-4C9A-B779-E3276FA9E22A}" type="presParOf" srcId="{1BD763FA-FEDF-40D7-B678-CA196EB53403}" destId="{FFD872A5-E5AC-441D-82BA-93BD2120A833}" srcOrd="2" destOrd="0" presId="urn:microsoft.com/office/officeart/2005/8/layout/process4"/>
    <dgm:cxn modelId="{F170C064-442A-4127-8CA0-D3DAC110307F}" type="presParOf" srcId="{FFD872A5-E5AC-441D-82BA-93BD2120A833}" destId="{9C389D3B-3B4B-4918-BF93-32CE3ADE4179}" srcOrd="0" destOrd="0" presId="urn:microsoft.com/office/officeart/2005/8/layout/process4"/>
    <dgm:cxn modelId="{1C7D8766-D320-4667-960D-E1E62C591A6F}" type="presParOf" srcId="{FFD872A5-E5AC-441D-82BA-93BD2120A833}" destId="{7F446518-F50F-4422-A04C-5429C0D3CBA6}" srcOrd="1" destOrd="0" presId="urn:microsoft.com/office/officeart/2005/8/layout/process4"/>
    <dgm:cxn modelId="{C94DE514-2DDF-4686-A4F5-BF907973BDD4}" type="presParOf" srcId="{FFD872A5-E5AC-441D-82BA-93BD2120A833}" destId="{9049E912-ED23-44D3-A190-AEE4E6A19314}" srcOrd="2" destOrd="0" presId="urn:microsoft.com/office/officeart/2005/8/layout/process4"/>
    <dgm:cxn modelId="{3DAEF280-0002-4267-BA46-55337C7BC226}" type="presParOf" srcId="{9049E912-ED23-44D3-A190-AEE4E6A19314}" destId="{C9191B3C-83C3-44C1-B19B-8ABE6A21390E}" srcOrd="0" destOrd="0" presId="urn:microsoft.com/office/officeart/2005/8/layout/process4"/>
    <dgm:cxn modelId="{217B5A74-F056-4CAB-8FB1-BB993B50A28E}" type="presParOf" srcId="{9049E912-ED23-44D3-A190-AEE4E6A19314}" destId="{8C3D9E30-4616-458C-BF25-9DA1DDE2CB3A}" srcOrd="1" destOrd="0" presId="urn:microsoft.com/office/officeart/2005/8/layout/process4"/>
    <dgm:cxn modelId="{527C658A-1A20-4849-B45E-951257C5ED5F}" type="presParOf" srcId="{1BD763FA-FEDF-40D7-B678-CA196EB53403}" destId="{B9035887-17F2-4A11-81C7-32B411297E39}" srcOrd="3" destOrd="0" presId="urn:microsoft.com/office/officeart/2005/8/layout/process4"/>
    <dgm:cxn modelId="{C5099B1A-97D0-41A1-B75D-28CC7D26D7D7}" type="presParOf" srcId="{1BD763FA-FEDF-40D7-B678-CA196EB53403}" destId="{A11816F2-CE68-49C8-836C-8423F4E70EBF}" srcOrd="4" destOrd="0" presId="urn:microsoft.com/office/officeart/2005/8/layout/process4"/>
    <dgm:cxn modelId="{1D341FD2-40BD-4588-8D44-2A7AD8334952}" type="presParOf" srcId="{A11816F2-CE68-49C8-836C-8423F4E70EBF}" destId="{3E85CD8B-3AC8-4938-8AF6-05FB1B8EDC3F}" srcOrd="0" destOrd="0" presId="urn:microsoft.com/office/officeart/2005/8/layout/process4"/>
    <dgm:cxn modelId="{0F034EAA-9F37-45C8-A881-BE23D07E5A9C}" type="presParOf" srcId="{A11816F2-CE68-49C8-836C-8423F4E70EBF}" destId="{6857D29C-E086-4924-8933-DE25D1B77B87}" srcOrd="1" destOrd="0" presId="urn:microsoft.com/office/officeart/2005/8/layout/process4"/>
    <dgm:cxn modelId="{C60EBF92-E552-409A-B0D9-7B10606D44E9}" type="presParOf" srcId="{A11816F2-CE68-49C8-836C-8423F4E70EBF}" destId="{2DCBA2B4-04B7-40C1-A38B-D4FBF1511423}" srcOrd="2" destOrd="0" presId="urn:microsoft.com/office/officeart/2005/8/layout/process4"/>
    <dgm:cxn modelId="{DC05B115-B832-4E8E-8B33-4CD8E2098120}" type="presParOf" srcId="{2DCBA2B4-04B7-40C1-A38B-D4FBF1511423}" destId="{3E33F8C6-5635-4C84-9358-0B663F95599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07EA44-1156-49B7-B770-CD2C3DE6CE44}">
      <dsp:nvSpPr>
        <dsp:cNvPr id="0" name=""/>
        <dsp:cNvSpPr/>
      </dsp:nvSpPr>
      <dsp:spPr>
        <a:xfrm rot="5400000">
          <a:off x="4470162" y="133691"/>
          <a:ext cx="2053427" cy="17864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信念</a:t>
          </a:r>
        </a:p>
      </dsp:txBody>
      <dsp:txXfrm rot="-5400000">
        <a:off x="4882028" y="320210"/>
        <a:ext cx="1229695" cy="1413443"/>
      </dsp:txXfrm>
    </dsp:sp>
    <dsp:sp modelId="{52C4EC91-ADDC-49F0-9A1C-87F3402A8DA3}">
      <dsp:nvSpPr>
        <dsp:cNvPr id="0" name=""/>
        <dsp:cNvSpPr/>
      </dsp:nvSpPr>
      <dsp:spPr>
        <a:xfrm>
          <a:off x="6444327" y="410903"/>
          <a:ext cx="2291624" cy="1232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4C26F-46F2-405C-84BF-CF1309F2025E}">
      <dsp:nvSpPr>
        <dsp:cNvPr id="0" name=""/>
        <dsp:cNvSpPr/>
      </dsp:nvSpPr>
      <dsp:spPr>
        <a:xfrm rot="5400000">
          <a:off x="2540762" y="133691"/>
          <a:ext cx="2053427" cy="17864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2952628" y="320210"/>
        <a:ext cx="1229695" cy="1413443"/>
      </dsp:txXfrm>
    </dsp:sp>
    <dsp:sp modelId="{9D753847-9C4F-499B-B420-606D638A3B7A}">
      <dsp:nvSpPr>
        <dsp:cNvPr id="0" name=""/>
        <dsp:cNvSpPr/>
      </dsp:nvSpPr>
      <dsp:spPr>
        <a:xfrm rot="5400000">
          <a:off x="3501766" y="1876640"/>
          <a:ext cx="2053427" cy="17864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成長</a:t>
          </a:r>
          <a:endParaRPr lang="zh-TW" altLang="en-US" sz="29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3913632" y="2063159"/>
        <a:ext cx="1229695" cy="1413443"/>
      </dsp:txXfrm>
    </dsp:sp>
    <dsp:sp modelId="{AFEF1E2F-215F-4FAB-85A8-22BC09856EEE}">
      <dsp:nvSpPr>
        <dsp:cNvPr id="0" name=""/>
        <dsp:cNvSpPr/>
      </dsp:nvSpPr>
      <dsp:spPr>
        <a:xfrm>
          <a:off x="1343614" y="2153853"/>
          <a:ext cx="2217701" cy="1232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53764-FCCA-496B-98BD-0E8D3DBA45CF}">
      <dsp:nvSpPr>
        <dsp:cNvPr id="0" name=""/>
        <dsp:cNvSpPr/>
      </dsp:nvSpPr>
      <dsp:spPr>
        <a:xfrm rot="5400000">
          <a:off x="5431166" y="1876640"/>
          <a:ext cx="2053427" cy="17864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5843032" y="2063159"/>
        <a:ext cx="1229695" cy="1413443"/>
      </dsp:txXfrm>
    </dsp:sp>
    <dsp:sp modelId="{145C0694-858D-4985-8DAC-9435BB37FB30}">
      <dsp:nvSpPr>
        <dsp:cNvPr id="0" name=""/>
        <dsp:cNvSpPr/>
      </dsp:nvSpPr>
      <dsp:spPr>
        <a:xfrm rot="5400000">
          <a:off x="4470162" y="3619589"/>
          <a:ext cx="2053427" cy="17864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跨域發展</a:t>
          </a:r>
          <a:endParaRPr lang="zh-TW" altLang="en-US" sz="29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4882028" y="3806108"/>
        <a:ext cx="1229695" cy="1413443"/>
      </dsp:txXfrm>
    </dsp:sp>
    <dsp:sp modelId="{307A71BC-EC58-47B8-8F60-8E87A4E24272}">
      <dsp:nvSpPr>
        <dsp:cNvPr id="0" name=""/>
        <dsp:cNvSpPr/>
      </dsp:nvSpPr>
      <dsp:spPr>
        <a:xfrm>
          <a:off x="6444327" y="3896802"/>
          <a:ext cx="2291624" cy="1232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E9230-D179-4EC2-9EA9-EB26434A2357}">
      <dsp:nvSpPr>
        <dsp:cNvPr id="0" name=""/>
        <dsp:cNvSpPr/>
      </dsp:nvSpPr>
      <dsp:spPr>
        <a:xfrm rot="5400000">
          <a:off x="2540762" y="3619589"/>
          <a:ext cx="2053427" cy="17864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2952628" y="3806108"/>
        <a:ext cx="1229695" cy="1413443"/>
      </dsp:txXfrm>
    </dsp:sp>
    <dsp:sp modelId="{61979C87-7B2C-4B6F-A54B-DDEBC5ED528E}">
      <dsp:nvSpPr>
        <dsp:cNvPr id="0" name=""/>
        <dsp:cNvSpPr/>
      </dsp:nvSpPr>
      <dsp:spPr>
        <a:xfrm rot="5400000">
          <a:off x="3501766" y="5362538"/>
          <a:ext cx="2053427" cy="17864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持續正向</a:t>
          </a:r>
        </a:p>
      </dsp:txBody>
      <dsp:txXfrm rot="-5400000">
        <a:off x="3913632" y="5549057"/>
        <a:ext cx="1229695" cy="1413443"/>
      </dsp:txXfrm>
    </dsp:sp>
    <dsp:sp modelId="{D3E2B22E-928B-460A-8458-4BCBCBAE792A}">
      <dsp:nvSpPr>
        <dsp:cNvPr id="0" name=""/>
        <dsp:cNvSpPr/>
      </dsp:nvSpPr>
      <dsp:spPr>
        <a:xfrm>
          <a:off x="1343614" y="5639751"/>
          <a:ext cx="2217701" cy="1232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D39980-AADB-4C23-AA54-176F84DE5D3B}">
      <dsp:nvSpPr>
        <dsp:cNvPr id="0" name=""/>
        <dsp:cNvSpPr/>
      </dsp:nvSpPr>
      <dsp:spPr>
        <a:xfrm rot="5400000">
          <a:off x="5431166" y="5362538"/>
          <a:ext cx="2053427" cy="17864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5843032" y="5549057"/>
        <a:ext cx="1229695" cy="14134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664B0-2B7C-400A-B179-FC86AC914896}">
      <dsp:nvSpPr>
        <dsp:cNvPr id="0" name=""/>
        <dsp:cNvSpPr/>
      </dsp:nvSpPr>
      <dsp:spPr>
        <a:xfrm>
          <a:off x="0" y="0"/>
          <a:ext cx="5506833" cy="27700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3000" b="1" kern="1200" dirty="0" err="1" smtClean="0">
              <a:latin typeface="SimSun" panose="02010600030101010101" pitchFamily="2" charset="-122"/>
              <a:ea typeface="SimSun" panose="02010600030101010101" pitchFamily="2" charset="-122"/>
            </a:rPr>
            <a:t>INb</a:t>
          </a:r>
          <a:r>
            <a:rPr lang="en-US" altLang="zh-TW" sz="3000" b="1" kern="1200" dirty="0" smtClean="0">
              <a:latin typeface="SimSun" panose="02010600030101010101" pitchFamily="2" charset="-122"/>
              <a:ea typeface="SimSun" panose="02010600030101010101" pitchFamily="2" charset="-122"/>
            </a:rPr>
            <a:t>-Ⅲ-3</a:t>
          </a:r>
          <a:r>
            <a:rPr lang="zh-TW" altLang="en-US" sz="3000" b="1" kern="1200" dirty="0" smtClean="0">
              <a:latin typeface="SimSun" panose="02010600030101010101" pitchFamily="2" charset="-122"/>
              <a:ea typeface="SimSun" panose="02010600030101010101" pitchFamily="2" charset="-122"/>
            </a:rPr>
            <a:t>  </a:t>
          </a:r>
          <a:endParaRPr lang="en-US" altLang="zh-TW" sz="3000" b="1" kern="1200" dirty="0" smtClean="0">
            <a:latin typeface="SimSun" panose="02010600030101010101" pitchFamily="2" charset="-122"/>
            <a:ea typeface="SimSun" panose="02010600030101010101" pitchFamily="2" charset="-122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3000" b="1" kern="1200" dirty="0" smtClean="0">
              <a:latin typeface="SimSun" panose="02010600030101010101" pitchFamily="2" charset="-122"/>
              <a:ea typeface="SimSun" panose="02010600030101010101" pitchFamily="2" charset="-122"/>
            </a:rPr>
            <a:t>物質表面的結構與性質不同，其可產生的摩擦力不同；</a:t>
          </a:r>
          <a:endParaRPr lang="en-US" altLang="zh-TW" sz="3000" b="1" kern="1200" dirty="0" smtClean="0">
            <a:latin typeface="SimSun" panose="02010600030101010101" pitchFamily="2" charset="-122"/>
            <a:ea typeface="SimSun" panose="02010600030101010101" pitchFamily="2" charset="-122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3000" b="1" kern="1200" dirty="0" smtClean="0">
              <a:latin typeface="SimSun" panose="02010600030101010101" pitchFamily="2" charset="-122"/>
              <a:ea typeface="SimSun" panose="02010600030101010101" pitchFamily="2" charset="-122"/>
            </a:rPr>
            <a:t>摩擦力會影響物體運動的情形</a:t>
          </a:r>
          <a:endParaRPr lang="zh-TW" altLang="en-US" sz="3000" kern="1200" dirty="0"/>
        </a:p>
      </dsp:txBody>
      <dsp:txXfrm>
        <a:off x="135223" y="135223"/>
        <a:ext cx="5236387" cy="2499608"/>
      </dsp:txXfrm>
    </dsp:sp>
    <dsp:sp modelId="{9537D2E3-F2DC-4CF5-9218-421757D6704D}">
      <dsp:nvSpPr>
        <dsp:cNvPr id="0" name=""/>
        <dsp:cNvSpPr/>
      </dsp:nvSpPr>
      <dsp:spPr>
        <a:xfrm>
          <a:off x="0" y="2909397"/>
          <a:ext cx="5506833" cy="74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84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zh-TW" altLang="en-US" sz="2300" kern="1200" dirty="0" smtClean="0">
            <a:latin typeface="SimSun" panose="02010600030101010101" pitchFamily="2" charset="-122"/>
            <a:ea typeface="SimSun" panose="02010600030101010101" pitchFamily="2" charset="-122"/>
          </a:endParaRPr>
        </a:p>
      </dsp:txBody>
      <dsp:txXfrm>
        <a:off x="0" y="2909397"/>
        <a:ext cx="5506833" cy="7452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E7F77-8D13-48EB-82C5-BC412759826E}">
      <dsp:nvSpPr>
        <dsp:cNvPr id="0" name=""/>
        <dsp:cNvSpPr/>
      </dsp:nvSpPr>
      <dsp:spPr>
        <a:xfrm>
          <a:off x="262" y="524020"/>
          <a:ext cx="2479472" cy="2917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F532C-C92F-41E9-BEEB-5CB1580DD9D6}">
      <dsp:nvSpPr>
        <dsp:cNvPr id="0" name=""/>
        <dsp:cNvSpPr/>
      </dsp:nvSpPr>
      <dsp:spPr>
        <a:xfrm>
          <a:off x="262" y="633572"/>
          <a:ext cx="182150" cy="182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803430-1807-4A1B-9D31-C1965747BC28}">
      <dsp:nvSpPr>
        <dsp:cNvPr id="0" name=""/>
        <dsp:cNvSpPr/>
      </dsp:nvSpPr>
      <dsp:spPr>
        <a:xfrm>
          <a:off x="262" y="0"/>
          <a:ext cx="2479472" cy="524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Baskerville Old Face" panose="02020602080505020303" pitchFamily="18" charset="0"/>
            </a:rPr>
            <a:t>On the ice</a:t>
          </a:r>
          <a:endParaRPr lang="zh-TW" altLang="en-US" sz="2800" kern="1200" dirty="0">
            <a:latin typeface="Baskerville Old Face" panose="02020602080505020303" pitchFamily="18" charset="0"/>
          </a:endParaRPr>
        </a:p>
      </dsp:txBody>
      <dsp:txXfrm>
        <a:off x="262" y="0"/>
        <a:ext cx="2479472" cy="524020"/>
      </dsp:txXfrm>
    </dsp:sp>
    <dsp:sp modelId="{D3DD3027-78D9-470E-9766-D46AB8F595E9}">
      <dsp:nvSpPr>
        <dsp:cNvPr id="0" name=""/>
        <dsp:cNvSpPr/>
      </dsp:nvSpPr>
      <dsp:spPr>
        <a:xfrm>
          <a:off x="2603708" y="524020"/>
          <a:ext cx="2479472" cy="291702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A046B6-A84F-4D09-AAE9-5D6AE2E2087C}">
      <dsp:nvSpPr>
        <dsp:cNvPr id="0" name=""/>
        <dsp:cNvSpPr/>
      </dsp:nvSpPr>
      <dsp:spPr>
        <a:xfrm>
          <a:off x="2603708" y="633572"/>
          <a:ext cx="182150" cy="182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A882D-DBD5-4B53-A9FA-0CC876A9DF98}">
      <dsp:nvSpPr>
        <dsp:cNvPr id="0" name=""/>
        <dsp:cNvSpPr/>
      </dsp:nvSpPr>
      <dsp:spPr>
        <a:xfrm>
          <a:off x="2603708" y="0"/>
          <a:ext cx="2479472" cy="524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Baskerville Old Face" panose="02020602080505020303" pitchFamily="18" charset="0"/>
            </a:rPr>
            <a:t>In the room</a:t>
          </a:r>
          <a:endParaRPr lang="zh-TW" altLang="en-US" sz="2800" kern="1200" dirty="0">
            <a:latin typeface="Baskerville Old Face" panose="02020602080505020303" pitchFamily="18" charset="0"/>
          </a:endParaRPr>
        </a:p>
      </dsp:txBody>
      <dsp:txXfrm>
        <a:off x="2603708" y="0"/>
        <a:ext cx="2479472" cy="5240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41B79-7990-451B-837B-6FA144039D5E}">
      <dsp:nvSpPr>
        <dsp:cNvPr id="0" name=""/>
        <dsp:cNvSpPr/>
      </dsp:nvSpPr>
      <dsp:spPr>
        <a:xfrm>
          <a:off x="0" y="19110"/>
          <a:ext cx="4806789" cy="1521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教師提問</a:t>
          </a:r>
          <a:r>
            <a:rPr lang="en-US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小汽車在什麼材質的斜面上滑行，會走得比較快？</a:t>
          </a:r>
          <a:endParaRPr lang="en-US" altLang="zh-TW" sz="18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搭配學習單</a:t>
          </a:r>
          <a:r>
            <a:rPr lang="en-US" altLang="zh-TW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4249" y="93359"/>
        <a:ext cx="4658291" cy="1372502"/>
      </dsp:txXfrm>
    </dsp:sp>
    <dsp:sp modelId="{043385BA-F3A5-47A2-A578-C27C81AF4FF5}">
      <dsp:nvSpPr>
        <dsp:cNvPr id="0" name=""/>
        <dsp:cNvSpPr/>
      </dsp:nvSpPr>
      <dsp:spPr>
        <a:xfrm>
          <a:off x="0" y="1727310"/>
          <a:ext cx="4806789" cy="152100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教師分發各種不同材質之表面，供學生觀察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4249" y="1801559"/>
        <a:ext cx="4658291" cy="1372502"/>
      </dsp:txXfrm>
    </dsp:sp>
    <dsp:sp modelId="{621F73D1-CA5F-4B29-BA9C-D6FD7826C1BD}">
      <dsp:nvSpPr>
        <dsp:cNvPr id="0" name=""/>
        <dsp:cNvSpPr/>
      </dsp:nvSpPr>
      <dsp:spPr>
        <a:xfrm>
          <a:off x="0" y="3248310"/>
          <a:ext cx="4806789" cy="1850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61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當學生討論並歸結到</a:t>
          </a:r>
          <a:r>
            <a:rPr lang="en-US" altLang="zh-TW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--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小汽車在不同材質表面上滑行會有</a:t>
          </a:r>
          <a:r>
            <a:rPr lang="en-US" altLang="zh-TW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”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快慢、會停下來、會跳一下跳一下、有阻力等”現象，引導學生明確的說出或寫出他的看法，例如：小汽車在比較粗糙的材質上，走得比較慢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3248310"/>
        <a:ext cx="4806789" cy="1850062"/>
      </dsp:txXfrm>
    </dsp:sp>
    <dsp:sp modelId="{0EE3230B-8C8D-4D3F-AB9B-E661369A9A9B}">
      <dsp:nvSpPr>
        <dsp:cNvPr id="0" name=""/>
        <dsp:cNvSpPr/>
      </dsp:nvSpPr>
      <dsp:spPr>
        <a:xfrm>
          <a:off x="0" y="5098373"/>
          <a:ext cx="4806789" cy="152100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教師根據此敘述，挑戰學生來驗證</a:t>
          </a:r>
          <a:r>
            <a:rPr lang="en-US" altLang="zh-TW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---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小汽車在比較粗糙的材質上，是不是真的走比較慢？ 	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4249" y="5172622"/>
        <a:ext cx="4658291" cy="1372502"/>
      </dsp:txXfrm>
    </dsp:sp>
    <dsp:sp modelId="{B96E0FF7-BC84-419B-8B9D-B257E1B149E3}">
      <dsp:nvSpPr>
        <dsp:cNvPr id="0" name=""/>
        <dsp:cNvSpPr/>
      </dsp:nvSpPr>
      <dsp:spPr>
        <a:xfrm>
          <a:off x="0" y="6806573"/>
          <a:ext cx="4806789" cy="809902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教師引導學生設計實驗。包括 ：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536" y="6846109"/>
        <a:ext cx="4727717" cy="730830"/>
      </dsp:txXfrm>
    </dsp:sp>
    <dsp:sp modelId="{1293E967-70D5-46AA-827F-65DABC1B7364}">
      <dsp:nvSpPr>
        <dsp:cNvPr id="0" name=""/>
        <dsp:cNvSpPr/>
      </dsp:nvSpPr>
      <dsp:spPr>
        <a:xfrm>
          <a:off x="0" y="7616475"/>
          <a:ext cx="4806789" cy="242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61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操縱變因</a:t>
          </a:r>
          <a:r>
            <a:rPr lang="en-US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為達實驗目的而改變的變因。每次實驗只能</a:t>
          </a:r>
          <a:r>
            <a:rPr lang="en-US" altLang="zh-TW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個 </a:t>
          </a:r>
          <a:r>
            <a:rPr lang="en-US" altLang="zh-TW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例如：斜面材質</a:t>
          </a:r>
          <a:r>
            <a:rPr lang="en-US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應變變因</a:t>
          </a:r>
          <a:r>
            <a:rPr lang="en-US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例如：滑行的時間</a:t>
          </a:r>
          <a:r>
            <a:rPr lang="en-US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控制變因</a:t>
          </a:r>
          <a:r>
            <a:rPr lang="en-US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例如：開始的高度、同一輛的小汽車等</a:t>
          </a:r>
          <a:r>
            <a:rPr lang="en-US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7616475"/>
        <a:ext cx="4806789" cy="24219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41B79-7990-451B-837B-6FA144039D5E}">
      <dsp:nvSpPr>
        <dsp:cNvPr id="0" name=""/>
        <dsp:cNvSpPr/>
      </dsp:nvSpPr>
      <dsp:spPr>
        <a:xfrm>
          <a:off x="0" y="1815602"/>
          <a:ext cx="4279342" cy="1216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教師提問</a:t>
          </a:r>
          <a:r>
            <a:rPr lang="en-US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小汽車在什麼材質的地面上滑行，會走得比較快？</a:t>
          </a:r>
          <a:endParaRPr lang="en-US" altLang="zh-TW" sz="18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9399" y="1875001"/>
        <a:ext cx="4160544" cy="1098002"/>
      </dsp:txXfrm>
    </dsp:sp>
    <dsp:sp modelId="{B9D93409-35A0-4E4C-A18A-782E6E0BCFC1}">
      <dsp:nvSpPr>
        <dsp:cNvPr id="0" name=""/>
        <dsp:cNvSpPr/>
      </dsp:nvSpPr>
      <dsp:spPr>
        <a:xfrm>
          <a:off x="0" y="3219602"/>
          <a:ext cx="4279342" cy="1216800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記錄實驗結果並將實驗數據圖表化，並提出自己的結論。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9399" y="3279001"/>
        <a:ext cx="4160544" cy="1098002"/>
      </dsp:txXfrm>
    </dsp:sp>
    <dsp:sp modelId="{8A2DDAF8-081C-4047-9E7B-72034C24DFAB}">
      <dsp:nvSpPr>
        <dsp:cNvPr id="0" name=""/>
        <dsp:cNvSpPr/>
      </dsp:nvSpPr>
      <dsp:spPr>
        <a:xfrm>
          <a:off x="0" y="4623603"/>
          <a:ext cx="4279342" cy="121680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學生進行實驗分享，對方法、結果進行討論。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9399" y="4683002"/>
        <a:ext cx="4160544" cy="1098002"/>
      </dsp:txXfrm>
    </dsp:sp>
    <dsp:sp modelId="{7D9F019E-5565-4C55-9F60-1221E17D22E9}">
      <dsp:nvSpPr>
        <dsp:cNvPr id="0" name=""/>
        <dsp:cNvSpPr/>
      </dsp:nvSpPr>
      <dsp:spPr>
        <a:xfrm>
          <a:off x="0" y="5840403"/>
          <a:ext cx="4279342" cy="1480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869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由分享中更進一步理解材質影響小汽車運動的情形，認識表面越粗糙時產生的摩擦力越大，越不利於小汽車的前進。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5840403"/>
        <a:ext cx="4279342" cy="14800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2DE927-EF2C-4EAF-9642-7BF905EFFA52}">
      <dsp:nvSpPr>
        <dsp:cNvPr id="0" name=""/>
        <dsp:cNvSpPr/>
      </dsp:nvSpPr>
      <dsp:spPr>
        <a:xfrm>
          <a:off x="0" y="871355"/>
          <a:ext cx="7976462" cy="233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062" tIns="1166368" rIns="619062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>
              <a:latin typeface="Bernard MT Condensed" panose="02050806060905020404" pitchFamily="18" charset="0"/>
            </a:rPr>
            <a:t>rough surface</a:t>
          </a:r>
          <a:endParaRPr lang="zh-TW" altLang="en-US" sz="3200" kern="1200" dirty="0">
            <a:latin typeface="Bernard MT Condensed" panose="020508060609050204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>
              <a:latin typeface="Bernard MT Condensed" panose="02050806060905020404" pitchFamily="18" charset="0"/>
            </a:rPr>
            <a:t>smoother </a:t>
          </a:r>
          <a:endParaRPr lang="zh-TW" altLang="en-US" sz="3200" kern="1200" dirty="0">
            <a:latin typeface="Bernard MT Condensed" panose="02050806060905020404" pitchFamily="18" charset="0"/>
          </a:endParaRPr>
        </a:p>
      </dsp:txBody>
      <dsp:txXfrm>
        <a:off x="0" y="871355"/>
        <a:ext cx="7976462" cy="2337300"/>
      </dsp:txXfrm>
    </dsp:sp>
    <dsp:sp modelId="{58FCF83D-4DBE-46BE-A852-6D03384D8D47}">
      <dsp:nvSpPr>
        <dsp:cNvPr id="0" name=""/>
        <dsp:cNvSpPr/>
      </dsp:nvSpPr>
      <dsp:spPr>
        <a:xfrm>
          <a:off x="398823" y="44795"/>
          <a:ext cx="5583523" cy="16531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044" tIns="0" rIns="211044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>
              <a:latin typeface="Bernard MT Condensed" panose="02050806060905020404" pitchFamily="18" charset="0"/>
            </a:rPr>
            <a:t>Surface</a:t>
          </a:r>
          <a:r>
            <a:rPr lang="zh-TW" altLang="en-US" sz="3200" kern="1200" dirty="0" smtClean="0">
              <a:latin typeface="Bernard MT Condensed" panose="02050806060905020404" pitchFamily="18" charset="0"/>
            </a:rPr>
            <a:t>當與物體的接觸面愈粗糙時，其摩擦力也愈大</a:t>
          </a:r>
          <a:endParaRPr lang="zh-TW" altLang="en-US" sz="3200" kern="1200" dirty="0">
            <a:latin typeface="Bernard MT Condensed" panose="02050806060905020404" pitchFamily="18" charset="0"/>
          </a:endParaRPr>
        </a:p>
      </dsp:txBody>
      <dsp:txXfrm>
        <a:off x="479522" y="125494"/>
        <a:ext cx="5422125" cy="1491722"/>
      </dsp:txXfrm>
    </dsp:sp>
    <dsp:sp modelId="{6D9D5BDA-5CFC-42CE-95D5-9C530B95753C}">
      <dsp:nvSpPr>
        <dsp:cNvPr id="0" name=""/>
        <dsp:cNvSpPr/>
      </dsp:nvSpPr>
      <dsp:spPr>
        <a:xfrm>
          <a:off x="0" y="4337615"/>
          <a:ext cx="7976462" cy="233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062" tIns="1166368" rIns="619062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>
              <a:latin typeface="Bernard MT Condensed" panose="02050806060905020404" pitchFamily="18" charset="0"/>
            </a:rPr>
            <a:t>heavy </a:t>
          </a:r>
          <a:endParaRPr lang="zh-TW" altLang="en-US" sz="3200" kern="1200" dirty="0" smtClean="0">
            <a:latin typeface="Bernard MT Condensed" panose="020508060609050204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>
              <a:latin typeface="Bernard MT Condensed" panose="02050806060905020404" pitchFamily="18" charset="0"/>
            </a:rPr>
            <a:t>light</a:t>
          </a:r>
          <a:endParaRPr lang="zh-TW" altLang="en-US" sz="3200" kern="1200" dirty="0">
            <a:latin typeface="Bernard MT Condensed" panose="02050806060905020404" pitchFamily="18" charset="0"/>
          </a:endParaRPr>
        </a:p>
      </dsp:txBody>
      <dsp:txXfrm>
        <a:off x="0" y="4337615"/>
        <a:ext cx="7976462" cy="2337300"/>
      </dsp:txXfrm>
    </dsp:sp>
    <dsp:sp modelId="{F0E8FB17-DE6F-4BCE-9199-1FEABE5ED027}">
      <dsp:nvSpPr>
        <dsp:cNvPr id="0" name=""/>
        <dsp:cNvSpPr/>
      </dsp:nvSpPr>
      <dsp:spPr>
        <a:xfrm>
          <a:off x="398823" y="3511055"/>
          <a:ext cx="5583523" cy="165312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044" tIns="0" rIns="211044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 kern="1200" dirty="0" smtClean="0">
              <a:latin typeface="Bernard MT Condensed" panose="02050806060905020404" pitchFamily="18" charset="0"/>
            </a:rPr>
            <a:t>Weight</a:t>
          </a:r>
          <a:r>
            <a:rPr lang="zh-TW" altLang="en-US" sz="3200" kern="1200" dirty="0" smtClean="0">
              <a:latin typeface="Bernard MT Condensed" panose="02050806060905020404" pitchFamily="18" charset="0"/>
            </a:rPr>
            <a:t>當物體重量愈重時，其摩擦力就愈大</a:t>
          </a:r>
          <a:endParaRPr lang="zh-TW" altLang="en-US" sz="3200" kern="1200" dirty="0">
            <a:latin typeface="Bernard MT Condensed" panose="02050806060905020404" pitchFamily="18" charset="0"/>
          </a:endParaRPr>
        </a:p>
      </dsp:txBody>
      <dsp:txXfrm>
        <a:off x="479522" y="3591754"/>
        <a:ext cx="5422125" cy="14917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1C94D3-E751-4492-B360-2B59C313B10B}">
      <dsp:nvSpPr>
        <dsp:cNvPr id="0" name=""/>
        <dsp:cNvSpPr/>
      </dsp:nvSpPr>
      <dsp:spPr>
        <a:xfrm>
          <a:off x="3721677" y="0"/>
          <a:ext cx="3479481" cy="348001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5850C4-9FBC-4AAD-8010-67676C0DE263}">
      <dsp:nvSpPr>
        <dsp:cNvPr id="0" name=""/>
        <dsp:cNvSpPr/>
      </dsp:nvSpPr>
      <dsp:spPr>
        <a:xfrm>
          <a:off x="4490756" y="1256389"/>
          <a:ext cx="1933481" cy="966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0" i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對科學具備好奇心與想像力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0756" y="1256389"/>
        <a:ext cx="1933481" cy="966509"/>
      </dsp:txXfrm>
    </dsp:sp>
    <dsp:sp modelId="{C60C9991-4307-4A07-A24E-5A2D6AE41CCE}">
      <dsp:nvSpPr>
        <dsp:cNvPr id="0" name=""/>
        <dsp:cNvSpPr/>
      </dsp:nvSpPr>
      <dsp:spPr>
        <a:xfrm>
          <a:off x="2755263" y="1999524"/>
          <a:ext cx="3479481" cy="348001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279C99-C9F9-4AB9-B4EF-98E608C7F24D}">
      <dsp:nvSpPr>
        <dsp:cNvPr id="0" name=""/>
        <dsp:cNvSpPr/>
      </dsp:nvSpPr>
      <dsp:spPr>
        <a:xfrm>
          <a:off x="3528263" y="3267480"/>
          <a:ext cx="1933481" cy="966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科學知識、探究與實作能力及科學態度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28263" y="3267480"/>
        <a:ext cx="1933481" cy="966509"/>
      </dsp:txXfrm>
    </dsp:sp>
    <dsp:sp modelId="{D6009BE9-99C6-4515-B26E-FC2DDDA3CA0C}">
      <dsp:nvSpPr>
        <dsp:cNvPr id="0" name=""/>
        <dsp:cNvSpPr/>
      </dsp:nvSpPr>
      <dsp:spPr>
        <a:xfrm>
          <a:off x="3969324" y="4238326"/>
          <a:ext cx="2989413" cy="299061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45449-0043-4D76-851F-94811D9D886F}">
      <dsp:nvSpPr>
        <dsp:cNvPr id="0" name=""/>
        <dsp:cNvSpPr/>
      </dsp:nvSpPr>
      <dsp:spPr>
        <a:xfrm>
          <a:off x="4495330" y="5281462"/>
          <a:ext cx="1933481" cy="966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0" i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善用科技、展現關懷心與行動力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5330" y="5281462"/>
        <a:ext cx="1933481" cy="9665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68402-B5F3-4621-B83B-018040958BFA}">
      <dsp:nvSpPr>
        <dsp:cNvPr id="0" name=""/>
        <dsp:cNvSpPr/>
      </dsp:nvSpPr>
      <dsp:spPr>
        <a:xfrm>
          <a:off x="2052181" y="440313"/>
          <a:ext cx="3551467" cy="355200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F49DFF-09F0-4EC2-8AFC-C5DA45F75AB5}">
      <dsp:nvSpPr>
        <dsp:cNvPr id="0" name=""/>
        <dsp:cNvSpPr/>
      </dsp:nvSpPr>
      <dsp:spPr>
        <a:xfrm>
          <a:off x="2837172" y="1722696"/>
          <a:ext cx="1973481" cy="98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重視語言溝通互動的功能性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837172" y="1722696"/>
        <a:ext cx="1973481" cy="986504"/>
      </dsp:txXfrm>
    </dsp:sp>
    <dsp:sp modelId="{B5A58206-1F5A-480E-84C8-E6310E32F6C0}">
      <dsp:nvSpPr>
        <dsp:cNvPr id="0" name=""/>
        <dsp:cNvSpPr/>
      </dsp:nvSpPr>
      <dsp:spPr>
        <a:xfrm>
          <a:off x="1065773" y="2481205"/>
          <a:ext cx="3551467" cy="355200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0C7D1-1D4C-46B1-82B7-B271FDB2AE37}">
      <dsp:nvSpPr>
        <dsp:cNvPr id="0" name=""/>
        <dsp:cNvSpPr/>
      </dsp:nvSpPr>
      <dsp:spPr>
        <a:xfrm>
          <a:off x="1854766" y="3775393"/>
          <a:ext cx="1973481" cy="98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發展自主學習與終身學習英語的能力與習慣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54766" y="3775393"/>
        <a:ext cx="1973481" cy="986504"/>
      </dsp:txXfrm>
    </dsp:sp>
    <dsp:sp modelId="{C6E4DE9A-DDE4-43F3-8EF6-6EE73C8F1CD0}">
      <dsp:nvSpPr>
        <dsp:cNvPr id="0" name=""/>
        <dsp:cNvSpPr/>
      </dsp:nvSpPr>
      <dsp:spPr>
        <a:xfrm>
          <a:off x="2304952" y="4766325"/>
          <a:ext cx="3051260" cy="305248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E11B1F-D5B3-40AE-904A-2DB50D7E4727}">
      <dsp:nvSpPr>
        <dsp:cNvPr id="0" name=""/>
        <dsp:cNvSpPr/>
      </dsp:nvSpPr>
      <dsp:spPr>
        <a:xfrm>
          <a:off x="2841840" y="5831042"/>
          <a:ext cx="1973481" cy="98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培養學生邏輯思考能力，並激發其創造力。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841840" y="5831042"/>
        <a:ext cx="1973481" cy="9865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5B63C-C048-4A21-9C7C-61749F8AD48E}">
      <dsp:nvSpPr>
        <dsp:cNvPr id="0" name=""/>
        <dsp:cNvSpPr/>
      </dsp:nvSpPr>
      <dsp:spPr>
        <a:xfrm>
          <a:off x="0" y="6070250"/>
          <a:ext cx="9998961" cy="199192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SimSun" panose="02010600030101010101" pitchFamily="2" charset="-122"/>
              <a:ea typeface="SimSun" panose="02010600030101010101" pitchFamily="2" charset="-122"/>
            </a:rPr>
            <a:t>再由</a:t>
          </a:r>
          <a:r>
            <a:rPr lang="en-US" altLang="zh-TW" sz="3200" kern="1200" dirty="0">
              <a:latin typeface="SimSun" panose="02010600030101010101" pitchFamily="2" charset="-122"/>
              <a:ea typeface="SimSun" panose="02010600030101010101" pitchFamily="2" charset="-122"/>
            </a:rPr>
            <a:t>cause and effect</a:t>
          </a:r>
          <a:r>
            <a:rPr lang="zh-TW" altLang="en-US" sz="3200" kern="1200" dirty="0">
              <a:latin typeface="SimSun" panose="02010600030101010101" pitchFamily="2" charset="-122"/>
              <a:ea typeface="SimSun" panose="02010600030101010101" pitchFamily="2" charset="-122"/>
            </a:rPr>
            <a:t>來想這句話</a:t>
          </a:r>
        </a:p>
      </dsp:txBody>
      <dsp:txXfrm>
        <a:off x="0" y="6070250"/>
        <a:ext cx="9998961" cy="1075638"/>
      </dsp:txXfrm>
    </dsp:sp>
    <dsp:sp modelId="{EA874265-D04F-428D-8A75-EFD798CE85E9}">
      <dsp:nvSpPr>
        <dsp:cNvPr id="0" name=""/>
        <dsp:cNvSpPr/>
      </dsp:nvSpPr>
      <dsp:spPr>
        <a:xfrm>
          <a:off x="0" y="7145885"/>
          <a:ext cx="3329732" cy="91628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SimSun" panose="02010600030101010101" pitchFamily="2" charset="-122"/>
              <a:ea typeface="SimSun" panose="02010600030101010101" pitchFamily="2" charset="-122"/>
            </a:rPr>
            <a:t>學生是怎樣的情況說出</a:t>
          </a:r>
          <a:r>
            <a:rPr lang="en-US" altLang="zh-TW" sz="3200" kern="1200" dirty="0" smtClean="0">
              <a:latin typeface="SimSun" panose="02010600030101010101" pitchFamily="2" charset="-122"/>
              <a:ea typeface="SimSun" panose="02010600030101010101" pitchFamily="2" charset="-122"/>
            </a:rPr>
            <a:t>?</a:t>
          </a:r>
          <a:endParaRPr lang="zh-TW" altLang="en-US" sz="3200" kern="1200" dirty="0">
            <a:latin typeface="SimSun" panose="02010600030101010101" pitchFamily="2" charset="-122"/>
            <a:ea typeface="SimSun" panose="02010600030101010101" pitchFamily="2" charset="-122"/>
          </a:endParaRPr>
        </a:p>
      </dsp:txBody>
      <dsp:txXfrm>
        <a:off x="0" y="7145885"/>
        <a:ext cx="3329732" cy="916284"/>
      </dsp:txXfrm>
    </dsp:sp>
    <dsp:sp modelId="{C268B38F-AE2A-4FD8-8E65-49CC0CEA80C4}">
      <dsp:nvSpPr>
        <dsp:cNvPr id="0" name=""/>
        <dsp:cNvSpPr/>
      </dsp:nvSpPr>
      <dsp:spPr>
        <a:xfrm>
          <a:off x="3360386" y="7145889"/>
          <a:ext cx="3329732" cy="916284"/>
        </a:xfrm>
        <a:prstGeom prst="rect">
          <a:avLst/>
        </a:prstGeom>
        <a:solidFill>
          <a:schemeClr val="accent4">
            <a:tint val="40000"/>
            <a:alpha val="90000"/>
            <a:hueOff val="-789142"/>
            <a:satOff val="4431"/>
            <a:lumOff val="282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789142"/>
              <a:satOff val="4431"/>
              <a:lumOff val="2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SimSun" panose="02010600030101010101" pitchFamily="2" charset="-122"/>
              <a:ea typeface="SimSun" panose="02010600030101010101" pitchFamily="2" charset="-122"/>
            </a:rPr>
            <a:t>應該是實驗後</a:t>
          </a:r>
          <a:endParaRPr lang="zh-TW" altLang="en-US" sz="3600" kern="1200" dirty="0">
            <a:latin typeface="SimSun" panose="02010600030101010101" pitchFamily="2" charset="-122"/>
            <a:ea typeface="SimSun" panose="02010600030101010101" pitchFamily="2" charset="-122"/>
          </a:endParaRPr>
        </a:p>
      </dsp:txBody>
      <dsp:txXfrm>
        <a:off x="3360386" y="7145889"/>
        <a:ext cx="3329732" cy="916284"/>
      </dsp:txXfrm>
    </dsp:sp>
    <dsp:sp modelId="{3E185A65-9C87-43EA-9DE1-2CE62D0076D8}">
      <dsp:nvSpPr>
        <dsp:cNvPr id="0" name=""/>
        <dsp:cNvSpPr/>
      </dsp:nvSpPr>
      <dsp:spPr>
        <a:xfrm>
          <a:off x="6669228" y="7145889"/>
          <a:ext cx="3329732" cy="916284"/>
        </a:xfrm>
        <a:prstGeom prst="rect">
          <a:avLst/>
        </a:prstGeom>
        <a:solidFill>
          <a:schemeClr val="accent4">
            <a:tint val="40000"/>
            <a:alpha val="90000"/>
            <a:hueOff val="-1578284"/>
            <a:satOff val="8863"/>
            <a:lumOff val="563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578284"/>
              <a:satOff val="8863"/>
              <a:lumOff val="5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SimSun" panose="02010600030101010101" pitchFamily="2" charset="-122"/>
              <a:ea typeface="SimSun" panose="02010600030101010101" pitchFamily="2" charset="-122"/>
            </a:rPr>
            <a:t>學生怎麼解釋</a:t>
          </a:r>
          <a:r>
            <a:rPr lang="en-US" altLang="zh-TW" sz="3600" kern="1200" dirty="0" smtClean="0">
              <a:latin typeface="SimSun" panose="02010600030101010101" pitchFamily="2" charset="-122"/>
              <a:ea typeface="SimSun" panose="02010600030101010101" pitchFamily="2" charset="-122"/>
            </a:rPr>
            <a:t>?</a:t>
          </a:r>
        </a:p>
      </dsp:txBody>
      <dsp:txXfrm>
        <a:off x="6669228" y="7145889"/>
        <a:ext cx="3329732" cy="916284"/>
      </dsp:txXfrm>
    </dsp:sp>
    <dsp:sp modelId="{7F446518-F50F-4422-A04C-5429C0D3CBA6}">
      <dsp:nvSpPr>
        <dsp:cNvPr id="0" name=""/>
        <dsp:cNvSpPr/>
      </dsp:nvSpPr>
      <dsp:spPr>
        <a:xfrm rot="10800000">
          <a:off x="0" y="3035125"/>
          <a:ext cx="9998961" cy="3063578"/>
        </a:xfrm>
        <a:prstGeom prst="upArrowCallou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SimSun" panose="02010600030101010101" pitchFamily="2" charset="-122"/>
              <a:ea typeface="SimSun" panose="02010600030101010101" pitchFamily="2" charset="-122"/>
            </a:rPr>
            <a:t>一開始的思考點</a:t>
          </a:r>
        </a:p>
      </dsp:txBody>
      <dsp:txXfrm rot="-10800000">
        <a:off x="0" y="3035125"/>
        <a:ext cx="9998961" cy="1075316"/>
      </dsp:txXfrm>
    </dsp:sp>
    <dsp:sp modelId="{C9191B3C-83C3-44C1-B19B-8ABE6A21390E}">
      <dsp:nvSpPr>
        <dsp:cNvPr id="0" name=""/>
        <dsp:cNvSpPr/>
      </dsp:nvSpPr>
      <dsp:spPr>
        <a:xfrm>
          <a:off x="0" y="4110441"/>
          <a:ext cx="4999480" cy="916010"/>
        </a:xfrm>
        <a:prstGeom prst="rect">
          <a:avLst/>
        </a:prstGeom>
        <a:solidFill>
          <a:schemeClr val="accent4">
            <a:tint val="40000"/>
            <a:alpha val="90000"/>
            <a:hueOff val="-2367426"/>
            <a:satOff val="13294"/>
            <a:lumOff val="845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367426"/>
              <a:satOff val="13294"/>
              <a:lumOff val="8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SimSun" panose="02010600030101010101" pitchFamily="2" charset="-122"/>
              <a:ea typeface="SimSun" panose="02010600030101010101" pitchFamily="2" charset="-122"/>
            </a:rPr>
            <a:t>這句話說得對嗎</a:t>
          </a:r>
          <a:r>
            <a:rPr lang="en-US" altLang="zh-TW" sz="3200" kern="1200" dirty="0">
              <a:latin typeface="SimSun" panose="02010600030101010101" pitchFamily="2" charset="-122"/>
              <a:ea typeface="SimSun" panose="02010600030101010101" pitchFamily="2" charset="-122"/>
            </a:rPr>
            <a:t>?</a:t>
          </a:r>
          <a:endParaRPr lang="zh-TW" altLang="en-US" sz="3200" kern="1200" dirty="0">
            <a:latin typeface="SimSun" panose="02010600030101010101" pitchFamily="2" charset="-122"/>
            <a:ea typeface="SimSun" panose="02010600030101010101" pitchFamily="2" charset="-122"/>
          </a:endParaRPr>
        </a:p>
      </dsp:txBody>
      <dsp:txXfrm>
        <a:off x="0" y="4110441"/>
        <a:ext cx="4999480" cy="916010"/>
      </dsp:txXfrm>
    </dsp:sp>
    <dsp:sp modelId="{8C3D9E30-4616-458C-BF25-9DA1DDE2CB3A}">
      <dsp:nvSpPr>
        <dsp:cNvPr id="0" name=""/>
        <dsp:cNvSpPr/>
      </dsp:nvSpPr>
      <dsp:spPr>
        <a:xfrm>
          <a:off x="4999480" y="4110441"/>
          <a:ext cx="4999480" cy="916010"/>
        </a:xfrm>
        <a:prstGeom prst="rect">
          <a:avLst/>
        </a:prstGeom>
        <a:solidFill>
          <a:schemeClr val="accent4">
            <a:tint val="40000"/>
            <a:alpha val="90000"/>
            <a:hueOff val="-3156568"/>
            <a:satOff val="17726"/>
            <a:lumOff val="1126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156568"/>
              <a:satOff val="17726"/>
              <a:lumOff val="11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>
              <a:latin typeface="SimSun" panose="02010600030101010101" pitchFamily="2" charset="-122"/>
              <a:ea typeface="SimSun" panose="02010600030101010101" pitchFamily="2" charset="-122"/>
            </a:rPr>
            <a:t>怎樣</a:t>
          </a:r>
          <a:r>
            <a:rPr lang="zh-TW" altLang="en-US" sz="3200" kern="1200" dirty="0">
              <a:latin typeface="SimSun" panose="02010600030101010101" pitchFamily="2" charset="-122"/>
              <a:ea typeface="SimSun" panose="02010600030101010101" pitchFamily="2" charset="-122"/>
            </a:rPr>
            <a:t>改寫</a:t>
          </a:r>
          <a:r>
            <a:rPr lang="en-US" altLang="zh-TW" sz="3200" kern="1200" dirty="0">
              <a:latin typeface="SimSun" panose="02010600030101010101" pitchFamily="2" charset="-122"/>
              <a:ea typeface="SimSun" panose="02010600030101010101" pitchFamily="2" charset="-122"/>
            </a:rPr>
            <a:t>?</a:t>
          </a:r>
          <a:endParaRPr lang="zh-TW" altLang="en-US" sz="3200" kern="1200" dirty="0">
            <a:latin typeface="SimSun" panose="02010600030101010101" pitchFamily="2" charset="-122"/>
            <a:ea typeface="SimSun" panose="02010600030101010101" pitchFamily="2" charset="-122"/>
          </a:endParaRPr>
        </a:p>
      </dsp:txBody>
      <dsp:txXfrm>
        <a:off x="4999480" y="4110441"/>
        <a:ext cx="4999480" cy="916010"/>
      </dsp:txXfrm>
    </dsp:sp>
    <dsp:sp modelId="{6857D29C-E086-4924-8933-DE25D1B77B87}">
      <dsp:nvSpPr>
        <dsp:cNvPr id="0" name=""/>
        <dsp:cNvSpPr/>
      </dsp:nvSpPr>
      <dsp:spPr>
        <a:xfrm rot="10800000">
          <a:off x="0" y="1425"/>
          <a:ext cx="9998961" cy="3063578"/>
        </a:xfrm>
        <a:prstGeom prst="upArrowCallou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當我看到別人教案的教學目標時</a:t>
          </a:r>
          <a:endParaRPr lang="zh-TW" altLang="en-US" sz="3200" kern="1200" dirty="0">
            <a:latin typeface="SimSun" panose="02010600030101010101" pitchFamily="2" charset="-122"/>
            <a:ea typeface="SimSun" panose="02010600030101010101" pitchFamily="2" charset="-122"/>
          </a:endParaRPr>
        </a:p>
      </dsp:txBody>
      <dsp:txXfrm rot="-10800000">
        <a:off x="0" y="1425"/>
        <a:ext cx="9998961" cy="1075316"/>
      </dsp:txXfrm>
    </dsp:sp>
    <dsp:sp modelId="{3E33F8C6-5635-4C84-9358-0B663F95599B}">
      <dsp:nvSpPr>
        <dsp:cNvPr id="0" name=""/>
        <dsp:cNvSpPr/>
      </dsp:nvSpPr>
      <dsp:spPr>
        <a:xfrm>
          <a:off x="0" y="1076741"/>
          <a:ext cx="9998961" cy="916010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例</a:t>
          </a:r>
          <a:r>
            <a:rPr lang="en-US" altLang="zh-TW" sz="3200" kern="12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:</a:t>
          </a:r>
          <a:r>
            <a:rPr lang="zh-TW" altLang="en-US" sz="3200" kern="12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學生能說出</a:t>
          </a:r>
          <a:r>
            <a:rPr lang="zh-TW" altLang="en-US" sz="3200" kern="1200" dirty="0" smtClean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rPr>
            <a:t>物體重量與摩擦力有關</a:t>
          </a:r>
          <a:endParaRPr lang="zh-TW" altLang="en-US" sz="3200" kern="1200" dirty="0">
            <a:latin typeface="SimSun" panose="02010600030101010101" pitchFamily="2" charset="-122"/>
            <a:ea typeface="SimSun" panose="02010600030101010101" pitchFamily="2" charset="-122"/>
          </a:endParaRPr>
        </a:p>
      </dsp:txBody>
      <dsp:txXfrm>
        <a:off x="0" y="1076741"/>
        <a:ext cx="9998961" cy="916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BDFF4-A546-4175-8E56-858242F2CD9E}" type="datetimeFigureOut">
              <a:rPr lang="zh-TW" altLang="en-US" smtClean="0"/>
              <a:t>2022/5/10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2591D-678F-4A55-9AA1-CE474A4BCA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49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f4b25a6be9_2_2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f4b25a6be9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5397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f4b25a6be9_2_2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gf4b25a6be9_2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1871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f4b25a6be9_2_5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gf4b25a6be9_2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1991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2591D-678F-4A55-9AA1-CE474A4BCAB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3283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2591D-678F-4A55-9AA1-CE474A4BCAB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6121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f57ea17304_7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gf57ea17304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8111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f57ea17304_7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gf57ea17304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8947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9542-F07A-4FED-8E89-05B3BA4E6C62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868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>
  <p:cSld name="標題及物件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body" idx="1"/>
          </p:nvPr>
        </p:nvSpPr>
        <p:spPr>
          <a:xfrm>
            <a:off x="1039456" y="2846201"/>
            <a:ext cx="13040439" cy="6783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755980" lvl="0" indent="-524986" algn="l" rtl="0">
              <a:lnSpc>
                <a:spcPct val="90000"/>
              </a:lnSpc>
              <a:spcBef>
                <a:spcPts val="132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511960" lvl="1" indent="-524986" algn="l" rtl="0">
              <a:lnSpc>
                <a:spcPct val="90000"/>
              </a:lnSpc>
              <a:spcBef>
                <a:spcPts val="66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2267941" lvl="2" indent="-524986" algn="l" rtl="0">
              <a:lnSpc>
                <a:spcPct val="90000"/>
              </a:lnSpc>
              <a:spcBef>
                <a:spcPts val="66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3023921" lvl="3" indent="-524986" algn="l" rtl="0">
              <a:lnSpc>
                <a:spcPct val="90000"/>
              </a:lnSpc>
              <a:spcBef>
                <a:spcPts val="66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779901" lvl="4" indent="-524986" algn="l" rtl="0">
              <a:lnSpc>
                <a:spcPct val="90000"/>
              </a:lnSpc>
              <a:spcBef>
                <a:spcPts val="66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4535881" lvl="5" indent="-524986" algn="l" rtl="0">
              <a:lnSpc>
                <a:spcPct val="90000"/>
              </a:lnSpc>
              <a:spcBef>
                <a:spcPts val="66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5291861" lvl="6" indent="-524986" algn="l" rtl="0">
              <a:lnSpc>
                <a:spcPct val="90000"/>
              </a:lnSpc>
              <a:spcBef>
                <a:spcPts val="66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6047842" lvl="7" indent="-524986" algn="l" rtl="0">
              <a:lnSpc>
                <a:spcPct val="90000"/>
              </a:lnSpc>
              <a:spcBef>
                <a:spcPts val="66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6803822" lvl="8" indent="-524986" algn="l" rtl="0">
              <a:lnSpc>
                <a:spcPct val="90000"/>
              </a:lnSpc>
              <a:spcBef>
                <a:spcPts val="66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title"/>
          </p:nvPr>
        </p:nvSpPr>
        <p:spPr>
          <a:xfrm>
            <a:off x="1039456" y="569241"/>
            <a:ext cx="13040439" cy="206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967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43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42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7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48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diagramDrawing" Target="../diagrams/drawing3.xml"/><Relationship Id="rId3" Type="http://schemas.openxmlformats.org/officeDocument/2006/relationships/image" Target="../media/image13.png"/><Relationship Id="rId7" Type="http://schemas.openxmlformats.org/officeDocument/2006/relationships/hyperlink" Target="https://www.youtube.com/watch?v=uLyGdYvbboM" TargetMode="Externa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diagramQuickStyle" Target="../diagrams/quickStyle3.xml"/><Relationship Id="rId5" Type="http://schemas.openxmlformats.org/officeDocument/2006/relationships/image" Target="../media/image11.png"/><Relationship Id="rId10" Type="http://schemas.openxmlformats.org/officeDocument/2006/relationships/diagramLayout" Target="../diagrams/layout3.xml"/><Relationship Id="rId4" Type="http://schemas.openxmlformats.org/officeDocument/2006/relationships/image" Target="../media/image14.png"/><Relationship Id="rId9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151568" y="1093589"/>
            <a:ext cx="15270918" cy="858542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71240">
            <a:off x="12212263" y="5071223"/>
            <a:ext cx="4113248" cy="558589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357716" y="2493754"/>
            <a:ext cx="10718905" cy="60192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200223" y="2336261"/>
            <a:ext cx="10718905" cy="60192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304817">
            <a:off x="6420440" y="1971705"/>
            <a:ext cx="2278471" cy="72911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9954227">
            <a:off x="1349954" y="1416521"/>
            <a:ext cx="3025995" cy="30259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3076621" y="1971705"/>
            <a:ext cx="1469414" cy="123698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738507">
            <a:off x="-762514" y="7523517"/>
            <a:ext cx="2253613" cy="7580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857470">
            <a:off x="-817410" y="6584975"/>
            <a:ext cx="2287506" cy="707047"/>
          </a:xfrm>
          <a:prstGeom prst="rect">
            <a:avLst/>
          </a:prstGeom>
        </p:spPr>
      </p:pic>
      <p:sp>
        <p:nvSpPr>
          <p:cNvPr id="15" name="TextBox 9"/>
          <p:cNvSpPr txBox="1"/>
          <p:nvPr/>
        </p:nvSpPr>
        <p:spPr>
          <a:xfrm>
            <a:off x="5119296" y="3234302"/>
            <a:ext cx="5495988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7"/>
              </a:lnSpc>
            </a:pPr>
            <a:r>
              <a:rPr lang="zh-TW" altLang="en-US" sz="1488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１１１年度教育部高等教育深耕 </a:t>
            </a:r>
            <a:r>
              <a:rPr lang="zh-TW" altLang="en-US" sz="1488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ＵＳＲ　ＨＵＢ</a:t>
            </a:r>
            <a:endParaRPr lang="en-US" altLang="zh-TW" sz="1488" b="1" dirty="0">
              <a:solidFill>
                <a:srgbClr val="FDFCF7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ctr">
              <a:lnSpc>
                <a:spcPts val="2067"/>
              </a:lnSpc>
            </a:pPr>
            <a:r>
              <a:rPr lang="zh-TW" altLang="en-US" sz="1488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大學社會責任實踐基地種子培育計畫</a:t>
            </a:r>
            <a:endParaRPr lang="en-US" sz="1488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4209916" y="4008634"/>
            <a:ext cx="7014505" cy="2485997"/>
            <a:chOff x="5092212" y="3378497"/>
            <a:chExt cx="8484576" cy="3007002"/>
          </a:xfrm>
        </p:grpSpPr>
        <p:grpSp>
          <p:nvGrpSpPr>
            <p:cNvPr id="6" name="Group 6"/>
            <p:cNvGrpSpPr/>
            <p:nvPr/>
          </p:nvGrpSpPr>
          <p:grpSpPr>
            <a:xfrm>
              <a:off x="5092212" y="3378497"/>
              <a:ext cx="8484576" cy="3007002"/>
              <a:chOff x="0" y="762993"/>
              <a:chExt cx="13905951" cy="4009334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0" y="1447817"/>
                <a:ext cx="13905951" cy="213026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0292"/>
                  </a:lnSpc>
                </a:pPr>
                <a:endParaRPr lang="en-US" sz="12401" dirty="0">
                  <a:solidFill>
                    <a:srgbClr val="333034"/>
                  </a:solidFill>
                  <a:latin typeface="KG Primary Penmanship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2365570" y="2228422"/>
                <a:ext cx="9174809" cy="2543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4051"/>
                  </a:lnSpc>
                </a:pPr>
                <a:r>
                  <a:rPr lang="zh-TW" altLang="en-US" sz="3307" b="1" dirty="0">
                    <a:solidFill>
                      <a:srgbClr val="6471C0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系列共備研習教學簡案</a:t>
                </a:r>
                <a:endParaRPr lang="en-US" altLang="zh-TW" sz="3307" b="1" dirty="0">
                  <a:solidFill>
                    <a:srgbClr val="6471C0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4051"/>
                  </a:lnSpc>
                </a:pPr>
                <a:r>
                  <a:rPr lang="zh-TW" altLang="en-US" sz="3307" b="1" dirty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中</a:t>
                </a:r>
                <a:r>
                  <a:rPr lang="zh-TW" altLang="en-US" sz="3307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高年級自然科學</a:t>
                </a:r>
                <a:endParaRPr lang="en-US" altLang="zh-TW" sz="3307" b="1" dirty="0" smtClean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4051"/>
                  </a:lnSpc>
                </a:pPr>
                <a:r>
                  <a:rPr lang="zh-TW" altLang="en-US" sz="3307" b="1" dirty="0" smtClean="0">
                    <a:solidFill>
                      <a:srgbClr val="ED9C74"/>
                    </a:solidFill>
                    <a:latin typeface="Audiowide" panose="02000503000000020004" pitchFamily="2" charset="0"/>
                    <a:ea typeface="MS UI Gothic" panose="020B0600070205080204" pitchFamily="34" charset="-128"/>
                  </a:rPr>
                  <a:t>摩擦力 ＦＲＩＣＴＩＯＮ</a:t>
                </a:r>
                <a:endParaRPr lang="zh-TW" altLang="en-US" sz="3307" b="1" dirty="0">
                  <a:solidFill>
                    <a:srgbClr val="ED9C74"/>
                  </a:solidFill>
                  <a:latin typeface="Audiowide" panose="02000503000000020004" pitchFamily="2" charset="0"/>
                  <a:ea typeface="MS UI Gothic" panose="020B0600070205080204" pitchFamily="34" charset="-128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96576" y="762993"/>
                <a:ext cx="13709375" cy="47569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2315"/>
                  </a:lnSpc>
                </a:pPr>
                <a:r>
                  <a:rPr lang="zh-TW" altLang="en-US" sz="1653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國立臺中教育大學英語學系 </a:t>
                </a:r>
                <a:r>
                  <a:rPr lang="en-US" altLang="zh-TW" sz="1653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|</a:t>
                </a:r>
                <a:r>
                  <a:rPr lang="zh-TW" altLang="en-US" sz="1653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 國小雙語教學教師社群基地計畫</a:t>
                </a:r>
                <a:endParaRPr lang="en-US" sz="1653" b="1" dirty="0">
                  <a:solidFill>
                    <a:srgbClr val="33303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</p:grpSp>
        <p:sp>
          <p:nvSpPr>
            <p:cNvPr id="16" name="TextBox 9"/>
            <p:cNvSpPr txBox="1"/>
            <p:nvPr/>
          </p:nvSpPr>
          <p:spPr>
            <a:xfrm>
              <a:off x="7145420" y="3792968"/>
              <a:ext cx="4132180" cy="3257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dist">
                <a:lnSpc>
                  <a:spcPts val="2067"/>
                </a:lnSpc>
              </a:pPr>
              <a:r>
                <a:rPr lang="zh-TW" altLang="en-US" sz="1653" b="1" dirty="0">
                  <a:latin typeface="MS UI Gothic" panose="020B0600070205080204" pitchFamily="34" charset="-128"/>
                  <a:ea typeface="MS UI Gothic" panose="020B0600070205080204" pitchFamily="34" charset="-128"/>
                </a:rPr>
                <a:t>方案計畫主持人　洪月女副教授</a:t>
              </a:r>
              <a:endParaRPr lang="en-US" altLang="zh-TW" sz="1653" b="1" dirty="0"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8630629" y="3169093"/>
            <a:ext cx="1216204" cy="348813"/>
            <a:chOff x="8002925" y="10553750"/>
            <a:chExt cx="1471091" cy="421915"/>
          </a:xfrm>
        </p:grpSpPr>
        <p:sp>
          <p:nvSpPr>
            <p:cNvPr id="18" name="矩形 17"/>
            <p:cNvSpPr/>
            <p:nvPr/>
          </p:nvSpPr>
          <p:spPr>
            <a:xfrm>
              <a:off x="8002925" y="10575540"/>
              <a:ext cx="1331574" cy="360000"/>
            </a:xfrm>
            <a:prstGeom prst="rect">
              <a:avLst/>
            </a:prstGeom>
            <a:solidFill>
              <a:srgbClr val="ED9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488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8002925" y="10553750"/>
              <a:ext cx="1471091" cy="421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984"/>
                </a:lnSpc>
              </a:pPr>
              <a:r>
                <a:rPr lang="zh-TW" altLang="en-US" sz="1529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ＵＳＲ</a:t>
              </a:r>
              <a:r>
                <a:rPr lang="zh-TW" altLang="en-US" sz="868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　</a:t>
              </a:r>
              <a:r>
                <a:rPr lang="zh-TW" altLang="en-US" sz="1529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ＨＵＢ</a:t>
              </a:r>
              <a:endParaRPr lang="zh-TW" altLang="en-US" sz="1529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24" name="TextBox 9"/>
          <p:cNvSpPr txBox="1"/>
          <p:nvPr/>
        </p:nvSpPr>
        <p:spPr>
          <a:xfrm>
            <a:off x="5403168" y="6801515"/>
            <a:ext cx="46425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067"/>
              </a:lnSpc>
            </a:pPr>
            <a:r>
              <a:rPr lang="zh-TW" altLang="en-US" sz="1653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臺北市士林區文昌國小 </a:t>
            </a:r>
            <a:r>
              <a:rPr lang="zh-TW" altLang="en-US" sz="1653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陳佩雯</a:t>
            </a:r>
            <a:endParaRPr lang="en-US" altLang="zh-TW" sz="1653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067"/>
              </a:lnSpc>
            </a:pPr>
            <a:r>
              <a:rPr lang="zh-TW" altLang="en-US" sz="1653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臺北市士林區蘭</a:t>
            </a:r>
            <a:r>
              <a:rPr lang="zh-TW" altLang="en-US" sz="1653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雅國中　郭青鵬</a:t>
            </a:r>
            <a:endParaRPr lang="en-US" altLang="zh-TW" sz="1653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592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716"/>
            <a:ext cx="15125700" cy="10698480"/>
          </a:xfrm>
          <a:prstGeom prst="rect">
            <a:avLst/>
          </a:prstGeom>
        </p:spPr>
      </p:pic>
      <p:sp>
        <p:nvSpPr>
          <p:cNvPr id="2" name="TextBox 57"/>
          <p:cNvSpPr txBox="1"/>
          <p:nvPr/>
        </p:nvSpPr>
        <p:spPr>
          <a:xfrm>
            <a:off x="1108800" y="1761766"/>
            <a:ext cx="5515321" cy="18336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123199">
              <a:lnSpc>
                <a:spcPct val="103750"/>
              </a:lnSpc>
            </a:pPr>
            <a:r>
              <a:rPr lang="en-US" altLang="zh-CN" sz="2600" b="1" spc="-5" dirty="0">
                <a:solidFill>
                  <a:srgbClr val="00B0F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Hands-on</a:t>
            </a:r>
            <a:r>
              <a:rPr lang="en-US" altLang="zh-CN" sz="2600" b="1" spc="34" dirty="0">
                <a:solidFill>
                  <a:srgbClr val="00B0F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600" b="1" spc="-5" dirty="0">
                <a:solidFill>
                  <a:srgbClr val="00B0F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activity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55"/>
              </a:lnSpc>
            </a:pPr>
            <a:endParaRPr lang="en-US" dirty="0" smtClean="0"/>
          </a:p>
          <a:p>
            <a:pPr marL="0" hangingPunct="0">
              <a:lnSpc>
                <a:spcPct val="95416"/>
              </a:lnSpc>
            </a:pPr>
            <a:r>
              <a:rPr lang="en-US" altLang="zh-CN" sz="1600" spc="204" dirty="0">
                <a:solidFill>
                  <a:srgbClr val="221E1F"/>
                </a:solidFill>
                <a:latin typeface="Times New Roman"/>
                <a:ea typeface="Times New Roman"/>
              </a:rPr>
              <a:t>The</a:t>
            </a:r>
            <a:r>
              <a:rPr lang="en-US" altLang="zh-CN" sz="1600" spc="100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200" dirty="0">
                <a:solidFill>
                  <a:srgbClr val="221E1F"/>
                </a:solidFill>
                <a:latin typeface="Times New Roman"/>
                <a:ea typeface="Times New Roman"/>
              </a:rPr>
              <a:t>amount</a:t>
            </a:r>
            <a:r>
              <a:rPr lang="en-US" altLang="zh-CN" sz="1600" spc="100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70" dirty="0">
                <a:solidFill>
                  <a:srgbClr val="221E1F"/>
                </a:solidFill>
                <a:latin typeface="Times New Roman"/>
                <a:ea typeface="Times New Roman"/>
              </a:rPr>
              <a:t>of</a:t>
            </a:r>
            <a:r>
              <a:rPr lang="en-US" altLang="zh-CN" sz="1600" spc="104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45" dirty="0">
                <a:solidFill>
                  <a:srgbClr val="221E1F"/>
                </a:solidFill>
                <a:latin typeface="Times New Roman"/>
                <a:ea typeface="Times New Roman"/>
              </a:rPr>
              <a:t>friction</a:t>
            </a:r>
            <a:r>
              <a:rPr lang="en-US" altLang="zh-CN" sz="1600" spc="100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85" dirty="0">
                <a:solidFill>
                  <a:srgbClr val="221E1F"/>
                </a:solidFill>
                <a:latin typeface="Times New Roman"/>
                <a:ea typeface="Times New Roman"/>
              </a:rPr>
              <a:t>depends</a:t>
            </a:r>
            <a:r>
              <a:rPr lang="en-US" altLang="zh-CN" sz="1600" spc="104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215" dirty="0">
                <a:solidFill>
                  <a:srgbClr val="221E1F"/>
                </a:solidFill>
                <a:latin typeface="Times New Roman"/>
                <a:ea typeface="Times New Roman"/>
              </a:rPr>
              <a:t>on</a:t>
            </a:r>
            <a:r>
              <a:rPr lang="en-US" altLang="zh-CN" sz="1600" spc="100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60" dirty="0">
                <a:solidFill>
                  <a:srgbClr val="221E1F"/>
                </a:solidFill>
                <a:latin typeface="Times New Roman"/>
                <a:ea typeface="Times New Roman"/>
              </a:rPr>
              <a:t>the</a:t>
            </a:r>
            <a:r>
              <a:rPr lang="en-US" altLang="zh-CN" sz="1600" spc="100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60" dirty="0">
                <a:solidFill>
                  <a:srgbClr val="221E1F"/>
                </a:solidFill>
                <a:latin typeface="Times New Roman"/>
                <a:ea typeface="Times New Roman"/>
              </a:rPr>
              <a:t>materials</a:t>
            </a:r>
            <a:r>
              <a:rPr lang="en-US" altLang="zh-CN" sz="1600" spc="104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200" dirty="0">
                <a:solidFill>
                  <a:srgbClr val="221E1F"/>
                </a:solidFill>
                <a:latin typeface="Times New Roman"/>
                <a:ea typeface="Times New Roman"/>
              </a:rPr>
              <a:t>from</a:t>
            </a:r>
            <a:r>
              <a:rPr lang="en-US" altLang="zh-CN" sz="1600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79" dirty="0">
                <a:solidFill>
                  <a:srgbClr val="221E1F"/>
                </a:solidFill>
                <a:latin typeface="Times New Roman"/>
                <a:ea typeface="Times New Roman"/>
              </a:rPr>
              <a:t>which</a:t>
            </a:r>
            <a:r>
              <a:rPr lang="en-US" altLang="zh-CN" sz="1600" spc="89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0" dirty="0">
                <a:solidFill>
                  <a:srgbClr val="221E1F"/>
                </a:solidFill>
                <a:latin typeface="Times New Roman"/>
                <a:ea typeface="Times New Roman"/>
              </a:rPr>
              <a:t>the</a:t>
            </a:r>
            <a:r>
              <a:rPr lang="en-US" altLang="zh-CN" sz="1600" spc="94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85" dirty="0">
                <a:solidFill>
                  <a:srgbClr val="221E1F"/>
                </a:solidFill>
                <a:latin typeface="Times New Roman"/>
                <a:ea typeface="Times New Roman"/>
              </a:rPr>
              <a:t>two</a:t>
            </a:r>
            <a:r>
              <a:rPr lang="en-US" altLang="zh-CN" sz="1600" spc="89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0" dirty="0">
                <a:solidFill>
                  <a:srgbClr val="221E1F"/>
                </a:solidFill>
                <a:latin typeface="Times New Roman"/>
                <a:ea typeface="Times New Roman"/>
              </a:rPr>
              <a:t>surfaces</a:t>
            </a:r>
            <a:r>
              <a:rPr lang="en-US" altLang="zh-CN" sz="1600" spc="94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4" dirty="0">
                <a:solidFill>
                  <a:srgbClr val="221E1F"/>
                </a:solidFill>
                <a:latin typeface="Times New Roman"/>
                <a:ea typeface="Times New Roman"/>
              </a:rPr>
              <a:t>are</a:t>
            </a:r>
            <a:r>
              <a:rPr lang="en-US" altLang="zh-CN" sz="1600" spc="89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79" dirty="0">
                <a:solidFill>
                  <a:srgbClr val="221E1F"/>
                </a:solidFill>
                <a:latin typeface="Times New Roman"/>
                <a:ea typeface="Times New Roman"/>
              </a:rPr>
              <a:t>made.</a:t>
            </a:r>
          </a:p>
          <a:p>
            <a:pPr>
              <a:lnSpc>
                <a:spcPts val="1710"/>
              </a:lnSpc>
            </a:pPr>
            <a:endParaRPr lang="en-US" dirty="0" smtClean="0"/>
          </a:p>
          <a:p>
            <a:pPr marL="0" indent="301241">
              <a:lnSpc>
                <a:spcPct val="116250"/>
              </a:lnSpc>
            </a:pPr>
            <a:r>
              <a:rPr lang="zh-CN" altLang="en-US" sz="1800" b="1" spc="-104" dirty="0">
                <a:solidFill>
                  <a:srgbClr val="221E1F"/>
                </a:solidFill>
                <a:latin typeface="宋体"/>
                <a:ea typeface="宋体"/>
              </a:rPr>
              <a:t>You</a:t>
            </a:r>
            <a:r>
              <a:rPr lang="zh-CN" altLang="en-US" sz="1800" b="1" spc="-100" dirty="0">
                <a:solidFill>
                  <a:srgbClr val="221E1F"/>
                </a:solidFill>
                <a:latin typeface="宋体"/>
                <a:cs typeface="宋体"/>
              </a:rPr>
              <a:t> </a:t>
            </a:r>
            <a:r>
              <a:rPr lang="zh-CN" altLang="en-US" sz="1800" b="1" spc="-100" dirty="0">
                <a:solidFill>
                  <a:srgbClr val="221E1F"/>
                </a:solidFill>
                <a:latin typeface="宋体"/>
                <a:ea typeface="宋体"/>
              </a:rPr>
              <a:t>will</a:t>
            </a:r>
            <a:r>
              <a:rPr lang="zh-CN" altLang="en-US" sz="1800" b="1" spc="-109" dirty="0">
                <a:solidFill>
                  <a:srgbClr val="221E1F"/>
                </a:solidFill>
                <a:latin typeface="宋体"/>
                <a:cs typeface="宋体"/>
              </a:rPr>
              <a:t> </a:t>
            </a:r>
            <a:r>
              <a:rPr lang="zh-CN" altLang="en-US" sz="1800" b="1" spc="-125" dirty="0">
                <a:solidFill>
                  <a:srgbClr val="221E1F"/>
                </a:solidFill>
                <a:latin typeface="宋体"/>
                <a:ea typeface="宋体"/>
              </a:rPr>
              <a:t>need：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1519627" y="1066596"/>
            <a:ext cx="2949408" cy="42319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00" dirty="0" smtClean="0">
                <a:solidFill>
                  <a:srgbClr val="FEFEFE"/>
                </a:solidFill>
                <a:latin typeface="Times New Roman"/>
                <a:ea typeface="Times New Roman"/>
              </a:rPr>
              <a:t>1 </a:t>
            </a:r>
            <a:r>
              <a:rPr lang="en-US" altLang="zh-CN" spc="94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Set</a:t>
            </a:r>
            <a:r>
              <a:rPr lang="en-US" altLang="zh-CN" spc="55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cardboard</a:t>
            </a:r>
            <a:r>
              <a:rPr lang="en-US" altLang="zh-CN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11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on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11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edge</a:t>
            </a:r>
            <a:r>
              <a:rPr lang="en-US" altLang="zh-CN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9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of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</a:t>
            </a:r>
            <a:r>
              <a:rPr lang="en-US" altLang="zh-CN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pile</a:t>
            </a:r>
            <a:r>
              <a:rPr lang="en-US" altLang="zh-CN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of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books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to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create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ramp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</a:p>
          <a:p>
            <a:pPr>
              <a:lnSpc>
                <a:spcPts val="1000"/>
              </a:lnSpc>
            </a:pPr>
            <a:endParaRPr lang="en-US" dirty="0" smtClean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60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spc="500" dirty="0" smtClean="0">
                <a:solidFill>
                  <a:srgbClr val="FEFEFE"/>
                </a:solidFill>
                <a:latin typeface="Times New Roman"/>
                <a:ea typeface="Times New Roman"/>
              </a:rPr>
              <a:t>2 </a:t>
            </a:r>
            <a:r>
              <a:rPr lang="en-US" altLang="zh-CN" spc="69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Cut</a:t>
            </a:r>
            <a:r>
              <a:rPr lang="en-US" altLang="zh-CN" spc="40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down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one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piece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of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bubble</a:t>
            </a:r>
            <a:r>
              <a:rPr lang="en-US" altLang="zh-CN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wrap,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50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and </a:t>
            </a:r>
            <a:r>
              <a:rPr lang="en-US" altLang="zh-CN" spc="85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sandpaper</a:t>
            </a:r>
            <a:r>
              <a:rPr lang="en-US" altLang="zh-CN" spc="75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  <a:r>
              <a:rPr lang="en-US" altLang="zh-CN" spc="50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Each</a:t>
            </a:r>
            <a:r>
              <a:rPr lang="en-US" altLang="zh-CN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piece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match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size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of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ramp.</a:t>
            </a:r>
          </a:p>
          <a:p>
            <a:pPr>
              <a:lnSpc>
                <a:spcPts val="1000"/>
              </a:lnSpc>
            </a:pPr>
            <a:endParaRPr lang="en-US" dirty="0" smtClean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lnSpc>
                <a:spcPts val="19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spc="500" dirty="0">
                <a:solidFill>
                  <a:srgbClr val="FEFEFE"/>
                </a:solidFill>
                <a:latin typeface="Times New Roman"/>
                <a:ea typeface="Times New Roman"/>
              </a:rPr>
              <a:t>3</a:t>
            </a:r>
          </a:p>
          <a:p>
            <a:pPr>
              <a:lnSpc>
                <a:spcPts val="889"/>
              </a:lnSpc>
            </a:pPr>
            <a:endParaRPr lang="en-US" dirty="0" smtClean="0"/>
          </a:p>
        </p:txBody>
      </p:sp>
      <p:sp>
        <p:nvSpPr>
          <p:cNvPr id="59" name="TextBox 59"/>
          <p:cNvSpPr txBox="1"/>
          <p:nvPr/>
        </p:nvSpPr>
        <p:spPr>
          <a:xfrm>
            <a:off x="1165870" y="5538076"/>
            <a:ext cx="1625667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150" dirty="0">
                <a:solidFill>
                  <a:srgbClr val="221E1F"/>
                </a:solidFill>
                <a:latin typeface="Times New Roman"/>
              </a:rPr>
              <a:t> </a:t>
            </a:r>
            <a:r>
              <a:rPr lang="en-US" altLang="zh-CN" sz="1400" spc="150" dirty="0" smtClean="0">
                <a:solidFill>
                  <a:srgbClr val="221E1F"/>
                </a:solidFill>
                <a:latin typeface="Times New Roman"/>
              </a:rPr>
              <a:t>    </a:t>
            </a:r>
            <a:r>
              <a:rPr lang="en-US" altLang="zh-CN" sz="1400" dirty="0" smtClean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spc="160" dirty="0">
                <a:solidFill>
                  <a:srgbClr val="221E1F"/>
                </a:solidFill>
                <a:latin typeface="Times New Roman"/>
                <a:ea typeface="Times New Roman"/>
              </a:rPr>
              <a:t>cardboard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3308694" y="5538076"/>
            <a:ext cx="1208552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85" dirty="0">
                <a:solidFill>
                  <a:srgbClr val="221E1F"/>
                </a:solidFill>
                <a:latin typeface="Times New Roman"/>
                <a:ea typeface="Times New Roman"/>
              </a:rPr>
              <a:t>pile</a:t>
            </a:r>
            <a:r>
              <a:rPr lang="en-US" altLang="zh-CN" sz="1400" spc="55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spc="94" dirty="0">
                <a:solidFill>
                  <a:srgbClr val="221E1F"/>
                </a:solidFill>
                <a:latin typeface="Times New Roman"/>
                <a:ea typeface="Times New Roman"/>
              </a:rPr>
              <a:t>of</a:t>
            </a:r>
            <a:r>
              <a:rPr lang="en-US" altLang="zh-CN" sz="1400" spc="60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spc="110" dirty="0">
                <a:solidFill>
                  <a:srgbClr val="221E1F"/>
                </a:solidFill>
                <a:latin typeface="Times New Roman"/>
                <a:ea typeface="Times New Roman"/>
              </a:rPr>
              <a:t>books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5454233" y="5538076"/>
            <a:ext cx="733472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154" dirty="0">
                <a:solidFill>
                  <a:srgbClr val="221E1F"/>
                </a:solidFill>
                <a:latin typeface="Times New Roman"/>
                <a:ea typeface="Times New Roman"/>
              </a:rPr>
              <a:t>toy</a:t>
            </a:r>
            <a:r>
              <a:rPr lang="en-US" altLang="zh-CN" sz="1400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spc="150" dirty="0">
                <a:solidFill>
                  <a:srgbClr val="221E1F"/>
                </a:solidFill>
                <a:latin typeface="Times New Roman"/>
                <a:ea typeface="Times New Roman"/>
              </a:rPr>
              <a:t>car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1863916" y="4800376"/>
            <a:ext cx="2553465" cy="12741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14999"/>
              </a:lnSpc>
            </a:pP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You</a:t>
            </a:r>
            <a:r>
              <a:rPr lang="en-US" altLang="zh-CN" spc="1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can</a:t>
            </a:r>
            <a:r>
              <a:rPr lang="en-US" altLang="zh-CN" spc="2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follow</a:t>
            </a:r>
            <a:r>
              <a:rPr lang="en-US" altLang="zh-CN" spc="1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2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steps</a:t>
            </a:r>
            <a:r>
              <a:rPr lang="en-US" altLang="zh-CN" spc="2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of</a:t>
            </a:r>
            <a:r>
              <a:rPr lang="en-US" altLang="zh-CN" spc="1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</a:p>
          <a:p>
            <a:pPr marL="0" hangingPunct="0">
              <a:lnSpc>
                <a:spcPct val="114999"/>
              </a:lnSpc>
            </a:pPr>
            <a:r>
              <a:rPr lang="en-US" altLang="zh-CN" spc="100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investigation</a:t>
            </a:r>
            <a:r>
              <a:rPr lang="en-US" altLang="zh-CN" spc="50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11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sheet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11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to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13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make</a:t>
            </a:r>
            <a:r>
              <a:rPr lang="en-US" altLang="zh-CN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Microsoft JhengHei"/>
              </a:rPr>
              <a:t> </a:t>
            </a:r>
            <a:r>
              <a:rPr lang="en-US" altLang="zh-CN" spc="-5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predic</a:t>
            </a:r>
            <a:r>
              <a:rPr lang="en-US" altLang="zh-CN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tions</a:t>
            </a:r>
            <a:r>
              <a:rPr lang="en-US" altLang="zh-CN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1519627" y="6725795"/>
            <a:ext cx="34428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00" dirty="0">
                <a:solidFill>
                  <a:srgbClr val="FEFEFE"/>
                </a:solidFill>
                <a:latin typeface="Times New Roman"/>
                <a:ea typeface="Times New Roman"/>
              </a:rPr>
              <a:t>4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374083" y="7713222"/>
            <a:ext cx="966415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204" dirty="0">
                <a:solidFill>
                  <a:srgbClr val="221E1F"/>
                </a:solidFill>
                <a:latin typeface="Times New Roman"/>
                <a:ea typeface="Times New Roman"/>
              </a:rPr>
              <a:t>sandp</a:t>
            </a:r>
            <a:r>
              <a:rPr lang="en-US" altLang="zh-CN" sz="1400" spc="200" dirty="0">
                <a:solidFill>
                  <a:srgbClr val="221E1F"/>
                </a:solidFill>
                <a:latin typeface="Times New Roman"/>
                <a:ea typeface="Times New Roman"/>
              </a:rPr>
              <a:t>aper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4551053" y="7713222"/>
            <a:ext cx="444394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90" dirty="0">
                <a:solidFill>
                  <a:srgbClr val="221E1F"/>
                </a:solidFill>
                <a:latin typeface="Times New Roman"/>
                <a:ea typeface="Times New Roman"/>
              </a:rPr>
              <a:t>ti</a:t>
            </a:r>
            <a:r>
              <a:rPr lang="en-US" altLang="zh-CN" sz="1400" spc="85" dirty="0">
                <a:solidFill>
                  <a:srgbClr val="221E1F"/>
                </a:solidFill>
                <a:latin typeface="Times New Roman"/>
                <a:ea typeface="Times New Roman"/>
              </a:rPr>
              <a:t>mer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1880832" y="6651055"/>
            <a:ext cx="2588203" cy="17284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pc="55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Send</a:t>
            </a:r>
            <a:r>
              <a:rPr lang="en-US" altLang="zh-CN" spc="25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car</a:t>
            </a:r>
            <a:r>
              <a:rPr lang="en-US" altLang="zh-CN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down</a:t>
            </a:r>
            <a:r>
              <a:rPr lang="en-US" altLang="zh-CN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ramp.</a:t>
            </a:r>
          </a:p>
          <a:p>
            <a:pPr marL="0" hangingPunct="0">
              <a:lnSpc>
                <a:spcPct val="106250"/>
              </a:lnSpc>
            </a:pP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Record</a:t>
            </a:r>
            <a:r>
              <a:rPr lang="en-US" altLang="zh-CN" spc="2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4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how</a:t>
            </a:r>
            <a:r>
              <a:rPr lang="en-US" altLang="zh-CN" spc="3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5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long</a:t>
            </a:r>
            <a:r>
              <a:rPr lang="en-US" altLang="zh-CN" spc="3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5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does</a:t>
            </a:r>
            <a:r>
              <a:rPr lang="en-US" altLang="zh-CN" spc="3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34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it</a:t>
            </a:r>
            <a:r>
              <a:rPr lang="en-US" altLang="zh-CN" spc="25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44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take</a:t>
            </a:r>
            <a:r>
              <a:rPr lang="en-US" altLang="zh-CN" spc="3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for</a:t>
            </a:r>
            <a:r>
              <a:rPr lang="en-US" altLang="zh-CN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car</a:t>
            </a:r>
            <a:r>
              <a:rPr lang="en-US" altLang="zh-CN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to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reach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bottom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of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ramp</a:t>
            </a:r>
            <a:r>
              <a:rPr lang="en-US" altLang="zh-CN" sz="1100" spc="75" dirty="0">
                <a:solidFill>
                  <a:srgbClr val="221E1F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270071" y="8665047"/>
            <a:ext cx="4060396" cy="7792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26666"/>
              </a:lnSpc>
            </a:pPr>
            <a:r>
              <a:rPr lang="zh-CN" altLang="en-US" sz="2100" spc="-17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Let's</a:t>
            </a:r>
            <a:r>
              <a:rPr lang="zh-CN" altLang="en-US" sz="2100" spc="-175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100" spc="-17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explore</a:t>
            </a:r>
            <a:r>
              <a:rPr lang="zh-CN" altLang="en-US" sz="2100" spc="-175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100" spc="-17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friction</a:t>
            </a:r>
            <a:r>
              <a:rPr lang="zh-CN" altLang="en-US" sz="2100" spc="-175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100" spc="-17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on</a:t>
            </a:r>
            <a:r>
              <a:rPr lang="zh-CN" altLang="en-US" sz="2100" spc="-179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100" spc="-17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different</a:t>
            </a:r>
            <a:r>
              <a:rPr lang="zh-CN" altLang="en-US" sz="2100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100" spc="-129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surfaces</a:t>
            </a:r>
            <a:r>
              <a:rPr lang="zh-CN" altLang="en-US" sz="2100" spc="-129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100" spc="-129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with</a:t>
            </a:r>
            <a:r>
              <a:rPr lang="zh-CN" altLang="en-US" sz="2100" spc="-129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100" spc="-134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toy</a:t>
            </a:r>
            <a:r>
              <a:rPr lang="zh-CN" altLang="en-US" sz="2100" spc="-134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100" spc="-129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cars.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1519627" y="8552043"/>
            <a:ext cx="269795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00" dirty="0" smtClean="0">
                <a:solidFill>
                  <a:srgbClr val="FEFEFE"/>
                </a:solidFill>
                <a:latin typeface="Times New Roman"/>
                <a:ea typeface="Times New Roman"/>
              </a:rPr>
              <a:t>5  </a:t>
            </a:r>
            <a:r>
              <a:rPr lang="en-US" altLang="zh-CN" spc="94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Send</a:t>
            </a:r>
            <a:r>
              <a:rPr lang="en-US" altLang="zh-CN" spc="50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car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down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twice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9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on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each</a:t>
            </a:r>
            <a:r>
              <a:rPr lang="en-US" altLang="zh-CN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surface.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Don't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forget</a:t>
            </a:r>
            <a:r>
              <a:rPr lang="en-US" altLang="zh-CN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9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to</a:t>
            </a:r>
            <a:r>
              <a:rPr lang="en-US" altLang="zh-CN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9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record</a:t>
            </a:r>
            <a:r>
              <a:rPr lang="en-US" altLang="zh-CN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it</a:t>
            </a:r>
            <a:r>
              <a:rPr lang="en-US" altLang="zh-CN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on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investigation</a:t>
            </a:r>
            <a:r>
              <a:rPr lang="en-US" altLang="zh-CN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sheet.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402983"/>
              </p:ext>
            </p:extLst>
          </p:nvPr>
        </p:nvGraphicFramePr>
        <p:xfrm>
          <a:off x="6352441" y="574661"/>
          <a:ext cx="2495346" cy="953835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31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1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1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1985">
                <a:tc gridSpan="3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學習表現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767915522"/>
                  </a:ext>
                </a:extLst>
              </a:tr>
              <a:tr h="621985">
                <a:tc row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探究能力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思考智能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想像創造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推理論證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批判思辨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建立模型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問題解決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觀察與定題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計劃與執行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分析與發現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討論與傳達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82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科學的態度與本質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培養科學探究的興趣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養成應用科學思考與探究的習慣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9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認識科學本質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796398153"/>
              </p:ext>
            </p:extLst>
          </p:nvPr>
        </p:nvGraphicFramePr>
        <p:xfrm>
          <a:off x="9991036" y="400159"/>
          <a:ext cx="4806789" cy="1005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直線單箭頭接點 2"/>
          <p:cNvCxnSpPr/>
          <p:nvPr/>
        </p:nvCxnSpPr>
        <p:spPr>
          <a:xfrm flipH="1">
            <a:off x="8847787" y="2987899"/>
            <a:ext cx="1143249" cy="11719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 flipH="1" flipV="1">
            <a:off x="8847787" y="4443211"/>
            <a:ext cx="1143249" cy="21486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H="1" flipV="1">
            <a:off x="8847787" y="5800859"/>
            <a:ext cx="1143249" cy="21486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282" y="574661"/>
            <a:ext cx="5247090" cy="953835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9671" y="8242479"/>
            <a:ext cx="646386" cy="5280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0995" y="400159"/>
            <a:ext cx="646232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9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7541B79-7990-451B-837B-6FA144039D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43385BA-F3A5-47A2-A578-C27C81AF4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1F73D1-CA5F-4B29-BA9C-D6FD7826C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E3230B-8C8D-4D3F-AB9B-E661369A9A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96E0FF7-BC84-419B-8B9D-B257E1B14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293E967-70D5-46AA-827F-65DABC1B7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 73"/>
          <p:cNvSpPr/>
          <p:nvPr/>
        </p:nvSpPr>
        <p:spPr>
          <a:xfrm>
            <a:off x="70184" y="2740280"/>
            <a:ext cx="15132050" cy="6610350"/>
          </a:xfrm>
          <a:custGeom>
            <a:avLst/>
            <a:gdLst>
              <a:gd name="connsiteX0" fmla="*/ 16464 w 15132050"/>
              <a:gd name="connsiteY0" fmla="*/ 361748 h 6610350"/>
              <a:gd name="connsiteX1" fmla="*/ 1933465 w 15132050"/>
              <a:gd name="connsiteY1" fmla="*/ 783985 h 6610350"/>
              <a:gd name="connsiteX2" fmla="*/ 4282457 w 15132050"/>
              <a:gd name="connsiteY2" fmla="*/ 361748 h 6610350"/>
              <a:gd name="connsiteX3" fmla="*/ 6856468 w 15132050"/>
              <a:gd name="connsiteY3" fmla="*/ 28716 h 6610350"/>
              <a:gd name="connsiteX4" fmla="*/ 13300461 w 15132050"/>
              <a:gd name="connsiteY4" fmla="*/ 1533285 h 6610350"/>
              <a:gd name="connsiteX5" fmla="*/ 15136462 w 15132050"/>
              <a:gd name="connsiteY5" fmla="*/ 785395 h 6610350"/>
              <a:gd name="connsiteX6" fmla="*/ 15136462 w 15132050"/>
              <a:gd name="connsiteY6" fmla="*/ 6617908 h 6610350"/>
              <a:gd name="connsiteX7" fmla="*/ 16464 w 15132050"/>
              <a:gd name="connsiteY7" fmla="*/ 6617908 h 6610350"/>
              <a:gd name="connsiteX8" fmla="*/ 16464 w 15132050"/>
              <a:gd name="connsiteY8" fmla="*/ 361748 h 661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32050" h="6610350">
                <a:moveTo>
                  <a:pt x="16464" y="361748"/>
                </a:moveTo>
                <a:cubicBezTo>
                  <a:pt x="16464" y="361748"/>
                  <a:pt x="1114468" y="825603"/>
                  <a:pt x="1933465" y="783985"/>
                </a:cubicBezTo>
                <a:cubicBezTo>
                  <a:pt x="2752463" y="742354"/>
                  <a:pt x="4282457" y="361748"/>
                  <a:pt x="4282457" y="361748"/>
                </a:cubicBezTo>
                <a:cubicBezTo>
                  <a:pt x="4282457" y="361748"/>
                  <a:pt x="5416466" y="28716"/>
                  <a:pt x="6856468" y="28716"/>
                </a:cubicBezTo>
                <a:cubicBezTo>
                  <a:pt x="8296470" y="28716"/>
                  <a:pt x="11464459" y="1676020"/>
                  <a:pt x="13300461" y="1533285"/>
                </a:cubicBezTo>
                <a:cubicBezTo>
                  <a:pt x="15136462" y="1390562"/>
                  <a:pt x="15136462" y="785395"/>
                  <a:pt x="15136462" y="785395"/>
                </a:cubicBezTo>
                <a:lnTo>
                  <a:pt x="15136462" y="6617908"/>
                </a:lnTo>
                <a:lnTo>
                  <a:pt x="16464" y="6617908"/>
                </a:lnTo>
                <a:lnTo>
                  <a:pt x="16464" y="361748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4"/>
          <p:cNvSpPr/>
          <p:nvPr/>
        </p:nvSpPr>
        <p:spPr>
          <a:xfrm>
            <a:off x="-57150" y="184150"/>
            <a:ext cx="958850" cy="387350"/>
          </a:xfrm>
          <a:custGeom>
            <a:avLst/>
            <a:gdLst>
              <a:gd name="connsiteX0" fmla="*/ 18070 w 958850"/>
              <a:gd name="connsiteY0" fmla="*/ 19973 h 387350"/>
              <a:gd name="connsiteX1" fmla="*/ 969084 w 958850"/>
              <a:gd name="connsiteY1" fmla="*/ 392896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8850" h="387350">
                <a:moveTo>
                  <a:pt x="18070" y="19973"/>
                </a:moveTo>
                <a:cubicBezTo>
                  <a:pt x="242416" y="157184"/>
                  <a:pt x="643710" y="373719"/>
                  <a:pt x="969084" y="392896"/>
                </a:cubicBezTo>
              </a:path>
            </a:pathLst>
          </a:custGeom>
          <a:ln w="38100">
            <a:solidFill>
              <a:srgbClr val="166DAC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5"/>
          <p:cNvSpPr/>
          <p:nvPr/>
        </p:nvSpPr>
        <p:spPr>
          <a:xfrm>
            <a:off x="7816850" y="-44450"/>
            <a:ext cx="1517650" cy="679450"/>
          </a:xfrm>
          <a:custGeom>
            <a:avLst/>
            <a:gdLst>
              <a:gd name="connsiteX0" fmla="*/ 21745 w 1517650"/>
              <a:gd name="connsiteY0" fmla="*/ 14140 h 679450"/>
              <a:gd name="connsiteX1" fmla="*/ 1526098 w 1517650"/>
              <a:gd name="connsiteY1" fmla="*/ 683239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650" h="679450">
                <a:moveTo>
                  <a:pt x="21745" y="14140"/>
                </a:moveTo>
                <a:cubicBezTo>
                  <a:pt x="780443" y="289476"/>
                  <a:pt x="1224867" y="484573"/>
                  <a:pt x="1526098" y="683239"/>
                </a:cubicBezTo>
              </a:path>
            </a:pathLst>
          </a:custGeom>
          <a:ln w="38100">
            <a:solidFill>
              <a:srgbClr val="166DAC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7" name="Picture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16"/>
            <a:ext cx="15125700" cy="2110739"/>
          </a:xfrm>
          <a:prstGeom prst="rect">
            <a:avLst/>
          </a:prstGeom>
        </p:spPr>
      </p:pic>
      <p:sp>
        <p:nvSpPr>
          <p:cNvPr id="2" name="Freeform 77"/>
          <p:cNvSpPr/>
          <p:nvPr/>
        </p:nvSpPr>
        <p:spPr>
          <a:xfrm>
            <a:off x="577850" y="1073150"/>
            <a:ext cx="57150" cy="8375650"/>
          </a:xfrm>
          <a:custGeom>
            <a:avLst/>
            <a:gdLst>
              <a:gd name="connsiteX0" fmla="*/ 28850 w 57150"/>
              <a:gd name="connsiteY0" fmla="*/ 25336 h 8375650"/>
              <a:gd name="connsiteX1" fmla="*/ 28850 w 57150"/>
              <a:gd name="connsiteY1" fmla="*/ 8388260 h 837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8375650">
                <a:moveTo>
                  <a:pt x="28850" y="25336"/>
                </a:moveTo>
                <a:lnTo>
                  <a:pt x="28850" y="8388260"/>
                </a:lnTo>
              </a:path>
            </a:pathLst>
          </a:custGeom>
          <a:ln w="381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8"/>
          <p:cNvSpPr/>
          <p:nvPr/>
        </p:nvSpPr>
        <p:spPr>
          <a:xfrm>
            <a:off x="7004050" y="1022350"/>
            <a:ext cx="57150" cy="8375650"/>
          </a:xfrm>
          <a:custGeom>
            <a:avLst/>
            <a:gdLst>
              <a:gd name="connsiteX0" fmla="*/ 29132 w 57150"/>
              <a:gd name="connsiteY0" fmla="*/ 8382171 h 8375650"/>
              <a:gd name="connsiteX1" fmla="*/ 29132 w 57150"/>
              <a:gd name="connsiteY1" fmla="*/ 19233 h 837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8375650">
                <a:moveTo>
                  <a:pt x="29132" y="8382171"/>
                </a:moveTo>
                <a:lnTo>
                  <a:pt x="29132" y="19233"/>
                </a:lnTo>
              </a:path>
            </a:pathLst>
          </a:custGeom>
          <a:ln w="381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9"/>
          <p:cNvSpPr/>
          <p:nvPr/>
        </p:nvSpPr>
        <p:spPr>
          <a:xfrm>
            <a:off x="717550" y="1377950"/>
            <a:ext cx="57150" cy="8172450"/>
          </a:xfrm>
          <a:custGeom>
            <a:avLst/>
            <a:gdLst>
              <a:gd name="connsiteX0" fmla="*/ 21499 w 57150"/>
              <a:gd name="connsiteY0" fmla="*/ 24331 h 8172450"/>
              <a:gd name="connsiteX1" fmla="*/ 21499 w 57150"/>
              <a:gd name="connsiteY1" fmla="*/ 8176969 h 817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8172450">
                <a:moveTo>
                  <a:pt x="21499" y="24331"/>
                </a:moveTo>
                <a:lnTo>
                  <a:pt x="21499" y="8176969"/>
                </a:lnTo>
              </a:path>
            </a:pathLst>
          </a:custGeom>
          <a:ln w="381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80"/>
          <p:cNvSpPr/>
          <p:nvPr/>
        </p:nvSpPr>
        <p:spPr>
          <a:xfrm>
            <a:off x="7143750" y="1301750"/>
            <a:ext cx="57150" cy="8172450"/>
          </a:xfrm>
          <a:custGeom>
            <a:avLst/>
            <a:gdLst>
              <a:gd name="connsiteX0" fmla="*/ 25549 w 57150"/>
              <a:gd name="connsiteY0" fmla="*/ 8176975 h 8172450"/>
              <a:gd name="connsiteX1" fmla="*/ 25549 w 57150"/>
              <a:gd name="connsiteY1" fmla="*/ 24336 h 817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8172450">
                <a:moveTo>
                  <a:pt x="25549" y="8176975"/>
                </a:moveTo>
                <a:lnTo>
                  <a:pt x="25549" y="24336"/>
                </a:lnTo>
              </a:path>
            </a:pathLst>
          </a:custGeom>
          <a:ln w="381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" name="Picture 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0" y="3185509"/>
            <a:ext cx="15125700" cy="7528559"/>
          </a:xfrm>
          <a:prstGeom prst="rect">
            <a:avLst/>
          </a:prstGeom>
          <a:noFill/>
        </p:spPr>
      </p:pic>
      <p:sp>
        <p:nvSpPr>
          <p:cNvPr id="83" name="Freeform 83"/>
          <p:cNvSpPr/>
          <p:nvPr/>
        </p:nvSpPr>
        <p:spPr>
          <a:xfrm>
            <a:off x="8134350" y="1492250"/>
            <a:ext cx="57150" cy="768350"/>
          </a:xfrm>
          <a:custGeom>
            <a:avLst/>
            <a:gdLst>
              <a:gd name="connsiteX0" fmla="*/ 32350 w 57150"/>
              <a:gd name="connsiteY0" fmla="*/ 41590 h 768350"/>
              <a:gd name="connsiteX1" fmla="*/ 32350 w 57150"/>
              <a:gd name="connsiteY1" fmla="*/ 778876 h 76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768350">
                <a:moveTo>
                  <a:pt x="32350" y="41590"/>
                </a:moveTo>
                <a:lnTo>
                  <a:pt x="32350" y="778876"/>
                </a:lnTo>
              </a:path>
            </a:pathLst>
          </a:custGeom>
          <a:ln w="254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4"/>
          <p:cNvSpPr/>
          <p:nvPr/>
        </p:nvSpPr>
        <p:spPr>
          <a:xfrm>
            <a:off x="8147050" y="2355850"/>
            <a:ext cx="222250" cy="196850"/>
          </a:xfrm>
          <a:custGeom>
            <a:avLst/>
            <a:gdLst>
              <a:gd name="connsiteX0" fmla="*/ 31920 w 222250"/>
              <a:gd name="connsiteY0" fmla="*/ 31977 h 196850"/>
              <a:gd name="connsiteX1" fmla="*/ 232225 w 222250"/>
              <a:gd name="connsiteY1" fmla="*/ 203021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2250" h="196850">
                <a:moveTo>
                  <a:pt x="31920" y="31977"/>
                </a:moveTo>
                <a:cubicBezTo>
                  <a:pt x="60800" y="120928"/>
                  <a:pt x="137813" y="188175"/>
                  <a:pt x="232225" y="203021"/>
                </a:cubicBezTo>
              </a:path>
            </a:pathLst>
          </a:custGeom>
          <a:ln w="254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5"/>
          <p:cNvSpPr/>
          <p:nvPr/>
        </p:nvSpPr>
        <p:spPr>
          <a:xfrm>
            <a:off x="8451850" y="2520950"/>
            <a:ext cx="5581650" cy="57150"/>
          </a:xfrm>
          <a:custGeom>
            <a:avLst/>
            <a:gdLst>
              <a:gd name="connsiteX0" fmla="*/ 43310 w 5581650"/>
              <a:gd name="connsiteY0" fmla="*/ 40982 h 57150"/>
              <a:gd name="connsiteX1" fmla="*/ 5586683 w 5581650"/>
              <a:gd name="connsiteY1" fmla="*/ 40982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81650" h="57150">
                <a:moveTo>
                  <a:pt x="43310" y="40982"/>
                </a:moveTo>
                <a:lnTo>
                  <a:pt x="5586683" y="40982"/>
                </a:lnTo>
              </a:path>
            </a:pathLst>
          </a:custGeom>
          <a:ln w="254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6"/>
          <p:cNvSpPr/>
          <p:nvPr/>
        </p:nvSpPr>
        <p:spPr>
          <a:xfrm>
            <a:off x="14116050" y="2305050"/>
            <a:ext cx="209550" cy="234950"/>
          </a:xfrm>
          <a:custGeom>
            <a:avLst/>
            <a:gdLst>
              <a:gd name="connsiteX0" fmla="*/ 38605 w 209550"/>
              <a:gd name="connsiteY0" fmla="*/ 244616 h 234950"/>
              <a:gd name="connsiteX1" fmla="*/ 209649 w 209550"/>
              <a:gd name="connsiteY1" fmla="*/ 44311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234950">
                <a:moveTo>
                  <a:pt x="38605" y="244616"/>
                </a:moveTo>
                <a:cubicBezTo>
                  <a:pt x="127556" y="215736"/>
                  <a:pt x="194816" y="138723"/>
                  <a:pt x="209649" y="44311"/>
                </a:cubicBezTo>
              </a:path>
            </a:pathLst>
          </a:custGeom>
          <a:ln w="254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7"/>
          <p:cNvSpPr/>
          <p:nvPr/>
        </p:nvSpPr>
        <p:spPr>
          <a:xfrm>
            <a:off x="14293850" y="1454150"/>
            <a:ext cx="57150" cy="768350"/>
          </a:xfrm>
          <a:custGeom>
            <a:avLst/>
            <a:gdLst>
              <a:gd name="connsiteX0" fmla="*/ 34911 w 57150"/>
              <a:gd name="connsiteY0" fmla="*/ 778171 h 768350"/>
              <a:gd name="connsiteX1" fmla="*/ 34911 w 57150"/>
              <a:gd name="connsiteY1" fmla="*/ 40885 h 76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768350">
                <a:moveTo>
                  <a:pt x="34911" y="778171"/>
                </a:moveTo>
                <a:lnTo>
                  <a:pt x="34911" y="40885"/>
                </a:lnTo>
              </a:path>
            </a:pathLst>
          </a:custGeom>
          <a:ln w="254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8"/>
          <p:cNvSpPr/>
          <p:nvPr/>
        </p:nvSpPr>
        <p:spPr>
          <a:xfrm>
            <a:off x="8324850" y="1708150"/>
            <a:ext cx="57150" cy="527050"/>
          </a:xfrm>
          <a:custGeom>
            <a:avLst/>
            <a:gdLst>
              <a:gd name="connsiteX0" fmla="*/ 39850 w 57150"/>
              <a:gd name="connsiteY0" fmla="*/ 36634 h 527050"/>
              <a:gd name="connsiteX1" fmla="*/ 39850 w 57150"/>
              <a:gd name="connsiteY1" fmla="*/ 534627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527050">
                <a:moveTo>
                  <a:pt x="39850" y="36634"/>
                </a:moveTo>
                <a:lnTo>
                  <a:pt x="39850" y="534627"/>
                </a:lnTo>
              </a:path>
            </a:pathLst>
          </a:custGeom>
          <a:ln w="254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9"/>
          <p:cNvSpPr/>
          <p:nvPr/>
        </p:nvSpPr>
        <p:spPr>
          <a:xfrm>
            <a:off x="8807450" y="2597150"/>
            <a:ext cx="5238750" cy="57150"/>
          </a:xfrm>
          <a:custGeom>
            <a:avLst/>
            <a:gdLst>
              <a:gd name="connsiteX0" fmla="*/ 42190 w 5238750"/>
              <a:gd name="connsiteY0" fmla="*/ 39915 h 57150"/>
              <a:gd name="connsiteX1" fmla="*/ 5244555 w 5238750"/>
              <a:gd name="connsiteY1" fmla="*/ 39915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38750" h="57150">
                <a:moveTo>
                  <a:pt x="42190" y="39915"/>
                </a:moveTo>
                <a:lnTo>
                  <a:pt x="5244555" y="39915"/>
                </a:lnTo>
              </a:path>
            </a:pathLst>
          </a:custGeom>
          <a:ln w="254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90"/>
          <p:cNvSpPr/>
          <p:nvPr/>
        </p:nvSpPr>
        <p:spPr>
          <a:xfrm>
            <a:off x="14420850" y="1631950"/>
            <a:ext cx="57150" cy="527050"/>
          </a:xfrm>
          <a:custGeom>
            <a:avLst/>
            <a:gdLst>
              <a:gd name="connsiteX0" fmla="*/ 38450 w 57150"/>
              <a:gd name="connsiteY0" fmla="*/ 539686 h 527050"/>
              <a:gd name="connsiteX1" fmla="*/ 38450 w 57150"/>
              <a:gd name="connsiteY1" fmla="*/ 41693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527050">
                <a:moveTo>
                  <a:pt x="38450" y="539686"/>
                </a:moveTo>
                <a:lnTo>
                  <a:pt x="38450" y="41693"/>
                </a:lnTo>
              </a:path>
            </a:pathLst>
          </a:custGeom>
          <a:ln w="25400">
            <a:solidFill>
              <a:srgbClr val="B9B554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1"/>
          <p:cNvSpPr/>
          <p:nvPr/>
        </p:nvSpPr>
        <p:spPr>
          <a:xfrm>
            <a:off x="8324850" y="2279650"/>
            <a:ext cx="57150" cy="196850"/>
          </a:xfrm>
          <a:custGeom>
            <a:avLst/>
            <a:gdLst>
              <a:gd name="connsiteX0" fmla="*/ 39856 w 57150"/>
              <a:gd name="connsiteY0" fmla="*/ 34266 h 196850"/>
              <a:gd name="connsiteX1" fmla="*/ 39856 w 57150"/>
              <a:gd name="connsiteY1" fmla="*/ 105412 h 196850"/>
              <a:gd name="connsiteX2" fmla="*/ 58970 w 57150"/>
              <a:gd name="connsiteY2" fmla="*/ 201868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96850">
                <a:moveTo>
                  <a:pt x="39856" y="34266"/>
                </a:moveTo>
                <a:lnTo>
                  <a:pt x="39856" y="105412"/>
                </a:lnTo>
                <a:cubicBezTo>
                  <a:pt x="39856" y="139575"/>
                  <a:pt x="46650" y="172163"/>
                  <a:pt x="58970" y="201868"/>
                </a:cubicBezTo>
              </a:path>
            </a:pathLst>
          </a:custGeom>
          <a:ln w="25400">
            <a:solidFill>
              <a:srgbClr val="B9B55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2"/>
          <p:cNvSpPr/>
          <p:nvPr/>
        </p:nvSpPr>
        <p:spPr>
          <a:xfrm>
            <a:off x="8477250" y="2584450"/>
            <a:ext cx="209550" cy="44450"/>
          </a:xfrm>
          <a:custGeom>
            <a:avLst/>
            <a:gdLst>
              <a:gd name="connsiteX0" fmla="*/ 42993 w 209550"/>
              <a:gd name="connsiteY0" fmla="*/ 33492 h 44450"/>
              <a:gd name="connsiteX1" fmla="*/ 139449 w 209550"/>
              <a:gd name="connsiteY1" fmla="*/ 52618 h 44450"/>
              <a:gd name="connsiteX2" fmla="*/ 217097 w 209550"/>
              <a:gd name="connsiteY2" fmla="*/ 52618 h 4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550" h="44450">
                <a:moveTo>
                  <a:pt x="42993" y="33492"/>
                </a:moveTo>
                <a:cubicBezTo>
                  <a:pt x="72698" y="45811"/>
                  <a:pt x="105286" y="52618"/>
                  <a:pt x="139449" y="52618"/>
                </a:cubicBezTo>
                <a:lnTo>
                  <a:pt x="217097" y="52618"/>
                </a:lnTo>
              </a:path>
            </a:pathLst>
          </a:custGeom>
          <a:ln w="25400">
            <a:solidFill>
              <a:srgbClr val="B9B55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3"/>
          <p:cNvSpPr/>
          <p:nvPr/>
        </p:nvSpPr>
        <p:spPr>
          <a:xfrm>
            <a:off x="14090650" y="2584450"/>
            <a:ext cx="209550" cy="44450"/>
          </a:xfrm>
          <a:custGeom>
            <a:avLst/>
            <a:gdLst>
              <a:gd name="connsiteX0" fmla="*/ 39005 w 209550"/>
              <a:gd name="connsiteY0" fmla="*/ 52618 h 44450"/>
              <a:gd name="connsiteX1" fmla="*/ 116653 w 209550"/>
              <a:gd name="connsiteY1" fmla="*/ 52618 h 44450"/>
              <a:gd name="connsiteX2" fmla="*/ 213109 w 209550"/>
              <a:gd name="connsiteY2" fmla="*/ 33492 h 4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550" h="44450">
                <a:moveTo>
                  <a:pt x="39005" y="52618"/>
                </a:moveTo>
                <a:lnTo>
                  <a:pt x="116653" y="52618"/>
                </a:lnTo>
                <a:cubicBezTo>
                  <a:pt x="150815" y="52618"/>
                  <a:pt x="183391" y="45811"/>
                  <a:pt x="213109" y="33492"/>
                </a:cubicBezTo>
              </a:path>
            </a:pathLst>
          </a:custGeom>
          <a:ln w="25400">
            <a:solidFill>
              <a:srgbClr val="B9B55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4"/>
          <p:cNvSpPr/>
          <p:nvPr/>
        </p:nvSpPr>
        <p:spPr>
          <a:xfrm>
            <a:off x="14408150" y="2279650"/>
            <a:ext cx="44450" cy="196850"/>
          </a:xfrm>
          <a:custGeom>
            <a:avLst/>
            <a:gdLst>
              <a:gd name="connsiteX0" fmla="*/ 32033 w 44450"/>
              <a:gd name="connsiteY0" fmla="*/ 201868 h 196850"/>
              <a:gd name="connsiteX1" fmla="*/ 51147 w 44450"/>
              <a:gd name="connsiteY1" fmla="*/ 105412 h 196850"/>
              <a:gd name="connsiteX2" fmla="*/ 51147 w 44450"/>
              <a:gd name="connsiteY2" fmla="*/ 34266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50" h="196850">
                <a:moveTo>
                  <a:pt x="32033" y="201868"/>
                </a:moveTo>
                <a:cubicBezTo>
                  <a:pt x="44352" y="172163"/>
                  <a:pt x="51147" y="139575"/>
                  <a:pt x="51147" y="105412"/>
                </a:cubicBezTo>
                <a:lnTo>
                  <a:pt x="51147" y="34266"/>
                </a:lnTo>
              </a:path>
            </a:pathLst>
          </a:custGeom>
          <a:ln w="25400">
            <a:solidFill>
              <a:srgbClr val="B9B55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5"/>
          <p:cNvSpPr/>
          <p:nvPr/>
        </p:nvSpPr>
        <p:spPr>
          <a:xfrm>
            <a:off x="8147050" y="2901950"/>
            <a:ext cx="1809750" cy="476250"/>
          </a:xfrm>
          <a:custGeom>
            <a:avLst/>
            <a:gdLst>
              <a:gd name="connsiteX0" fmla="*/ 258182 w 1809750"/>
              <a:gd name="connsiteY0" fmla="*/ 38576 h 476250"/>
              <a:gd name="connsiteX1" fmla="*/ 38700 w 1809750"/>
              <a:gd name="connsiteY1" fmla="*/ 258058 h 476250"/>
              <a:gd name="connsiteX2" fmla="*/ 258182 w 1809750"/>
              <a:gd name="connsiteY2" fmla="*/ 477539 h 476250"/>
              <a:gd name="connsiteX3" fmla="*/ 1602451 w 1809750"/>
              <a:gd name="connsiteY3" fmla="*/ 477539 h 476250"/>
              <a:gd name="connsiteX4" fmla="*/ 1821933 w 1809750"/>
              <a:gd name="connsiteY4" fmla="*/ 258058 h 476250"/>
              <a:gd name="connsiteX5" fmla="*/ 1602451 w 1809750"/>
              <a:gd name="connsiteY5" fmla="*/ 38576 h 476250"/>
              <a:gd name="connsiteX6" fmla="*/ 258182 w 1809750"/>
              <a:gd name="connsiteY6" fmla="*/ 38576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9750" h="476250">
                <a:moveTo>
                  <a:pt x="258182" y="38576"/>
                </a:moveTo>
                <a:cubicBezTo>
                  <a:pt x="136960" y="38576"/>
                  <a:pt x="38700" y="136836"/>
                  <a:pt x="38700" y="258058"/>
                </a:cubicBezTo>
                <a:cubicBezTo>
                  <a:pt x="38700" y="379279"/>
                  <a:pt x="136960" y="477539"/>
                  <a:pt x="258182" y="477539"/>
                </a:cubicBezTo>
                <a:lnTo>
                  <a:pt x="1602451" y="477539"/>
                </a:lnTo>
                <a:cubicBezTo>
                  <a:pt x="1723673" y="477539"/>
                  <a:pt x="1821933" y="379279"/>
                  <a:pt x="1821933" y="258058"/>
                </a:cubicBezTo>
                <a:cubicBezTo>
                  <a:pt x="1821933" y="136836"/>
                  <a:pt x="1723673" y="38576"/>
                  <a:pt x="1602451" y="38576"/>
                </a:cubicBezTo>
                <a:lnTo>
                  <a:pt x="258182" y="38576"/>
                </a:lnTo>
                <a:close/>
              </a:path>
            </a:pathLst>
          </a:custGeom>
          <a:solidFill>
            <a:srgbClr val="A3ECD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6"/>
          <p:cNvSpPr/>
          <p:nvPr/>
        </p:nvSpPr>
        <p:spPr>
          <a:xfrm>
            <a:off x="8147050" y="2901950"/>
            <a:ext cx="1809750" cy="476250"/>
          </a:xfrm>
          <a:custGeom>
            <a:avLst/>
            <a:gdLst>
              <a:gd name="connsiteX0" fmla="*/ 258182 w 1809750"/>
              <a:gd name="connsiteY0" fmla="*/ 38576 h 476250"/>
              <a:gd name="connsiteX1" fmla="*/ 38700 w 1809750"/>
              <a:gd name="connsiteY1" fmla="*/ 258058 h 476250"/>
              <a:gd name="connsiteX2" fmla="*/ 258182 w 1809750"/>
              <a:gd name="connsiteY2" fmla="*/ 477539 h 476250"/>
              <a:gd name="connsiteX3" fmla="*/ 1602451 w 1809750"/>
              <a:gd name="connsiteY3" fmla="*/ 477539 h 476250"/>
              <a:gd name="connsiteX4" fmla="*/ 1821933 w 1809750"/>
              <a:gd name="connsiteY4" fmla="*/ 258058 h 476250"/>
              <a:gd name="connsiteX5" fmla="*/ 1602451 w 1809750"/>
              <a:gd name="connsiteY5" fmla="*/ 38576 h 476250"/>
              <a:gd name="connsiteX6" fmla="*/ 258182 w 1809750"/>
              <a:gd name="connsiteY6" fmla="*/ 38576 h 476250"/>
              <a:gd name="connsiteX7" fmla="*/ 258182 w 1809750"/>
              <a:gd name="connsiteY7" fmla="*/ 38576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9750" h="476250">
                <a:moveTo>
                  <a:pt x="258182" y="38576"/>
                </a:moveTo>
                <a:cubicBezTo>
                  <a:pt x="136960" y="38576"/>
                  <a:pt x="38700" y="136836"/>
                  <a:pt x="38700" y="258058"/>
                </a:cubicBezTo>
                <a:cubicBezTo>
                  <a:pt x="38700" y="379279"/>
                  <a:pt x="136960" y="477539"/>
                  <a:pt x="258182" y="477539"/>
                </a:cubicBezTo>
                <a:lnTo>
                  <a:pt x="1602451" y="477539"/>
                </a:lnTo>
                <a:cubicBezTo>
                  <a:pt x="1723673" y="477539"/>
                  <a:pt x="1821933" y="379279"/>
                  <a:pt x="1821933" y="258058"/>
                </a:cubicBezTo>
                <a:cubicBezTo>
                  <a:pt x="1821933" y="136836"/>
                  <a:pt x="1723673" y="38576"/>
                  <a:pt x="1602451" y="38576"/>
                </a:cubicBezTo>
                <a:lnTo>
                  <a:pt x="258182" y="38576"/>
                </a:lnTo>
                <a:lnTo>
                  <a:pt x="258182" y="3857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63500">
            <a:solidFill>
              <a:srgbClr val="48DAC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7"/>
          <p:cNvSpPr/>
          <p:nvPr/>
        </p:nvSpPr>
        <p:spPr>
          <a:xfrm>
            <a:off x="8210550" y="2851150"/>
            <a:ext cx="184150" cy="209550"/>
          </a:xfrm>
          <a:custGeom>
            <a:avLst/>
            <a:gdLst>
              <a:gd name="connsiteX0" fmla="*/ 192131 w 184150"/>
              <a:gd name="connsiteY0" fmla="*/ 41491 h 209550"/>
              <a:gd name="connsiteX1" fmla="*/ 40963 w 184150"/>
              <a:gd name="connsiteY1" fmla="*/ 218503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150" h="209550">
                <a:moveTo>
                  <a:pt x="192131" y="41491"/>
                </a:moveTo>
                <a:cubicBezTo>
                  <a:pt x="113518" y="67018"/>
                  <a:pt x="54082" y="135077"/>
                  <a:pt x="40963" y="218503"/>
                </a:cubicBezTo>
              </a:path>
            </a:pathLst>
          </a:custGeom>
          <a:ln w="38100">
            <a:solidFill>
              <a:srgbClr val="48DAC0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8"/>
          <p:cNvSpPr/>
          <p:nvPr/>
        </p:nvSpPr>
        <p:spPr>
          <a:xfrm>
            <a:off x="8223250" y="3130550"/>
            <a:ext cx="209550" cy="184150"/>
          </a:xfrm>
          <a:custGeom>
            <a:avLst/>
            <a:gdLst>
              <a:gd name="connsiteX0" fmla="*/ 36401 w 209550"/>
              <a:gd name="connsiteY0" fmla="*/ 42798 h 184150"/>
              <a:gd name="connsiteX1" fmla="*/ 213426 w 209550"/>
              <a:gd name="connsiteY1" fmla="*/ 193967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184150">
                <a:moveTo>
                  <a:pt x="36401" y="42798"/>
                </a:moveTo>
                <a:cubicBezTo>
                  <a:pt x="61928" y="121411"/>
                  <a:pt x="129988" y="180860"/>
                  <a:pt x="213426" y="193967"/>
                </a:cubicBezTo>
              </a:path>
            </a:pathLst>
          </a:custGeom>
          <a:ln w="38100">
            <a:solidFill>
              <a:srgbClr val="48DAC0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9"/>
          <p:cNvSpPr/>
          <p:nvPr/>
        </p:nvSpPr>
        <p:spPr>
          <a:xfrm>
            <a:off x="9836150" y="3105150"/>
            <a:ext cx="184150" cy="209550"/>
          </a:xfrm>
          <a:custGeom>
            <a:avLst/>
            <a:gdLst>
              <a:gd name="connsiteX0" fmla="*/ 43188 w 184150"/>
              <a:gd name="connsiteY0" fmla="*/ 211228 h 209550"/>
              <a:gd name="connsiteX1" fmla="*/ 194355 w 184150"/>
              <a:gd name="connsiteY1" fmla="*/ 34216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150" h="209550">
                <a:moveTo>
                  <a:pt x="43188" y="211228"/>
                </a:moveTo>
                <a:cubicBezTo>
                  <a:pt x="121801" y="185702"/>
                  <a:pt x="181236" y="117642"/>
                  <a:pt x="194355" y="34216"/>
                </a:cubicBezTo>
              </a:path>
            </a:pathLst>
          </a:custGeom>
          <a:ln w="38100">
            <a:solidFill>
              <a:srgbClr val="48DAC0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100"/>
          <p:cNvSpPr/>
          <p:nvPr/>
        </p:nvSpPr>
        <p:spPr>
          <a:xfrm>
            <a:off x="9810750" y="2851150"/>
            <a:ext cx="209550" cy="184150"/>
          </a:xfrm>
          <a:custGeom>
            <a:avLst/>
            <a:gdLst>
              <a:gd name="connsiteX0" fmla="*/ 211617 w 209550"/>
              <a:gd name="connsiteY0" fmla="*/ 184514 h 184150"/>
              <a:gd name="connsiteX1" fmla="*/ 34591 w 209550"/>
              <a:gd name="connsiteY1" fmla="*/ 33359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184150">
                <a:moveTo>
                  <a:pt x="211617" y="184514"/>
                </a:moveTo>
                <a:cubicBezTo>
                  <a:pt x="186090" y="105914"/>
                  <a:pt x="118030" y="46465"/>
                  <a:pt x="34591" y="33359"/>
                </a:cubicBezTo>
              </a:path>
            </a:pathLst>
          </a:custGeom>
          <a:ln w="38100">
            <a:solidFill>
              <a:srgbClr val="48DAC0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1"/>
          <p:cNvSpPr/>
          <p:nvPr/>
        </p:nvSpPr>
        <p:spPr>
          <a:xfrm>
            <a:off x="8464550" y="2838450"/>
            <a:ext cx="1263650" cy="69850"/>
          </a:xfrm>
          <a:custGeom>
            <a:avLst/>
            <a:gdLst>
              <a:gd name="connsiteX0" fmla="*/ 1271558 w 1263650"/>
              <a:gd name="connsiteY0" fmla="*/ 43344 h 69850"/>
              <a:gd name="connsiteX1" fmla="*/ 44167 w 1263650"/>
              <a:gd name="connsiteY1" fmla="*/ 43344 h 6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63650" h="69850">
                <a:moveTo>
                  <a:pt x="1271558" y="43344"/>
                </a:moveTo>
                <a:lnTo>
                  <a:pt x="44167" y="43344"/>
                </a:lnTo>
              </a:path>
            </a:pathLst>
          </a:custGeom>
          <a:ln w="38100">
            <a:solidFill>
              <a:srgbClr val="48DAC0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2"/>
          <p:cNvSpPr/>
          <p:nvPr/>
        </p:nvSpPr>
        <p:spPr>
          <a:xfrm>
            <a:off x="10382250" y="2901950"/>
            <a:ext cx="1809750" cy="476250"/>
          </a:xfrm>
          <a:custGeom>
            <a:avLst/>
            <a:gdLst>
              <a:gd name="connsiteX0" fmla="*/ 253257 w 1809750"/>
              <a:gd name="connsiteY0" fmla="*/ 38581 h 476250"/>
              <a:gd name="connsiteX1" fmla="*/ 33776 w 1809750"/>
              <a:gd name="connsiteY1" fmla="*/ 258062 h 476250"/>
              <a:gd name="connsiteX2" fmla="*/ 253257 w 1809750"/>
              <a:gd name="connsiteY2" fmla="*/ 477544 h 476250"/>
              <a:gd name="connsiteX3" fmla="*/ 1597527 w 1809750"/>
              <a:gd name="connsiteY3" fmla="*/ 477544 h 476250"/>
              <a:gd name="connsiteX4" fmla="*/ 1817008 w 1809750"/>
              <a:gd name="connsiteY4" fmla="*/ 258062 h 476250"/>
              <a:gd name="connsiteX5" fmla="*/ 1597527 w 1809750"/>
              <a:gd name="connsiteY5" fmla="*/ 38581 h 476250"/>
              <a:gd name="connsiteX6" fmla="*/ 253257 w 1809750"/>
              <a:gd name="connsiteY6" fmla="*/ 38581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9750" h="476250">
                <a:moveTo>
                  <a:pt x="253257" y="38581"/>
                </a:moveTo>
                <a:cubicBezTo>
                  <a:pt x="132036" y="38581"/>
                  <a:pt x="33776" y="136841"/>
                  <a:pt x="33776" y="258062"/>
                </a:cubicBezTo>
                <a:cubicBezTo>
                  <a:pt x="33776" y="379284"/>
                  <a:pt x="132036" y="477544"/>
                  <a:pt x="253257" y="477544"/>
                </a:cubicBezTo>
                <a:lnTo>
                  <a:pt x="1597527" y="477544"/>
                </a:lnTo>
                <a:cubicBezTo>
                  <a:pt x="1718748" y="477544"/>
                  <a:pt x="1817008" y="379284"/>
                  <a:pt x="1817008" y="258062"/>
                </a:cubicBezTo>
                <a:cubicBezTo>
                  <a:pt x="1817008" y="136841"/>
                  <a:pt x="1718748" y="38581"/>
                  <a:pt x="1597527" y="38581"/>
                </a:cubicBezTo>
                <a:lnTo>
                  <a:pt x="253257" y="38581"/>
                </a:lnTo>
                <a:close/>
              </a:path>
            </a:pathLst>
          </a:custGeom>
          <a:solidFill>
            <a:srgbClr val="FCE37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3"/>
          <p:cNvSpPr/>
          <p:nvPr/>
        </p:nvSpPr>
        <p:spPr>
          <a:xfrm>
            <a:off x="10382250" y="2901950"/>
            <a:ext cx="1809750" cy="476250"/>
          </a:xfrm>
          <a:custGeom>
            <a:avLst/>
            <a:gdLst>
              <a:gd name="connsiteX0" fmla="*/ 253257 w 1809750"/>
              <a:gd name="connsiteY0" fmla="*/ 38581 h 476250"/>
              <a:gd name="connsiteX1" fmla="*/ 33776 w 1809750"/>
              <a:gd name="connsiteY1" fmla="*/ 258062 h 476250"/>
              <a:gd name="connsiteX2" fmla="*/ 253257 w 1809750"/>
              <a:gd name="connsiteY2" fmla="*/ 477544 h 476250"/>
              <a:gd name="connsiteX3" fmla="*/ 1597527 w 1809750"/>
              <a:gd name="connsiteY3" fmla="*/ 477544 h 476250"/>
              <a:gd name="connsiteX4" fmla="*/ 1817008 w 1809750"/>
              <a:gd name="connsiteY4" fmla="*/ 258062 h 476250"/>
              <a:gd name="connsiteX5" fmla="*/ 1597527 w 1809750"/>
              <a:gd name="connsiteY5" fmla="*/ 38581 h 476250"/>
              <a:gd name="connsiteX6" fmla="*/ 253257 w 1809750"/>
              <a:gd name="connsiteY6" fmla="*/ 38581 h 476250"/>
              <a:gd name="connsiteX7" fmla="*/ 253257 w 1809750"/>
              <a:gd name="connsiteY7" fmla="*/ 38581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9750" h="476250">
                <a:moveTo>
                  <a:pt x="253257" y="38581"/>
                </a:moveTo>
                <a:cubicBezTo>
                  <a:pt x="132036" y="38581"/>
                  <a:pt x="33776" y="136841"/>
                  <a:pt x="33776" y="258062"/>
                </a:cubicBezTo>
                <a:cubicBezTo>
                  <a:pt x="33776" y="379284"/>
                  <a:pt x="132036" y="477544"/>
                  <a:pt x="253257" y="477544"/>
                </a:cubicBezTo>
                <a:lnTo>
                  <a:pt x="1597527" y="477544"/>
                </a:lnTo>
                <a:cubicBezTo>
                  <a:pt x="1718748" y="477544"/>
                  <a:pt x="1817008" y="379284"/>
                  <a:pt x="1817008" y="258062"/>
                </a:cubicBezTo>
                <a:cubicBezTo>
                  <a:pt x="1817008" y="136841"/>
                  <a:pt x="1718748" y="38581"/>
                  <a:pt x="1597527" y="38581"/>
                </a:cubicBezTo>
                <a:lnTo>
                  <a:pt x="253257" y="38581"/>
                </a:lnTo>
                <a:lnTo>
                  <a:pt x="253257" y="38581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63500">
            <a:solidFill>
              <a:srgbClr val="FACC05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4"/>
          <p:cNvSpPr/>
          <p:nvPr/>
        </p:nvSpPr>
        <p:spPr>
          <a:xfrm>
            <a:off x="10445750" y="2851150"/>
            <a:ext cx="184150" cy="209550"/>
          </a:xfrm>
          <a:custGeom>
            <a:avLst/>
            <a:gdLst>
              <a:gd name="connsiteX0" fmla="*/ 187207 w 184150"/>
              <a:gd name="connsiteY0" fmla="*/ 41495 h 209550"/>
              <a:gd name="connsiteX1" fmla="*/ 36038 w 184150"/>
              <a:gd name="connsiteY1" fmla="*/ 218508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150" h="209550">
                <a:moveTo>
                  <a:pt x="187207" y="41495"/>
                </a:moveTo>
                <a:cubicBezTo>
                  <a:pt x="108594" y="67022"/>
                  <a:pt x="49158" y="135082"/>
                  <a:pt x="36038" y="218508"/>
                </a:cubicBez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5"/>
          <p:cNvSpPr/>
          <p:nvPr/>
        </p:nvSpPr>
        <p:spPr>
          <a:xfrm>
            <a:off x="10445750" y="3130550"/>
            <a:ext cx="209550" cy="184150"/>
          </a:xfrm>
          <a:custGeom>
            <a:avLst/>
            <a:gdLst>
              <a:gd name="connsiteX0" fmla="*/ 44177 w 209550"/>
              <a:gd name="connsiteY0" fmla="*/ 42805 h 184150"/>
              <a:gd name="connsiteX1" fmla="*/ 221202 w 209550"/>
              <a:gd name="connsiteY1" fmla="*/ 193974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184150">
                <a:moveTo>
                  <a:pt x="44177" y="42805"/>
                </a:moveTo>
                <a:cubicBezTo>
                  <a:pt x="69704" y="121418"/>
                  <a:pt x="137763" y="180867"/>
                  <a:pt x="221202" y="193974"/>
                </a:cubicBez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6"/>
          <p:cNvSpPr/>
          <p:nvPr/>
        </p:nvSpPr>
        <p:spPr>
          <a:xfrm>
            <a:off x="12071350" y="3105150"/>
            <a:ext cx="184150" cy="209550"/>
          </a:xfrm>
          <a:custGeom>
            <a:avLst/>
            <a:gdLst>
              <a:gd name="connsiteX0" fmla="*/ 38262 w 184150"/>
              <a:gd name="connsiteY0" fmla="*/ 211235 h 209550"/>
              <a:gd name="connsiteX1" fmla="*/ 189431 w 184150"/>
              <a:gd name="connsiteY1" fmla="*/ 34222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150" h="209550">
                <a:moveTo>
                  <a:pt x="38262" y="211235"/>
                </a:moveTo>
                <a:cubicBezTo>
                  <a:pt x="116875" y="185708"/>
                  <a:pt x="176311" y="117648"/>
                  <a:pt x="189431" y="34222"/>
                </a:cubicBez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7"/>
          <p:cNvSpPr/>
          <p:nvPr/>
        </p:nvSpPr>
        <p:spPr>
          <a:xfrm>
            <a:off x="12033250" y="2851150"/>
            <a:ext cx="209550" cy="184150"/>
          </a:xfrm>
          <a:custGeom>
            <a:avLst/>
            <a:gdLst>
              <a:gd name="connsiteX0" fmla="*/ 219393 w 209550"/>
              <a:gd name="connsiteY0" fmla="*/ 184521 h 184150"/>
              <a:gd name="connsiteX1" fmla="*/ 42367 w 209550"/>
              <a:gd name="connsiteY1" fmla="*/ 33365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184150">
                <a:moveTo>
                  <a:pt x="219393" y="184521"/>
                </a:moveTo>
                <a:cubicBezTo>
                  <a:pt x="193866" y="105921"/>
                  <a:pt x="125807" y="46472"/>
                  <a:pt x="42367" y="33365"/>
                </a:cubicBez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8"/>
          <p:cNvSpPr/>
          <p:nvPr/>
        </p:nvSpPr>
        <p:spPr>
          <a:xfrm>
            <a:off x="10699750" y="2838450"/>
            <a:ext cx="1263650" cy="69850"/>
          </a:xfrm>
          <a:custGeom>
            <a:avLst/>
            <a:gdLst>
              <a:gd name="connsiteX0" fmla="*/ 1266633 w 1263650"/>
              <a:gd name="connsiteY0" fmla="*/ 43350 h 69850"/>
              <a:gd name="connsiteX1" fmla="*/ 39241 w 1263650"/>
              <a:gd name="connsiteY1" fmla="*/ 43350 h 6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63650" h="69850">
                <a:moveTo>
                  <a:pt x="1266633" y="43350"/>
                </a:moveTo>
                <a:lnTo>
                  <a:pt x="39241" y="43350"/>
                </a:ln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9"/>
          <p:cNvSpPr/>
          <p:nvPr/>
        </p:nvSpPr>
        <p:spPr>
          <a:xfrm>
            <a:off x="12604750" y="2901950"/>
            <a:ext cx="1809750" cy="476250"/>
          </a:xfrm>
          <a:custGeom>
            <a:avLst/>
            <a:gdLst>
              <a:gd name="connsiteX0" fmla="*/ 252031 w 1809750"/>
              <a:gd name="connsiteY0" fmla="*/ 38576 h 476250"/>
              <a:gd name="connsiteX1" fmla="*/ 32549 w 1809750"/>
              <a:gd name="connsiteY1" fmla="*/ 258058 h 476250"/>
              <a:gd name="connsiteX2" fmla="*/ 252031 w 1809750"/>
              <a:gd name="connsiteY2" fmla="*/ 477539 h 476250"/>
              <a:gd name="connsiteX3" fmla="*/ 1596301 w 1809750"/>
              <a:gd name="connsiteY3" fmla="*/ 477539 h 476250"/>
              <a:gd name="connsiteX4" fmla="*/ 1815782 w 1809750"/>
              <a:gd name="connsiteY4" fmla="*/ 258058 h 476250"/>
              <a:gd name="connsiteX5" fmla="*/ 1596301 w 1809750"/>
              <a:gd name="connsiteY5" fmla="*/ 38576 h 476250"/>
              <a:gd name="connsiteX6" fmla="*/ 252031 w 1809750"/>
              <a:gd name="connsiteY6" fmla="*/ 38576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9750" h="476250">
                <a:moveTo>
                  <a:pt x="252031" y="38576"/>
                </a:moveTo>
                <a:cubicBezTo>
                  <a:pt x="130809" y="38576"/>
                  <a:pt x="32549" y="136836"/>
                  <a:pt x="32549" y="258058"/>
                </a:cubicBezTo>
                <a:cubicBezTo>
                  <a:pt x="32549" y="379279"/>
                  <a:pt x="130809" y="477539"/>
                  <a:pt x="252031" y="477539"/>
                </a:cubicBezTo>
                <a:lnTo>
                  <a:pt x="1596301" y="477539"/>
                </a:lnTo>
                <a:cubicBezTo>
                  <a:pt x="1717523" y="477539"/>
                  <a:pt x="1815782" y="379279"/>
                  <a:pt x="1815782" y="258058"/>
                </a:cubicBezTo>
                <a:cubicBezTo>
                  <a:pt x="1815782" y="136836"/>
                  <a:pt x="1717523" y="38576"/>
                  <a:pt x="1596301" y="38576"/>
                </a:cubicBezTo>
                <a:lnTo>
                  <a:pt x="252031" y="38576"/>
                </a:lnTo>
                <a:close/>
              </a:path>
            </a:pathLst>
          </a:custGeom>
          <a:solidFill>
            <a:srgbClr val="FCE37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10"/>
          <p:cNvSpPr/>
          <p:nvPr/>
        </p:nvSpPr>
        <p:spPr>
          <a:xfrm>
            <a:off x="12604750" y="2901950"/>
            <a:ext cx="1809750" cy="476250"/>
          </a:xfrm>
          <a:custGeom>
            <a:avLst/>
            <a:gdLst>
              <a:gd name="connsiteX0" fmla="*/ 252031 w 1809750"/>
              <a:gd name="connsiteY0" fmla="*/ 38576 h 476250"/>
              <a:gd name="connsiteX1" fmla="*/ 32549 w 1809750"/>
              <a:gd name="connsiteY1" fmla="*/ 258058 h 476250"/>
              <a:gd name="connsiteX2" fmla="*/ 252031 w 1809750"/>
              <a:gd name="connsiteY2" fmla="*/ 477539 h 476250"/>
              <a:gd name="connsiteX3" fmla="*/ 1596301 w 1809750"/>
              <a:gd name="connsiteY3" fmla="*/ 477539 h 476250"/>
              <a:gd name="connsiteX4" fmla="*/ 1815782 w 1809750"/>
              <a:gd name="connsiteY4" fmla="*/ 258058 h 476250"/>
              <a:gd name="connsiteX5" fmla="*/ 1596301 w 1809750"/>
              <a:gd name="connsiteY5" fmla="*/ 38576 h 476250"/>
              <a:gd name="connsiteX6" fmla="*/ 252031 w 1809750"/>
              <a:gd name="connsiteY6" fmla="*/ 38576 h 476250"/>
              <a:gd name="connsiteX7" fmla="*/ 252031 w 1809750"/>
              <a:gd name="connsiteY7" fmla="*/ 38576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9750" h="476250">
                <a:moveTo>
                  <a:pt x="252031" y="38576"/>
                </a:moveTo>
                <a:cubicBezTo>
                  <a:pt x="130809" y="38576"/>
                  <a:pt x="32549" y="136836"/>
                  <a:pt x="32549" y="258058"/>
                </a:cubicBezTo>
                <a:cubicBezTo>
                  <a:pt x="32549" y="379279"/>
                  <a:pt x="130809" y="477539"/>
                  <a:pt x="252031" y="477539"/>
                </a:cubicBezTo>
                <a:lnTo>
                  <a:pt x="1596301" y="477539"/>
                </a:lnTo>
                <a:cubicBezTo>
                  <a:pt x="1717523" y="477539"/>
                  <a:pt x="1815782" y="379279"/>
                  <a:pt x="1815782" y="258058"/>
                </a:cubicBezTo>
                <a:cubicBezTo>
                  <a:pt x="1815782" y="136836"/>
                  <a:pt x="1717523" y="38576"/>
                  <a:pt x="1596301" y="38576"/>
                </a:cubicBezTo>
                <a:lnTo>
                  <a:pt x="252031" y="38576"/>
                </a:lnTo>
                <a:lnTo>
                  <a:pt x="252031" y="3857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63500">
            <a:solidFill>
              <a:srgbClr val="FACC05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1"/>
          <p:cNvSpPr/>
          <p:nvPr/>
        </p:nvSpPr>
        <p:spPr>
          <a:xfrm>
            <a:off x="12668250" y="2851150"/>
            <a:ext cx="184150" cy="209550"/>
          </a:xfrm>
          <a:custGeom>
            <a:avLst/>
            <a:gdLst>
              <a:gd name="connsiteX0" fmla="*/ 185981 w 184150"/>
              <a:gd name="connsiteY0" fmla="*/ 41491 h 209550"/>
              <a:gd name="connsiteX1" fmla="*/ 34813 w 184150"/>
              <a:gd name="connsiteY1" fmla="*/ 218503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150" h="209550">
                <a:moveTo>
                  <a:pt x="185981" y="41491"/>
                </a:moveTo>
                <a:cubicBezTo>
                  <a:pt x="107368" y="67018"/>
                  <a:pt x="47932" y="135077"/>
                  <a:pt x="34813" y="218503"/>
                </a:cubicBez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2"/>
          <p:cNvSpPr/>
          <p:nvPr/>
        </p:nvSpPr>
        <p:spPr>
          <a:xfrm>
            <a:off x="12668250" y="3130550"/>
            <a:ext cx="209550" cy="184150"/>
          </a:xfrm>
          <a:custGeom>
            <a:avLst/>
            <a:gdLst>
              <a:gd name="connsiteX0" fmla="*/ 42952 w 209550"/>
              <a:gd name="connsiteY0" fmla="*/ 42798 h 184150"/>
              <a:gd name="connsiteX1" fmla="*/ 219977 w 209550"/>
              <a:gd name="connsiteY1" fmla="*/ 193967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184150">
                <a:moveTo>
                  <a:pt x="42952" y="42798"/>
                </a:moveTo>
                <a:cubicBezTo>
                  <a:pt x="68479" y="121411"/>
                  <a:pt x="136538" y="180860"/>
                  <a:pt x="219977" y="193967"/>
                </a:cubicBez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3"/>
          <p:cNvSpPr/>
          <p:nvPr/>
        </p:nvSpPr>
        <p:spPr>
          <a:xfrm>
            <a:off x="14293850" y="3105150"/>
            <a:ext cx="184150" cy="209550"/>
          </a:xfrm>
          <a:custGeom>
            <a:avLst/>
            <a:gdLst>
              <a:gd name="connsiteX0" fmla="*/ 37038 w 184150"/>
              <a:gd name="connsiteY0" fmla="*/ 211228 h 209550"/>
              <a:gd name="connsiteX1" fmla="*/ 188207 w 184150"/>
              <a:gd name="connsiteY1" fmla="*/ 34216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150" h="209550">
                <a:moveTo>
                  <a:pt x="37038" y="211228"/>
                </a:moveTo>
                <a:cubicBezTo>
                  <a:pt x="115651" y="185702"/>
                  <a:pt x="175086" y="117642"/>
                  <a:pt x="188207" y="34216"/>
                </a:cubicBez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4"/>
          <p:cNvSpPr/>
          <p:nvPr/>
        </p:nvSpPr>
        <p:spPr>
          <a:xfrm>
            <a:off x="14255750" y="2851150"/>
            <a:ext cx="209550" cy="184150"/>
          </a:xfrm>
          <a:custGeom>
            <a:avLst/>
            <a:gdLst>
              <a:gd name="connsiteX0" fmla="*/ 218166 w 209550"/>
              <a:gd name="connsiteY0" fmla="*/ 184514 h 184150"/>
              <a:gd name="connsiteX1" fmla="*/ 41141 w 209550"/>
              <a:gd name="connsiteY1" fmla="*/ 33359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184150">
                <a:moveTo>
                  <a:pt x="218166" y="184514"/>
                </a:moveTo>
                <a:cubicBezTo>
                  <a:pt x="192639" y="105914"/>
                  <a:pt x="124581" y="46465"/>
                  <a:pt x="41141" y="33359"/>
                </a:cubicBez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5"/>
          <p:cNvSpPr/>
          <p:nvPr/>
        </p:nvSpPr>
        <p:spPr>
          <a:xfrm>
            <a:off x="12922250" y="2838450"/>
            <a:ext cx="1263650" cy="69850"/>
          </a:xfrm>
          <a:custGeom>
            <a:avLst/>
            <a:gdLst>
              <a:gd name="connsiteX0" fmla="*/ 1265408 w 1263650"/>
              <a:gd name="connsiteY0" fmla="*/ 43344 h 69850"/>
              <a:gd name="connsiteX1" fmla="*/ 38017 w 1263650"/>
              <a:gd name="connsiteY1" fmla="*/ 43344 h 6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63650" h="69850">
                <a:moveTo>
                  <a:pt x="1265408" y="43344"/>
                </a:moveTo>
                <a:lnTo>
                  <a:pt x="38017" y="43344"/>
                </a:lnTo>
              </a:path>
            </a:pathLst>
          </a:custGeom>
          <a:ln w="38100">
            <a:solidFill>
              <a:srgbClr val="FACC05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6"/>
          <p:cNvSpPr/>
          <p:nvPr/>
        </p:nvSpPr>
        <p:spPr>
          <a:xfrm>
            <a:off x="2114550" y="3067050"/>
            <a:ext cx="3194050" cy="476250"/>
          </a:xfrm>
          <a:custGeom>
            <a:avLst/>
            <a:gdLst>
              <a:gd name="connsiteX0" fmla="*/ 262972 w 3194050"/>
              <a:gd name="connsiteY0" fmla="*/ 40968 h 476250"/>
              <a:gd name="connsiteX1" fmla="*/ 43491 w 3194050"/>
              <a:gd name="connsiteY1" fmla="*/ 260449 h 476250"/>
              <a:gd name="connsiteX2" fmla="*/ 262972 w 3194050"/>
              <a:gd name="connsiteY2" fmla="*/ 479931 h 476250"/>
              <a:gd name="connsiteX3" fmla="*/ 2978156 w 3194050"/>
              <a:gd name="connsiteY3" fmla="*/ 479931 h 476250"/>
              <a:gd name="connsiteX4" fmla="*/ 3197637 w 3194050"/>
              <a:gd name="connsiteY4" fmla="*/ 260449 h 476250"/>
              <a:gd name="connsiteX5" fmla="*/ 2978156 w 3194050"/>
              <a:gd name="connsiteY5" fmla="*/ 40968 h 476250"/>
              <a:gd name="connsiteX6" fmla="*/ 262972 w 3194050"/>
              <a:gd name="connsiteY6" fmla="*/ 40968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94050" h="476250">
                <a:moveTo>
                  <a:pt x="262972" y="40968"/>
                </a:moveTo>
                <a:cubicBezTo>
                  <a:pt x="141751" y="40968"/>
                  <a:pt x="43491" y="139228"/>
                  <a:pt x="43491" y="260449"/>
                </a:cubicBezTo>
                <a:cubicBezTo>
                  <a:pt x="43491" y="381671"/>
                  <a:pt x="141751" y="479931"/>
                  <a:pt x="262972" y="479931"/>
                </a:cubicBezTo>
                <a:lnTo>
                  <a:pt x="2978156" y="479931"/>
                </a:lnTo>
                <a:cubicBezTo>
                  <a:pt x="3099365" y="479931"/>
                  <a:pt x="3197637" y="381671"/>
                  <a:pt x="3197637" y="260449"/>
                </a:cubicBezTo>
                <a:cubicBezTo>
                  <a:pt x="3197637" y="139228"/>
                  <a:pt x="3099365" y="40968"/>
                  <a:pt x="2978156" y="40968"/>
                </a:cubicBezTo>
                <a:lnTo>
                  <a:pt x="262972" y="40968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7"/>
          <p:cNvSpPr/>
          <p:nvPr/>
        </p:nvSpPr>
        <p:spPr>
          <a:xfrm>
            <a:off x="2114550" y="3067050"/>
            <a:ext cx="3194050" cy="476250"/>
          </a:xfrm>
          <a:custGeom>
            <a:avLst/>
            <a:gdLst>
              <a:gd name="connsiteX0" fmla="*/ 262972 w 3194050"/>
              <a:gd name="connsiteY0" fmla="*/ 40968 h 476250"/>
              <a:gd name="connsiteX1" fmla="*/ 43491 w 3194050"/>
              <a:gd name="connsiteY1" fmla="*/ 260449 h 476250"/>
              <a:gd name="connsiteX2" fmla="*/ 262972 w 3194050"/>
              <a:gd name="connsiteY2" fmla="*/ 479931 h 476250"/>
              <a:gd name="connsiteX3" fmla="*/ 2978156 w 3194050"/>
              <a:gd name="connsiteY3" fmla="*/ 479931 h 476250"/>
              <a:gd name="connsiteX4" fmla="*/ 3197637 w 3194050"/>
              <a:gd name="connsiteY4" fmla="*/ 260449 h 476250"/>
              <a:gd name="connsiteX5" fmla="*/ 2978156 w 3194050"/>
              <a:gd name="connsiteY5" fmla="*/ 40968 h 476250"/>
              <a:gd name="connsiteX6" fmla="*/ 262972 w 3194050"/>
              <a:gd name="connsiteY6" fmla="*/ 40968 h 476250"/>
              <a:gd name="connsiteX7" fmla="*/ 262972 w 3194050"/>
              <a:gd name="connsiteY7" fmla="*/ 40968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94050" h="476250">
                <a:moveTo>
                  <a:pt x="262972" y="40968"/>
                </a:moveTo>
                <a:cubicBezTo>
                  <a:pt x="141751" y="40968"/>
                  <a:pt x="43491" y="139228"/>
                  <a:pt x="43491" y="260449"/>
                </a:cubicBezTo>
                <a:cubicBezTo>
                  <a:pt x="43491" y="381671"/>
                  <a:pt x="141751" y="479931"/>
                  <a:pt x="262972" y="479931"/>
                </a:cubicBezTo>
                <a:lnTo>
                  <a:pt x="2978156" y="479931"/>
                </a:lnTo>
                <a:cubicBezTo>
                  <a:pt x="3099365" y="479931"/>
                  <a:pt x="3197637" y="381671"/>
                  <a:pt x="3197637" y="260449"/>
                </a:cubicBezTo>
                <a:cubicBezTo>
                  <a:pt x="3197637" y="139228"/>
                  <a:pt x="3099365" y="40968"/>
                  <a:pt x="2978156" y="40968"/>
                </a:cubicBezTo>
                <a:lnTo>
                  <a:pt x="262972" y="40968"/>
                </a:lnTo>
                <a:lnTo>
                  <a:pt x="262972" y="4096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63500">
            <a:solidFill>
              <a:srgbClr val="FEAC41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8"/>
          <p:cNvSpPr/>
          <p:nvPr/>
        </p:nvSpPr>
        <p:spPr>
          <a:xfrm>
            <a:off x="2241550" y="3016250"/>
            <a:ext cx="184150" cy="209550"/>
          </a:xfrm>
          <a:custGeom>
            <a:avLst/>
            <a:gdLst>
              <a:gd name="connsiteX0" fmla="*/ 189661 w 184150"/>
              <a:gd name="connsiteY0" fmla="*/ 43884 h 209550"/>
              <a:gd name="connsiteX1" fmla="*/ 38493 w 184150"/>
              <a:gd name="connsiteY1" fmla="*/ 220896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150" h="209550">
                <a:moveTo>
                  <a:pt x="189661" y="43884"/>
                </a:moveTo>
                <a:cubicBezTo>
                  <a:pt x="111048" y="69411"/>
                  <a:pt x="51612" y="137470"/>
                  <a:pt x="38493" y="220896"/>
                </a:cubicBezTo>
              </a:path>
            </a:pathLst>
          </a:custGeom>
          <a:ln w="38100">
            <a:solidFill>
              <a:srgbClr val="FEAC41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9"/>
          <p:cNvSpPr/>
          <p:nvPr/>
        </p:nvSpPr>
        <p:spPr>
          <a:xfrm>
            <a:off x="5187950" y="3016250"/>
            <a:ext cx="209550" cy="184150"/>
          </a:xfrm>
          <a:custGeom>
            <a:avLst/>
            <a:gdLst>
              <a:gd name="connsiteX0" fmla="*/ 215865 w 209550"/>
              <a:gd name="connsiteY0" fmla="*/ 186907 h 184150"/>
              <a:gd name="connsiteX1" fmla="*/ 38840 w 209550"/>
              <a:gd name="connsiteY1" fmla="*/ 35751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184150">
                <a:moveTo>
                  <a:pt x="215865" y="186907"/>
                </a:moveTo>
                <a:cubicBezTo>
                  <a:pt x="190338" y="108306"/>
                  <a:pt x="122279" y="48858"/>
                  <a:pt x="38840" y="35751"/>
                </a:cubicBezTo>
              </a:path>
            </a:pathLst>
          </a:custGeom>
          <a:ln w="38100">
            <a:solidFill>
              <a:srgbClr val="FEAC41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20"/>
          <p:cNvSpPr/>
          <p:nvPr/>
        </p:nvSpPr>
        <p:spPr>
          <a:xfrm>
            <a:off x="2495550" y="3016250"/>
            <a:ext cx="2609850" cy="69850"/>
          </a:xfrm>
          <a:custGeom>
            <a:avLst/>
            <a:gdLst>
              <a:gd name="connsiteX0" fmla="*/ 2619483 w 2609850"/>
              <a:gd name="connsiteY0" fmla="*/ 33038 h 69850"/>
              <a:gd name="connsiteX1" fmla="*/ 42957 w 2609850"/>
              <a:gd name="connsiteY1" fmla="*/ 33038 h 6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09850" h="69850">
                <a:moveTo>
                  <a:pt x="2619483" y="33038"/>
                </a:moveTo>
                <a:lnTo>
                  <a:pt x="42957" y="33038"/>
                </a:lnTo>
              </a:path>
            </a:pathLst>
          </a:custGeom>
          <a:ln w="38100">
            <a:solidFill>
              <a:srgbClr val="FEAC41">
                <a:alpha val="100000"/>
              </a:srgbClr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1"/>
          <p:cNvSpPr txBox="1"/>
          <p:nvPr/>
        </p:nvSpPr>
        <p:spPr>
          <a:xfrm>
            <a:off x="10609506" y="912406"/>
            <a:ext cx="2312743" cy="3935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6250"/>
              </a:lnSpc>
            </a:pPr>
            <a:r>
              <a:rPr lang="en-US" altLang="zh-CN" sz="2400" b="1" spc="34" dirty="0">
                <a:solidFill>
                  <a:srgbClr val="0070C0"/>
                </a:solidFill>
                <a:latin typeface="Times New Roman"/>
                <a:ea typeface="Times New Roman"/>
              </a:rPr>
              <a:t>Invest</a:t>
            </a:r>
            <a:r>
              <a:rPr lang="en-US" altLang="zh-CN" sz="2400" b="1" spc="25" dirty="0">
                <a:solidFill>
                  <a:srgbClr val="0070C0"/>
                </a:solidFill>
                <a:latin typeface="Times New Roman"/>
                <a:ea typeface="Times New Roman"/>
              </a:rPr>
              <a:t>igation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1582820" y="1398738"/>
            <a:ext cx="4686284" cy="1496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24940">
              <a:lnSpc>
                <a:spcPct val="103750"/>
              </a:lnSpc>
            </a:pPr>
            <a:r>
              <a:rPr lang="en-US" altLang="zh-CN" sz="3000" b="1" spc="-60" dirty="0">
                <a:solidFill>
                  <a:srgbClr val="F39418"/>
                </a:solidFill>
                <a:latin typeface="Times New Roman"/>
                <a:ea typeface="Times New Roman"/>
              </a:rPr>
              <a:t>Friction</a:t>
            </a:r>
            <a:r>
              <a:rPr lang="en-US" altLang="zh-CN" sz="3000" b="1" spc="69" dirty="0">
                <a:solidFill>
                  <a:srgbClr val="F39418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b="1" spc="-65" dirty="0">
                <a:solidFill>
                  <a:srgbClr val="F39418"/>
                </a:solidFill>
                <a:latin typeface="Times New Roman"/>
                <a:ea typeface="Times New Roman"/>
              </a:rPr>
              <a:t>Investigation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10"/>
              </a:lnSpc>
            </a:pPr>
            <a:endParaRPr lang="en-US" dirty="0" smtClean="0"/>
          </a:p>
          <a:p>
            <a:pPr marL="0">
              <a:lnSpc>
                <a:spcPct val="116250"/>
              </a:lnSpc>
            </a:pPr>
            <a:r>
              <a:rPr lang="zh-CN" altLang="en-US" sz="1600" spc="-5" dirty="0">
                <a:solidFill>
                  <a:srgbClr val="221E1F"/>
                </a:solidFill>
                <a:latin typeface="宋体"/>
                <a:ea typeface="宋体"/>
              </a:rPr>
              <a:t>小汽車</a:t>
            </a:r>
            <a:r>
              <a:rPr lang="zh-CN" altLang="en-US" sz="1600" dirty="0">
                <a:solidFill>
                  <a:srgbClr val="221E1F"/>
                </a:solidFill>
                <a:latin typeface="宋体"/>
                <a:ea typeface="宋体"/>
              </a:rPr>
              <a:t>從不同的表面滑下來可能會花費不同的時間，</a:t>
            </a:r>
          </a:p>
          <a:p>
            <a:pPr>
              <a:lnSpc>
                <a:spcPts val="465"/>
              </a:lnSpc>
            </a:pPr>
            <a:endParaRPr lang="en-US" dirty="0" smtClean="0"/>
          </a:p>
          <a:p>
            <a:pPr marL="0">
              <a:lnSpc>
                <a:spcPct val="116250"/>
              </a:lnSpc>
            </a:pPr>
            <a:r>
              <a:rPr lang="zh-CN" altLang="en-US" sz="1600" spc="-5" dirty="0">
                <a:solidFill>
                  <a:srgbClr val="221E1F"/>
                </a:solidFill>
                <a:latin typeface="宋体"/>
                <a:ea typeface="宋体"/>
              </a:rPr>
              <a:t>讓我們</a:t>
            </a:r>
            <a:r>
              <a:rPr lang="zh-CN" altLang="en-US" sz="1600" dirty="0">
                <a:solidFill>
                  <a:srgbClr val="221E1F"/>
                </a:solidFill>
                <a:latin typeface="宋体"/>
                <a:ea typeface="宋体"/>
              </a:rPr>
              <a:t>來比較看看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8656615" y="1461132"/>
            <a:ext cx="5433381" cy="9525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22500"/>
              </a:lnSpc>
            </a:pP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Send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the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car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down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the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ramp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at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each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surface</a:t>
            </a:r>
            <a:r>
              <a:rPr lang="en-US" altLang="zh-CN" sz="1700" spc="4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twice.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Record</a:t>
            </a:r>
            <a:r>
              <a:rPr lang="en-US" altLang="zh-CN" sz="1700" spc="64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how</a:t>
            </a:r>
            <a:r>
              <a:rPr lang="en-US" altLang="zh-CN" sz="1700" spc="64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long</a:t>
            </a:r>
            <a:r>
              <a:rPr lang="en-US" altLang="zh-CN" sz="1700" spc="69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it</a:t>
            </a:r>
            <a:r>
              <a:rPr lang="en-US" altLang="zh-CN" sz="1700" spc="64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took</a:t>
            </a:r>
            <a:r>
              <a:rPr lang="en-US" altLang="zh-CN" sz="1700" spc="64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the</a:t>
            </a:r>
            <a:r>
              <a:rPr lang="en-US" altLang="zh-CN" sz="1700" spc="69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car</a:t>
            </a:r>
            <a:r>
              <a:rPr lang="en-US" altLang="zh-CN" sz="1700" spc="64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from</a:t>
            </a:r>
            <a:r>
              <a:rPr lang="en-US" altLang="zh-CN" sz="1700" spc="69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the</a:t>
            </a:r>
            <a:r>
              <a:rPr lang="en-US" altLang="zh-CN" sz="1700" spc="64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start</a:t>
            </a:r>
            <a:r>
              <a:rPr lang="en-US" altLang="zh-CN" sz="1700" spc="64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to</a:t>
            </a:r>
            <a:r>
              <a:rPr lang="en-US" altLang="zh-CN" sz="1700" spc="69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the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end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of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the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ramp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each</a:t>
            </a:r>
            <a:r>
              <a:rPr lang="en-US" altLang="zh-CN" sz="1700" spc="-55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1700" dirty="0">
                <a:solidFill>
                  <a:srgbClr val="221E1F"/>
                </a:solidFill>
                <a:latin typeface="Microsoft JhengHei"/>
                <a:ea typeface="Microsoft JhengHei"/>
              </a:rPr>
              <a:t>time.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8487075" y="2944442"/>
            <a:ext cx="1250222" cy="1241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69540">
              <a:lnSpc>
                <a:spcPct val="116250"/>
              </a:lnSpc>
            </a:pPr>
            <a:r>
              <a:rPr lang="en-US" altLang="zh-CN" sz="2000" b="1" spc="30" dirty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000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urface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14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4"/>
              </a:lnSpc>
            </a:pPr>
            <a:endParaRPr lang="en-US" dirty="0" smtClean="0"/>
          </a:p>
        </p:txBody>
      </p:sp>
      <p:sp>
        <p:nvSpPr>
          <p:cNvPr id="126" name="TextBox 126"/>
          <p:cNvSpPr txBox="1"/>
          <p:nvPr/>
        </p:nvSpPr>
        <p:spPr>
          <a:xfrm>
            <a:off x="10529889" y="2964689"/>
            <a:ext cx="1619753" cy="354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625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Investigation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3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</a:p>
        </p:txBody>
      </p:sp>
      <p:sp>
        <p:nvSpPr>
          <p:cNvPr id="127" name="TextBox 127"/>
          <p:cNvSpPr txBox="1"/>
          <p:nvPr/>
        </p:nvSpPr>
        <p:spPr>
          <a:xfrm>
            <a:off x="12723476" y="2964689"/>
            <a:ext cx="1675120" cy="354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6250"/>
              </a:lnSpc>
            </a:pPr>
            <a:r>
              <a:rPr lang="en-US" altLang="zh-CN" sz="2000" b="1" spc="30" dirty="0">
                <a:solidFill>
                  <a:srgbClr val="000000"/>
                </a:solidFill>
                <a:latin typeface="Times New Roman"/>
                <a:ea typeface="Times New Roman"/>
              </a:rPr>
              <a:t>Investigation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7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36781" y="3150870"/>
            <a:ext cx="5082082" cy="4816875"/>
            <a:chOff x="1136781" y="3150870"/>
            <a:chExt cx="5082082" cy="4816875"/>
          </a:xfrm>
        </p:grpSpPr>
        <p:sp>
          <p:nvSpPr>
            <p:cNvPr id="124" name="TextBox 124"/>
            <p:cNvSpPr txBox="1"/>
            <p:nvPr/>
          </p:nvSpPr>
          <p:spPr>
            <a:xfrm>
              <a:off x="1221675" y="3150870"/>
              <a:ext cx="4997188" cy="19328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1688848">
                <a:lnSpc>
                  <a:spcPct val="100000"/>
                </a:lnSpc>
              </a:pPr>
              <a:r>
                <a:rPr lang="en-US" altLang="zh-CN" sz="2400" b="1" spc="209" dirty="0" smtClean="0">
                  <a:solidFill>
                    <a:srgbClr val="0070C0"/>
                  </a:solidFill>
                  <a:latin typeface="Times New Roman"/>
                  <a:ea typeface="Times New Roman"/>
                </a:rPr>
                <a:t>Predict</a:t>
              </a:r>
              <a:r>
                <a:rPr lang="en-US" altLang="zh-CN" sz="2400" b="1" spc="204" dirty="0" smtClean="0">
                  <a:solidFill>
                    <a:srgbClr val="0070C0"/>
                  </a:solidFill>
                  <a:latin typeface="Times New Roman"/>
                  <a:ea typeface="Times New Roman"/>
                </a:rPr>
                <a:t>ion</a:t>
              </a:r>
              <a:r>
                <a:rPr lang="zh-TW" altLang="en-US" sz="2400" b="1" spc="204" dirty="0" smtClean="0">
                  <a:solidFill>
                    <a:srgbClr val="0070C0"/>
                  </a:solidFill>
                  <a:latin typeface="Times New Roman"/>
                  <a:ea typeface="Times New Roman"/>
                </a:rPr>
                <a:t>預測</a:t>
              </a:r>
              <a:endParaRPr lang="en-US" altLang="zh-CN" sz="2400" b="1" spc="204" dirty="0">
                <a:solidFill>
                  <a:srgbClr val="0070C0"/>
                </a:solidFill>
                <a:latin typeface="Times New Roman"/>
                <a:ea typeface="Times New Roman"/>
              </a:endParaRPr>
            </a:p>
            <a:p>
              <a:pPr>
                <a:lnSpc>
                  <a:spcPts val="1000"/>
                </a:lnSpc>
              </a:pPr>
              <a:endParaRPr lang="en-US" dirty="0" smtClean="0"/>
            </a:p>
            <a:p>
              <a:pPr>
                <a:lnSpc>
                  <a:spcPts val="1000"/>
                </a:lnSpc>
              </a:pPr>
              <a:endParaRPr lang="en-US" dirty="0" smtClean="0"/>
            </a:p>
            <a:p>
              <a:pPr>
                <a:lnSpc>
                  <a:spcPts val="1000"/>
                </a:lnSpc>
              </a:pPr>
              <a:endParaRPr lang="en-US" dirty="0" smtClean="0"/>
            </a:p>
            <a:p>
              <a:pPr>
                <a:lnSpc>
                  <a:spcPts val="1000"/>
                </a:lnSpc>
              </a:pPr>
              <a:endParaRPr lang="en-US" dirty="0" smtClean="0"/>
            </a:p>
            <a:p>
              <a:pPr>
                <a:lnSpc>
                  <a:spcPts val="1000"/>
                </a:lnSpc>
              </a:pPr>
              <a:endParaRPr lang="en-US" dirty="0" smtClean="0"/>
            </a:p>
            <a:p>
              <a:pPr>
                <a:lnSpc>
                  <a:spcPts val="1000"/>
                </a:lnSpc>
              </a:pPr>
              <a:endParaRPr lang="en-US" dirty="0" smtClean="0"/>
            </a:p>
            <a:p>
              <a:pPr>
                <a:lnSpc>
                  <a:spcPts val="1169"/>
                </a:lnSpc>
              </a:pPr>
              <a:endParaRPr lang="en-US" dirty="0" smtClean="0"/>
            </a:p>
            <a:p>
              <a:pPr marL="0" hangingPunct="0">
                <a:lnSpc>
                  <a:spcPct val="104166"/>
                </a:lnSpc>
              </a:pP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On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which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surface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do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you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think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the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car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will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go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fastest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14" dirty="0" smtClean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?</a:t>
              </a:r>
              <a:endParaRPr lang="zh-CN" altLang="en-US" sz="2000" spc="-69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endParaRPr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1136781" y="7327570"/>
              <a:ext cx="4997188" cy="6401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hangingPunct="0">
                <a:lnSpc>
                  <a:spcPct val="103750"/>
                </a:lnSpc>
              </a:pP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On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which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surface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do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you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think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the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car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will</a:t>
              </a:r>
              <a:r>
                <a:rPr lang="zh-CN" altLang="en-US" sz="2000" spc="-1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go</a:t>
              </a:r>
              <a:r>
                <a:rPr lang="zh-CN" altLang="en-US" sz="2000" spc="-104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en-US" altLang="zh-CN" sz="2000" spc="-104" dirty="0" smtClean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slow</a:t>
              </a:r>
              <a:r>
                <a:rPr lang="zh-CN" altLang="en-US" sz="2000" spc="-100" dirty="0" smtClean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est</a:t>
              </a:r>
              <a:r>
                <a:rPr lang="zh-CN" altLang="en-US" sz="2000" spc="-104" dirty="0" smtClean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r>
                <a:rPr lang="zh-CN" altLang="en-US" sz="2000" spc="-114" dirty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?</a:t>
              </a:r>
              <a:r>
                <a:rPr lang="zh-CN" altLang="en-US" sz="2000" dirty="0">
                  <a:solidFill>
                    <a:srgbClr val="0070C0"/>
                  </a:solidFill>
                  <a:latin typeface="Segoe UI Black" panose="020B0A02040204020203" pitchFamily="34" charset="0"/>
                  <a:cs typeface="宋体"/>
                </a:rPr>
                <a:t> </a:t>
              </a:r>
              <a:endParaRPr lang="zh-CN" altLang="en-US" sz="2000" spc="-69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endParaRPr>
            </a:p>
          </p:txBody>
        </p:sp>
      </p:grpSp>
      <p:sp>
        <p:nvSpPr>
          <p:cNvPr id="129" name="TextBox 129"/>
          <p:cNvSpPr txBox="1"/>
          <p:nvPr/>
        </p:nvSpPr>
        <p:spPr>
          <a:xfrm>
            <a:off x="8856000" y="5623893"/>
            <a:ext cx="5209250" cy="4852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6250"/>
              </a:lnSpc>
            </a:pP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On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which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9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surface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does</a:t>
            </a:r>
            <a:r>
              <a:rPr lang="zh-CN" altLang="en-US" sz="2000" spc="-89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the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9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car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go</a:t>
            </a:r>
            <a:r>
              <a:rPr lang="zh-CN" altLang="en-US" sz="2000" spc="-89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faster</a:t>
            </a:r>
            <a:r>
              <a:rPr lang="zh-CN" altLang="en-US" sz="2000" spc="-90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94" dirty="0" smtClean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?</a:t>
            </a:r>
            <a:endParaRPr lang="en-US" altLang="zh-CN" sz="2000" spc="-94" dirty="0" smtClean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  <a:p>
            <a:pPr marL="0">
              <a:lnSpc>
                <a:spcPct val="116250"/>
              </a:lnSpc>
            </a:pPr>
            <a:r>
              <a:rPr lang="zh-CN" altLang="en-US" sz="2000" spc="-80" dirty="0" smtClean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On</a:t>
            </a:r>
            <a:r>
              <a:rPr lang="zh-CN" altLang="en-US" sz="2000" spc="-75" dirty="0" smtClean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which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surface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does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the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car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go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slower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85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?</a:t>
            </a:r>
          </a:p>
          <a:p>
            <a:pPr>
              <a:lnSpc>
                <a:spcPts val="1000"/>
              </a:lnSpc>
            </a:pPr>
            <a:endParaRPr lang="en-US" sz="2000" dirty="0" smtClean="0">
              <a:solidFill>
                <a:srgbClr val="0070C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lnSpc>
                <a:spcPts val="1000"/>
              </a:lnSpc>
            </a:pPr>
            <a:endParaRPr lang="en-US" sz="2000" dirty="0" smtClean="0">
              <a:solidFill>
                <a:srgbClr val="0070C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lnSpc>
                <a:spcPts val="1000"/>
              </a:lnSpc>
            </a:pPr>
            <a:endParaRPr lang="en-US" sz="2000" dirty="0" smtClean="0">
              <a:solidFill>
                <a:srgbClr val="0070C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lnSpc>
                <a:spcPts val="1000"/>
              </a:lnSpc>
            </a:pPr>
            <a:endParaRPr lang="en-US" sz="2000" dirty="0" smtClean="0">
              <a:solidFill>
                <a:srgbClr val="0070C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lnSpc>
                <a:spcPts val="1000"/>
              </a:lnSpc>
            </a:pPr>
            <a:endParaRPr lang="en-US" sz="2000" dirty="0" smtClean="0">
              <a:solidFill>
                <a:srgbClr val="0070C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lnSpc>
                <a:spcPts val="1000"/>
              </a:lnSpc>
            </a:pPr>
            <a:endParaRPr lang="en-US" sz="2000" dirty="0" smtClean="0">
              <a:solidFill>
                <a:srgbClr val="0070C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lnSpc>
                <a:spcPts val="1010"/>
              </a:lnSpc>
            </a:pPr>
            <a:endParaRPr lang="en-US" sz="2000" dirty="0" smtClean="0">
              <a:solidFill>
                <a:srgbClr val="0070C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0">
              <a:lnSpc>
                <a:spcPct val="116666"/>
              </a:lnSpc>
            </a:pP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Does</a:t>
            </a: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this</a:t>
            </a: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100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result</a:t>
            </a: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match</a:t>
            </a: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your</a:t>
            </a: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94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prediction</a:t>
            </a:r>
            <a:r>
              <a:rPr lang="zh-CN" altLang="en-US" sz="2000" spc="-104" dirty="0">
                <a:solidFill>
                  <a:srgbClr val="0070C0"/>
                </a:solidFill>
                <a:latin typeface="Segoe UI Black" panose="020B0A02040204020203" pitchFamily="34" charset="0"/>
                <a:cs typeface="宋体"/>
              </a:rPr>
              <a:t> </a:t>
            </a:r>
            <a:r>
              <a:rPr lang="zh-CN" altLang="en-US" sz="2000" spc="-104" dirty="0" smtClean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?</a:t>
            </a:r>
            <a:endParaRPr lang="en-US" altLang="zh-CN" sz="2000" spc="-104" dirty="0" smtClean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  <a:p>
            <a:pPr marL="0">
              <a:lnSpc>
                <a:spcPct val="116666"/>
              </a:lnSpc>
            </a:pPr>
            <a:endParaRPr lang="en-US" altLang="zh-CN" sz="2000" spc="-104" dirty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  <a:p>
            <a:pPr marL="0">
              <a:lnSpc>
                <a:spcPct val="116666"/>
              </a:lnSpc>
            </a:pPr>
            <a:endParaRPr lang="en-US" altLang="zh-CN" sz="2000" spc="-104" dirty="0" smtClean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  <a:p>
            <a:pPr marL="0">
              <a:lnSpc>
                <a:spcPct val="116666"/>
              </a:lnSpc>
            </a:pPr>
            <a:endParaRPr lang="en-US" altLang="zh-CN" sz="2000" spc="-104" dirty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  <a:p>
            <a:pPr marL="0">
              <a:lnSpc>
                <a:spcPct val="116666"/>
              </a:lnSpc>
            </a:pPr>
            <a:endParaRPr lang="en-US" altLang="zh-CN" sz="2000" spc="-104" dirty="0" smtClean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  <a:p>
            <a:pPr marL="0">
              <a:lnSpc>
                <a:spcPct val="116666"/>
              </a:lnSpc>
            </a:pPr>
            <a:r>
              <a:rPr lang="en-US" altLang="zh-CN" sz="2000" spc="-104" dirty="0" smtClean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rPr>
              <a:t>What is your conclusion?</a:t>
            </a:r>
            <a:endParaRPr lang="en-US" altLang="zh-CN" sz="2000" spc="-104" dirty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  <a:p>
            <a:pPr marL="0">
              <a:lnSpc>
                <a:spcPct val="116666"/>
              </a:lnSpc>
            </a:pPr>
            <a:endParaRPr lang="en-US" altLang="zh-CN" sz="2000" spc="-104" dirty="0" smtClean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  <a:p>
            <a:pPr marL="0">
              <a:lnSpc>
                <a:spcPct val="116666"/>
              </a:lnSpc>
            </a:pPr>
            <a:endParaRPr lang="en-US" altLang="zh-CN" sz="2000" spc="-104" dirty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  <a:p>
            <a:pPr marL="0">
              <a:lnSpc>
                <a:spcPct val="116666"/>
              </a:lnSpc>
            </a:pPr>
            <a:endParaRPr lang="zh-CN" altLang="en-US" sz="2000" spc="-104" dirty="0">
              <a:solidFill>
                <a:srgbClr val="0070C0"/>
              </a:solidFill>
              <a:latin typeface="Segoe UI Black" panose="020B0A02040204020203" pitchFamily="34" charset="0"/>
              <a:ea typeface="宋体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35695" y="3720840"/>
            <a:ext cx="17812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Cardboard</a:t>
            </a:r>
          </a:p>
        </p:txBody>
      </p:sp>
      <p:sp>
        <p:nvSpPr>
          <p:cNvPr id="6" name="矩形 5"/>
          <p:cNvSpPr/>
          <p:nvPr/>
        </p:nvSpPr>
        <p:spPr>
          <a:xfrm>
            <a:off x="8286586" y="4501828"/>
            <a:ext cx="17988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Sandpaper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  <p:bldP spid="127" grpId="0"/>
      <p:bldP spid="129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337" y="2289471"/>
            <a:ext cx="11554776" cy="7190482"/>
          </a:xfrm>
          <a:prstGeom prst="rect">
            <a:avLst/>
          </a:prstGeom>
        </p:spPr>
      </p:pic>
      <p:grpSp>
        <p:nvGrpSpPr>
          <p:cNvPr id="34" name="群組 33"/>
          <p:cNvGrpSpPr/>
          <p:nvPr/>
        </p:nvGrpSpPr>
        <p:grpSpPr>
          <a:xfrm>
            <a:off x="4590168" y="460532"/>
            <a:ext cx="5287113" cy="1533739"/>
            <a:chOff x="236938" y="232588"/>
            <a:chExt cx="5287113" cy="1533739"/>
          </a:xfrm>
        </p:grpSpPr>
        <p:pic>
          <p:nvPicPr>
            <p:cNvPr id="28" name="圖片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6938" y="232588"/>
              <a:ext cx="5287113" cy="1533739"/>
            </a:xfrm>
            <a:prstGeom prst="rect">
              <a:avLst/>
            </a:prstGeom>
          </p:spPr>
        </p:pic>
        <p:sp>
          <p:nvSpPr>
            <p:cNvPr id="29" name="TextBox 121"/>
            <p:cNvSpPr txBox="1"/>
            <p:nvPr/>
          </p:nvSpPr>
          <p:spPr>
            <a:xfrm>
              <a:off x="1651464" y="1079033"/>
              <a:ext cx="2312743" cy="3935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>
                <a:lnSpc>
                  <a:spcPct val="116250"/>
                </a:lnSpc>
              </a:pPr>
              <a:r>
                <a:rPr lang="en-US" altLang="zh-CN" sz="2400" b="1" spc="34" dirty="0" smtClean="0">
                  <a:solidFill>
                    <a:srgbClr val="0070C0"/>
                  </a:solidFill>
                  <a:latin typeface="Times New Roman"/>
                  <a:ea typeface="Times New Roman"/>
                </a:rPr>
                <a:t>Make a graph</a:t>
              </a:r>
              <a:endParaRPr lang="en-US" altLang="zh-CN" sz="2400" b="1" spc="25" dirty="0">
                <a:solidFill>
                  <a:srgbClr val="0070C0"/>
                </a:solidFill>
                <a:latin typeface="Times New Roman"/>
                <a:ea typeface="Times New Roman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1109237" y="2857820"/>
            <a:ext cx="11219096" cy="5920038"/>
            <a:chOff x="1109237" y="2857820"/>
            <a:chExt cx="11219096" cy="5920038"/>
          </a:xfrm>
        </p:grpSpPr>
        <p:grpSp>
          <p:nvGrpSpPr>
            <p:cNvPr id="3" name="群組 2"/>
            <p:cNvGrpSpPr/>
            <p:nvPr/>
          </p:nvGrpSpPr>
          <p:grpSpPr>
            <a:xfrm>
              <a:off x="1109237" y="2857820"/>
              <a:ext cx="11219096" cy="5920038"/>
              <a:chOff x="790480" y="1961075"/>
              <a:chExt cx="7196213" cy="3797263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6696983" y="5310796"/>
                <a:ext cx="1289710" cy="336183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zh-TW" altLang="en-US" sz="2806" dirty="0">
                    <a:solidFill>
                      <a:srgbClr val="0070C0"/>
                    </a:solidFill>
                    <a:ea typeface="微軟正黑體" panose="020B0604030504040204" pitchFamily="34" charset="-120"/>
                  </a:rPr>
                  <a:t>接觸面性質</a:t>
                </a:r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1786089" y="2042121"/>
                <a:ext cx="352881" cy="3361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2806" dirty="0">
                    <a:solidFill>
                      <a:srgbClr val="FF0000"/>
                    </a:solidFill>
                    <a:ea typeface="微軟正黑體" panose="020B0604030504040204" pitchFamily="34" charset="-120"/>
                  </a:rPr>
                  <a:t>4</a:t>
                </a:r>
                <a:r>
                  <a:rPr lang="en-US" altLang="zh-TW" sz="2806" dirty="0" smtClean="0">
                    <a:solidFill>
                      <a:srgbClr val="FF0000"/>
                    </a:solidFill>
                    <a:ea typeface="微軟正黑體" panose="020B0604030504040204" pitchFamily="34" charset="-120"/>
                  </a:rPr>
                  <a:t>0</a:t>
                </a:r>
                <a:endParaRPr lang="zh-TW" altLang="en-US" sz="2806" dirty="0">
                  <a:solidFill>
                    <a:srgbClr val="FF0000"/>
                  </a:solidFill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1786089" y="2790458"/>
                <a:ext cx="352881" cy="3361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2806" dirty="0" smtClean="0">
                    <a:solidFill>
                      <a:srgbClr val="FF0000"/>
                    </a:solidFill>
                    <a:ea typeface="微軟正黑體" panose="020B0604030504040204" pitchFamily="34" charset="-120"/>
                  </a:rPr>
                  <a:t>30</a:t>
                </a:r>
                <a:endParaRPr lang="zh-TW" altLang="en-US" sz="2806" dirty="0">
                  <a:solidFill>
                    <a:srgbClr val="FF0000"/>
                  </a:solidFill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1786089" y="3517025"/>
                <a:ext cx="352881" cy="3361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2806" dirty="0" smtClean="0">
                    <a:solidFill>
                      <a:srgbClr val="FF0000"/>
                    </a:solidFill>
                    <a:ea typeface="微軟正黑體" panose="020B0604030504040204" pitchFamily="34" charset="-120"/>
                  </a:rPr>
                  <a:t>20</a:t>
                </a:r>
                <a:endParaRPr lang="zh-TW" altLang="en-US" sz="2806" dirty="0">
                  <a:solidFill>
                    <a:srgbClr val="FF0000"/>
                  </a:solidFill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1786089" y="4243589"/>
                <a:ext cx="352881" cy="3361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2806" dirty="0" smtClean="0">
                    <a:solidFill>
                      <a:srgbClr val="FF0000"/>
                    </a:solidFill>
                    <a:ea typeface="微軟正黑體" panose="020B0604030504040204" pitchFamily="34" charset="-120"/>
                  </a:rPr>
                  <a:t>10</a:t>
                </a:r>
                <a:endParaRPr lang="zh-TW" altLang="en-US" sz="2806" dirty="0">
                  <a:solidFill>
                    <a:srgbClr val="FF0000"/>
                  </a:solidFill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2640372" y="5419115"/>
                <a:ext cx="579087" cy="3361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zh-TW" altLang="en-US" sz="2806" dirty="0" smtClean="0">
                    <a:solidFill>
                      <a:srgbClr val="FF0000"/>
                    </a:solidFill>
                    <a:ea typeface="微軟正黑體" panose="020B0604030504040204" pitchFamily="34" charset="-120"/>
                  </a:rPr>
                  <a:t>卡紙</a:t>
                </a:r>
                <a:endParaRPr lang="zh-TW" altLang="en-US" sz="2806" dirty="0">
                  <a:solidFill>
                    <a:srgbClr val="FF0000"/>
                  </a:solidFill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手繪多邊形 9"/>
              <p:cNvSpPr/>
              <p:nvPr/>
            </p:nvSpPr>
            <p:spPr bwMode="auto">
              <a:xfrm>
                <a:off x="2143285" y="1961075"/>
                <a:ext cx="5268431" cy="3321351"/>
              </a:xfrm>
              <a:custGeom>
                <a:avLst/>
                <a:gdLst>
                  <a:gd name="connsiteX0" fmla="*/ 0 w 4605867"/>
                  <a:gd name="connsiteY0" fmla="*/ 0 h 3683000"/>
                  <a:gd name="connsiteX1" fmla="*/ 0 w 4605867"/>
                  <a:gd name="connsiteY1" fmla="*/ 3683000 h 3683000"/>
                  <a:gd name="connsiteX2" fmla="*/ 4605867 w 4605867"/>
                  <a:gd name="connsiteY2" fmla="*/ 3683000 h 368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05867" h="3683000">
                    <a:moveTo>
                      <a:pt x="0" y="0"/>
                    </a:moveTo>
                    <a:lnTo>
                      <a:pt x="0" y="3683000"/>
                    </a:lnTo>
                    <a:lnTo>
                      <a:pt x="4605867" y="3683000"/>
                    </a:lnTo>
                  </a:path>
                </a:pathLst>
              </a:cu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triangle" w="lg" len="lg"/>
                <a:tailEnd type="triangl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142558" tIns="71279" rIns="142558" bIns="71279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425550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z="2806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新細明體" pitchFamily="18" charset="-120"/>
                </a:endParaRPr>
              </a:p>
            </p:txBody>
          </p:sp>
          <p:cxnSp>
            <p:nvCxnSpPr>
              <p:cNvPr id="11" name="直線接點 10"/>
              <p:cNvCxnSpPr/>
              <p:nvPr/>
            </p:nvCxnSpPr>
            <p:spPr bwMode="auto">
              <a:xfrm>
                <a:off x="2133914" y="2339658"/>
                <a:ext cx="84667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" name="直線接點 11"/>
              <p:cNvCxnSpPr/>
              <p:nvPr/>
            </p:nvCxnSpPr>
            <p:spPr bwMode="auto">
              <a:xfrm>
                <a:off x="2133914" y="3086235"/>
                <a:ext cx="84667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" name="直線接點 12"/>
              <p:cNvCxnSpPr/>
              <p:nvPr/>
            </p:nvCxnSpPr>
            <p:spPr bwMode="auto">
              <a:xfrm>
                <a:off x="2133914" y="3811042"/>
                <a:ext cx="84667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直線接點 13"/>
              <p:cNvCxnSpPr/>
              <p:nvPr/>
            </p:nvCxnSpPr>
            <p:spPr bwMode="auto">
              <a:xfrm>
                <a:off x="2133914" y="4535847"/>
                <a:ext cx="84667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15" name="群組 14"/>
              <p:cNvGrpSpPr/>
              <p:nvPr/>
            </p:nvGrpSpPr>
            <p:grpSpPr>
              <a:xfrm>
                <a:off x="790480" y="2966970"/>
                <a:ext cx="1289710" cy="1123123"/>
                <a:chOff x="1076314" y="3041823"/>
                <a:chExt cx="1289710" cy="1123123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1516532" y="3041823"/>
                  <a:ext cx="395407" cy="519861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eaVert" wrap="none">
                  <a:spAutoFit/>
                </a:bodyPr>
                <a:lstStyle/>
                <a:p>
                  <a:r>
                    <a:rPr lang="zh-TW" altLang="en-US" sz="2806" dirty="0">
                      <a:solidFill>
                        <a:srgbClr val="0070C0"/>
                      </a:solidFill>
                      <a:ea typeface="微軟正黑體" panose="020B0604030504040204" pitchFamily="34" charset="-120"/>
                    </a:rPr>
                    <a:t>時間</a:t>
                  </a:r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1076314" y="3828763"/>
                  <a:ext cx="1289710" cy="33618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TW" altLang="en-US" sz="2806" dirty="0" smtClean="0">
                      <a:solidFill>
                        <a:srgbClr val="0070C0"/>
                      </a:solidFill>
                      <a:ea typeface="微軟正黑體" panose="020B0604030504040204" pitchFamily="34" charset="-120"/>
                    </a:rPr>
                    <a:t>（秒）</a:t>
                  </a:r>
                  <a:endParaRPr lang="zh-TW" altLang="en-US" sz="2806" dirty="0">
                    <a:solidFill>
                      <a:srgbClr val="0070C0"/>
                    </a:solidFill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6" name="矩形 15"/>
              <p:cNvSpPr/>
              <p:nvPr/>
            </p:nvSpPr>
            <p:spPr>
              <a:xfrm>
                <a:off x="1903305" y="5012796"/>
                <a:ext cx="235665" cy="3361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2806">
                    <a:solidFill>
                      <a:srgbClr val="FF0000"/>
                    </a:solidFill>
                    <a:ea typeface="微軟正黑體" panose="020B0604030504040204" pitchFamily="34" charset="-120"/>
                  </a:rPr>
                  <a:t>0</a:t>
                </a:r>
                <a:endParaRPr lang="zh-TW" altLang="en-US" sz="2806">
                  <a:solidFill>
                    <a:srgbClr val="FF0000"/>
                  </a:solidFill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 bwMode="auto">
              <a:xfrm>
                <a:off x="2872008" y="3249229"/>
                <a:ext cx="189539" cy="2045860"/>
              </a:xfrm>
              <a:prstGeom prst="rect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142558" tIns="71279" rIns="142558" bIns="71279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425550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z="2806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3622254" y="5422155"/>
                <a:ext cx="579086" cy="3361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zh-TW" altLang="en-US" sz="2806" dirty="0">
                    <a:solidFill>
                      <a:srgbClr val="FF0000"/>
                    </a:solidFill>
                    <a:ea typeface="微軟正黑體" panose="020B0604030504040204" pitchFamily="34" charset="-120"/>
                  </a:rPr>
                  <a:t>砂紙</a:t>
                </a:r>
              </a:p>
            </p:txBody>
          </p:sp>
          <p:sp>
            <p:nvSpPr>
              <p:cNvPr id="19" name="矩形 18"/>
              <p:cNvSpPr/>
              <p:nvPr/>
            </p:nvSpPr>
            <p:spPr bwMode="auto">
              <a:xfrm>
                <a:off x="3796711" y="2838403"/>
                <a:ext cx="190500" cy="2448000"/>
              </a:xfrm>
              <a:prstGeom prst="rect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142558" tIns="71279" rIns="142558" bIns="71279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425550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z="2806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 bwMode="auto">
              <a:xfrm>
                <a:off x="4718882" y="4503769"/>
                <a:ext cx="193032" cy="77692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142558" tIns="71279" rIns="142558" bIns="71279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425550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z="2806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5395769" y="5397114"/>
                <a:ext cx="644891" cy="33618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:r>
                  <a:rPr lang="en-US" altLang="zh-TW" sz="2806" dirty="0" smtClean="0">
                    <a:solidFill>
                      <a:srgbClr val="FF0000"/>
                    </a:solidFill>
                    <a:ea typeface="微軟正黑體" panose="020B0604030504040204" pitchFamily="34" charset="-120"/>
                  </a:rPr>
                  <a:t>    ?    </a:t>
                </a:r>
                <a:endParaRPr lang="zh-TW" altLang="en-US" sz="2806" dirty="0">
                  <a:solidFill>
                    <a:srgbClr val="FF0000"/>
                  </a:solidFill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 bwMode="auto">
              <a:xfrm>
                <a:off x="5653753" y="3984689"/>
                <a:ext cx="190500" cy="12960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142558" tIns="71279" rIns="142558" bIns="71279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425550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z="2806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新細明體" pitchFamily="18" charset="-120"/>
                </a:endParaRPr>
              </a:p>
            </p:txBody>
          </p:sp>
        </p:grpSp>
        <p:sp>
          <p:nvSpPr>
            <p:cNvPr id="30" name="矩形 29"/>
            <p:cNvSpPr/>
            <p:nvPr/>
          </p:nvSpPr>
          <p:spPr>
            <a:xfrm>
              <a:off x="6822411" y="8226550"/>
              <a:ext cx="1005403" cy="524119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altLang="zh-TW" sz="2806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    ?    </a:t>
              </a:r>
              <a:endParaRPr lang="zh-TW" altLang="en-US" sz="2806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585240" y="256072"/>
            <a:ext cx="3859436" cy="1216467"/>
            <a:chOff x="585240" y="256072"/>
            <a:chExt cx="3859436" cy="1216467"/>
          </a:xfrm>
        </p:grpSpPr>
        <p:sp>
          <p:nvSpPr>
            <p:cNvPr id="31" name="TextBox 67"/>
            <p:cNvSpPr txBox="1"/>
            <p:nvPr/>
          </p:nvSpPr>
          <p:spPr>
            <a:xfrm>
              <a:off x="1728308" y="402055"/>
              <a:ext cx="2716368" cy="10352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hangingPunct="0">
                <a:lnSpc>
                  <a:spcPct val="126666"/>
                </a:lnSpc>
              </a:pPr>
              <a:r>
                <a:rPr lang="zh-TW" altLang="en-US" sz="2800" spc="-129" dirty="0" smtClean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你也可以這樣</a:t>
              </a:r>
              <a:endParaRPr lang="en-US" altLang="zh-TW" sz="2800" spc="-129" dirty="0" smtClean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endParaRPr>
            </a:p>
            <a:p>
              <a:pPr marL="0" hangingPunct="0">
                <a:lnSpc>
                  <a:spcPct val="126666"/>
                </a:lnSpc>
              </a:pPr>
              <a:r>
                <a:rPr lang="zh-TW" altLang="en-US" sz="2800" spc="-129" dirty="0" smtClean="0">
                  <a:solidFill>
                    <a:srgbClr val="0070C0"/>
                  </a:solidFill>
                  <a:latin typeface="Segoe UI Black" panose="020B0A02040204020203" pitchFamily="34" charset="0"/>
                  <a:ea typeface="宋体"/>
                </a:rPr>
                <a:t>紀錄實驗結果</a:t>
              </a:r>
              <a:endParaRPr lang="zh-CN" altLang="en-US" sz="2800" spc="-129" dirty="0">
                <a:solidFill>
                  <a:srgbClr val="0070C0"/>
                </a:solidFill>
                <a:latin typeface="Segoe UI Black" panose="020B0A02040204020203" pitchFamily="34" charset="0"/>
                <a:ea typeface="宋体"/>
              </a:endParaRPr>
            </a:p>
          </p:txBody>
        </p:sp>
        <p:pic>
          <p:nvPicPr>
            <p:cNvPr id="33" name="圖片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40" y="256072"/>
              <a:ext cx="1047994" cy="1216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285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52" y="1013248"/>
            <a:ext cx="6083445" cy="8661176"/>
          </a:xfrm>
          <a:prstGeom prst="rect">
            <a:avLst/>
          </a:prstGeom>
        </p:spPr>
      </p:pic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939338222"/>
              </p:ext>
            </p:extLst>
          </p:nvPr>
        </p:nvGraphicFramePr>
        <p:xfrm>
          <a:off x="10441210" y="111727"/>
          <a:ext cx="4279342" cy="913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07502"/>
              </p:ext>
            </p:extLst>
          </p:nvPr>
        </p:nvGraphicFramePr>
        <p:xfrm>
          <a:off x="6481230" y="610954"/>
          <a:ext cx="2495346" cy="953835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31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1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1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1985">
                <a:tc gridSpan="3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學習表現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767915522"/>
                  </a:ext>
                </a:extLst>
              </a:tr>
              <a:tr h="621985">
                <a:tc row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探究能力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思考智能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想像創造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推理論證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批判思辨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建立模型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問題解決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觀察與定題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計劃與執行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分析與發現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討論與傳達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82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科學的態度與本質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培養科學探究的興趣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987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養成應用科學思考與探究的習慣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9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認識科學本質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2962" marR="62962" marT="31481" marB="31481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cxnSp>
        <p:nvCxnSpPr>
          <p:cNvPr id="6" name="直線單箭頭接點 5"/>
          <p:cNvCxnSpPr/>
          <p:nvPr/>
        </p:nvCxnSpPr>
        <p:spPr>
          <a:xfrm flipH="1">
            <a:off x="8976576" y="3876541"/>
            <a:ext cx="1464635" cy="24341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圖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8910" y="5009039"/>
            <a:ext cx="1639966" cy="260321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9382149" y="9431275"/>
            <a:ext cx="53384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評量：</a:t>
            </a:r>
            <a:endParaRPr lang="en-US" altLang="zh-TW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知道接觸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材質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會影響摩擦力的大小，並能根據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滑動結果比較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摩擦力的大小。	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79759" y="6494140"/>
            <a:ext cx="646232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2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541B79-7990-451B-837B-6FA144039D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D93409-35A0-4E4C-A18A-782E6E0BC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A2DDAF8-081C-4047-9E7B-72034C24D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9F019E-5565-4C55-9F60-1221E17D2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手繪多邊形 2"/>
          <p:cNvSpPr/>
          <p:nvPr/>
        </p:nvSpPr>
        <p:spPr bwMode="auto">
          <a:xfrm>
            <a:off x="292288" y="180734"/>
            <a:ext cx="14253990" cy="10055088"/>
          </a:xfrm>
          <a:custGeom>
            <a:avLst/>
            <a:gdLst>
              <a:gd name="connsiteX0" fmla="*/ 5960955 w 6201427"/>
              <a:gd name="connsiteY0" fmla="*/ 126313 h 3898818"/>
              <a:gd name="connsiteX1" fmla="*/ 6189555 w 6201427"/>
              <a:gd name="connsiteY1" fmla="*/ 431113 h 3898818"/>
              <a:gd name="connsiteX2" fmla="*/ 6156897 w 6201427"/>
              <a:gd name="connsiteY2" fmla="*/ 1062485 h 3898818"/>
              <a:gd name="connsiteX3" fmla="*/ 6146012 w 6201427"/>
              <a:gd name="connsiteY3" fmla="*/ 1976885 h 3898818"/>
              <a:gd name="connsiteX4" fmla="*/ 6200440 w 6201427"/>
              <a:gd name="connsiteY4" fmla="*/ 2804199 h 3898818"/>
              <a:gd name="connsiteX5" fmla="*/ 6091583 w 6201427"/>
              <a:gd name="connsiteY5" fmla="*/ 3653285 h 3898818"/>
              <a:gd name="connsiteX6" fmla="*/ 5405783 w 6201427"/>
              <a:gd name="connsiteY6" fmla="*/ 3881885 h 3898818"/>
              <a:gd name="connsiteX7" fmla="*/ 3729383 w 6201427"/>
              <a:gd name="connsiteY7" fmla="*/ 3881885 h 3898818"/>
              <a:gd name="connsiteX8" fmla="*/ 1628440 w 6201427"/>
              <a:gd name="connsiteY8" fmla="*/ 3838342 h 3898818"/>
              <a:gd name="connsiteX9" fmla="*/ 398355 w 6201427"/>
              <a:gd name="connsiteY9" fmla="*/ 3838342 h 3898818"/>
              <a:gd name="connsiteX10" fmla="*/ 28240 w 6201427"/>
              <a:gd name="connsiteY10" fmla="*/ 3413799 h 3898818"/>
              <a:gd name="connsiteX11" fmla="*/ 28240 w 6201427"/>
              <a:gd name="connsiteY11" fmla="*/ 2129285 h 3898818"/>
              <a:gd name="connsiteX12" fmla="*/ 50012 w 6201427"/>
              <a:gd name="connsiteY12" fmla="*/ 812113 h 3898818"/>
              <a:gd name="connsiteX13" fmla="*/ 137097 w 6201427"/>
              <a:gd name="connsiteY13" fmla="*/ 180742 h 3898818"/>
              <a:gd name="connsiteX14" fmla="*/ 1160355 w 6201427"/>
              <a:gd name="connsiteY14" fmla="*/ 82770 h 3898818"/>
              <a:gd name="connsiteX15" fmla="*/ 2640812 w 6201427"/>
              <a:gd name="connsiteY15" fmla="*/ 104542 h 3898818"/>
              <a:gd name="connsiteX16" fmla="*/ 3805583 w 6201427"/>
              <a:gd name="connsiteY16" fmla="*/ 60999 h 3898818"/>
              <a:gd name="connsiteX17" fmla="*/ 4872383 w 6201427"/>
              <a:gd name="connsiteY17" fmla="*/ 17456 h 3898818"/>
              <a:gd name="connsiteX18" fmla="*/ 5492869 w 6201427"/>
              <a:gd name="connsiteY18" fmla="*/ 6570 h 3898818"/>
              <a:gd name="connsiteX19" fmla="*/ 5960955 w 6201427"/>
              <a:gd name="connsiteY19" fmla="*/ 126313 h 3898818"/>
              <a:gd name="connsiteX0" fmla="*/ 5959538 w 6200010"/>
              <a:gd name="connsiteY0" fmla="*/ 126313 h 3898818"/>
              <a:gd name="connsiteX1" fmla="*/ 6188138 w 6200010"/>
              <a:gd name="connsiteY1" fmla="*/ 431113 h 3898818"/>
              <a:gd name="connsiteX2" fmla="*/ 6155480 w 6200010"/>
              <a:gd name="connsiteY2" fmla="*/ 1062485 h 3898818"/>
              <a:gd name="connsiteX3" fmla="*/ 6144595 w 6200010"/>
              <a:gd name="connsiteY3" fmla="*/ 1976885 h 3898818"/>
              <a:gd name="connsiteX4" fmla="*/ 6199023 w 6200010"/>
              <a:gd name="connsiteY4" fmla="*/ 2804199 h 3898818"/>
              <a:gd name="connsiteX5" fmla="*/ 6090166 w 6200010"/>
              <a:gd name="connsiteY5" fmla="*/ 3653285 h 3898818"/>
              <a:gd name="connsiteX6" fmla="*/ 5404366 w 6200010"/>
              <a:gd name="connsiteY6" fmla="*/ 3881885 h 3898818"/>
              <a:gd name="connsiteX7" fmla="*/ 3727966 w 6200010"/>
              <a:gd name="connsiteY7" fmla="*/ 3881885 h 3898818"/>
              <a:gd name="connsiteX8" fmla="*/ 1627023 w 6200010"/>
              <a:gd name="connsiteY8" fmla="*/ 3838342 h 3898818"/>
              <a:gd name="connsiteX9" fmla="*/ 396938 w 6200010"/>
              <a:gd name="connsiteY9" fmla="*/ 3838342 h 3898818"/>
              <a:gd name="connsiteX10" fmla="*/ 26823 w 6200010"/>
              <a:gd name="connsiteY10" fmla="*/ 3413799 h 3898818"/>
              <a:gd name="connsiteX11" fmla="*/ 26823 w 6200010"/>
              <a:gd name="connsiteY11" fmla="*/ 2129285 h 3898818"/>
              <a:gd name="connsiteX12" fmla="*/ 5052 w 6200010"/>
              <a:gd name="connsiteY12" fmla="*/ 779456 h 3898818"/>
              <a:gd name="connsiteX13" fmla="*/ 135680 w 6200010"/>
              <a:gd name="connsiteY13" fmla="*/ 180742 h 3898818"/>
              <a:gd name="connsiteX14" fmla="*/ 1158938 w 6200010"/>
              <a:gd name="connsiteY14" fmla="*/ 82770 h 3898818"/>
              <a:gd name="connsiteX15" fmla="*/ 2639395 w 6200010"/>
              <a:gd name="connsiteY15" fmla="*/ 104542 h 3898818"/>
              <a:gd name="connsiteX16" fmla="*/ 3804166 w 6200010"/>
              <a:gd name="connsiteY16" fmla="*/ 60999 h 3898818"/>
              <a:gd name="connsiteX17" fmla="*/ 4870966 w 6200010"/>
              <a:gd name="connsiteY17" fmla="*/ 17456 h 3898818"/>
              <a:gd name="connsiteX18" fmla="*/ 5491452 w 6200010"/>
              <a:gd name="connsiteY18" fmla="*/ 6570 h 3898818"/>
              <a:gd name="connsiteX19" fmla="*/ 5959538 w 6200010"/>
              <a:gd name="connsiteY19" fmla="*/ 126313 h 3898818"/>
              <a:gd name="connsiteX0" fmla="*/ 5959538 w 6200010"/>
              <a:gd name="connsiteY0" fmla="*/ 126313 h 3898818"/>
              <a:gd name="connsiteX1" fmla="*/ 6188138 w 6200010"/>
              <a:gd name="connsiteY1" fmla="*/ 431113 h 3898818"/>
              <a:gd name="connsiteX2" fmla="*/ 6155480 w 6200010"/>
              <a:gd name="connsiteY2" fmla="*/ 1062485 h 3898818"/>
              <a:gd name="connsiteX3" fmla="*/ 6144595 w 6200010"/>
              <a:gd name="connsiteY3" fmla="*/ 1976885 h 3898818"/>
              <a:gd name="connsiteX4" fmla="*/ 6199023 w 6200010"/>
              <a:gd name="connsiteY4" fmla="*/ 2804199 h 3898818"/>
              <a:gd name="connsiteX5" fmla="*/ 6090166 w 6200010"/>
              <a:gd name="connsiteY5" fmla="*/ 3653285 h 3898818"/>
              <a:gd name="connsiteX6" fmla="*/ 5404366 w 6200010"/>
              <a:gd name="connsiteY6" fmla="*/ 3881885 h 3898818"/>
              <a:gd name="connsiteX7" fmla="*/ 3727966 w 6200010"/>
              <a:gd name="connsiteY7" fmla="*/ 3881885 h 3898818"/>
              <a:gd name="connsiteX8" fmla="*/ 1627023 w 6200010"/>
              <a:gd name="connsiteY8" fmla="*/ 3838342 h 3898818"/>
              <a:gd name="connsiteX9" fmla="*/ 396938 w 6200010"/>
              <a:gd name="connsiteY9" fmla="*/ 3838342 h 3898818"/>
              <a:gd name="connsiteX10" fmla="*/ 26823 w 6200010"/>
              <a:gd name="connsiteY10" fmla="*/ 3413799 h 3898818"/>
              <a:gd name="connsiteX11" fmla="*/ 26823 w 6200010"/>
              <a:gd name="connsiteY11" fmla="*/ 2129285 h 3898818"/>
              <a:gd name="connsiteX12" fmla="*/ 5052 w 6200010"/>
              <a:gd name="connsiteY12" fmla="*/ 779456 h 3898818"/>
              <a:gd name="connsiteX13" fmla="*/ 135680 w 6200010"/>
              <a:gd name="connsiteY13" fmla="*/ 115428 h 3898818"/>
              <a:gd name="connsiteX14" fmla="*/ 1158938 w 6200010"/>
              <a:gd name="connsiteY14" fmla="*/ 82770 h 3898818"/>
              <a:gd name="connsiteX15" fmla="*/ 2639395 w 6200010"/>
              <a:gd name="connsiteY15" fmla="*/ 104542 h 3898818"/>
              <a:gd name="connsiteX16" fmla="*/ 3804166 w 6200010"/>
              <a:gd name="connsiteY16" fmla="*/ 60999 h 3898818"/>
              <a:gd name="connsiteX17" fmla="*/ 4870966 w 6200010"/>
              <a:gd name="connsiteY17" fmla="*/ 17456 h 3898818"/>
              <a:gd name="connsiteX18" fmla="*/ 5491452 w 6200010"/>
              <a:gd name="connsiteY18" fmla="*/ 6570 h 3898818"/>
              <a:gd name="connsiteX19" fmla="*/ 5959538 w 6200010"/>
              <a:gd name="connsiteY19" fmla="*/ 126313 h 3898818"/>
              <a:gd name="connsiteX0" fmla="*/ 5959538 w 6200010"/>
              <a:gd name="connsiteY0" fmla="*/ 126313 h 3898818"/>
              <a:gd name="connsiteX1" fmla="*/ 6188138 w 6200010"/>
              <a:gd name="connsiteY1" fmla="*/ 431113 h 3898818"/>
              <a:gd name="connsiteX2" fmla="*/ 6155480 w 6200010"/>
              <a:gd name="connsiteY2" fmla="*/ 1062485 h 3898818"/>
              <a:gd name="connsiteX3" fmla="*/ 6144595 w 6200010"/>
              <a:gd name="connsiteY3" fmla="*/ 1976885 h 3898818"/>
              <a:gd name="connsiteX4" fmla="*/ 6199023 w 6200010"/>
              <a:gd name="connsiteY4" fmla="*/ 2804199 h 3898818"/>
              <a:gd name="connsiteX5" fmla="*/ 6090166 w 6200010"/>
              <a:gd name="connsiteY5" fmla="*/ 3653285 h 3898818"/>
              <a:gd name="connsiteX6" fmla="*/ 5404366 w 6200010"/>
              <a:gd name="connsiteY6" fmla="*/ 3881885 h 3898818"/>
              <a:gd name="connsiteX7" fmla="*/ 3727966 w 6200010"/>
              <a:gd name="connsiteY7" fmla="*/ 3881885 h 3898818"/>
              <a:gd name="connsiteX8" fmla="*/ 1627023 w 6200010"/>
              <a:gd name="connsiteY8" fmla="*/ 3838342 h 3898818"/>
              <a:gd name="connsiteX9" fmla="*/ 396938 w 6200010"/>
              <a:gd name="connsiteY9" fmla="*/ 3838342 h 3898818"/>
              <a:gd name="connsiteX10" fmla="*/ 26823 w 6200010"/>
              <a:gd name="connsiteY10" fmla="*/ 3413799 h 3898818"/>
              <a:gd name="connsiteX11" fmla="*/ 26823 w 6200010"/>
              <a:gd name="connsiteY11" fmla="*/ 2129285 h 3898818"/>
              <a:gd name="connsiteX12" fmla="*/ 5052 w 6200010"/>
              <a:gd name="connsiteY12" fmla="*/ 779456 h 3898818"/>
              <a:gd name="connsiteX13" fmla="*/ 135680 w 6200010"/>
              <a:gd name="connsiteY13" fmla="*/ 115428 h 3898818"/>
              <a:gd name="connsiteX14" fmla="*/ 1202481 w 6200010"/>
              <a:gd name="connsiteY14" fmla="*/ 17456 h 3898818"/>
              <a:gd name="connsiteX15" fmla="*/ 2639395 w 6200010"/>
              <a:gd name="connsiteY15" fmla="*/ 104542 h 3898818"/>
              <a:gd name="connsiteX16" fmla="*/ 3804166 w 6200010"/>
              <a:gd name="connsiteY16" fmla="*/ 60999 h 3898818"/>
              <a:gd name="connsiteX17" fmla="*/ 4870966 w 6200010"/>
              <a:gd name="connsiteY17" fmla="*/ 17456 h 3898818"/>
              <a:gd name="connsiteX18" fmla="*/ 5491452 w 6200010"/>
              <a:gd name="connsiteY18" fmla="*/ 6570 h 3898818"/>
              <a:gd name="connsiteX19" fmla="*/ 5959538 w 6200010"/>
              <a:gd name="connsiteY19" fmla="*/ 126313 h 3898818"/>
              <a:gd name="connsiteX0" fmla="*/ 5959538 w 6200010"/>
              <a:gd name="connsiteY0" fmla="*/ 126313 h 3898818"/>
              <a:gd name="connsiteX1" fmla="*/ 6188138 w 6200010"/>
              <a:gd name="connsiteY1" fmla="*/ 431113 h 3898818"/>
              <a:gd name="connsiteX2" fmla="*/ 6155480 w 6200010"/>
              <a:gd name="connsiteY2" fmla="*/ 1062485 h 3898818"/>
              <a:gd name="connsiteX3" fmla="*/ 6144595 w 6200010"/>
              <a:gd name="connsiteY3" fmla="*/ 1976885 h 3898818"/>
              <a:gd name="connsiteX4" fmla="*/ 6199023 w 6200010"/>
              <a:gd name="connsiteY4" fmla="*/ 2804199 h 3898818"/>
              <a:gd name="connsiteX5" fmla="*/ 6090166 w 6200010"/>
              <a:gd name="connsiteY5" fmla="*/ 3653285 h 3898818"/>
              <a:gd name="connsiteX6" fmla="*/ 5404366 w 6200010"/>
              <a:gd name="connsiteY6" fmla="*/ 3881885 h 3898818"/>
              <a:gd name="connsiteX7" fmla="*/ 3727966 w 6200010"/>
              <a:gd name="connsiteY7" fmla="*/ 3881885 h 3898818"/>
              <a:gd name="connsiteX8" fmla="*/ 1627023 w 6200010"/>
              <a:gd name="connsiteY8" fmla="*/ 3838342 h 3898818"/>
              <a:gd name="connsiteX9" fmla="*/ 396938 w 6200010"/>
              <a:gd name="connsiteY9" fmla="*/ 3838342 h 3898818"/>
              <a:gd name="connsiteX10" fmla="*/ 26823 w 6200010"/>
              <a:gd name="connsiteY10" fmla="*/ 3413799 h 3898818"/>
              <a:gd name="connsiteX11" fmla="*/ 26823 w 6200010"/>
              <a:gd name="connsiteY11" fmla="*/ 2129285 h 3898818"/>
              <a:gd name="connsiteX12" fmla="*/ 5052 w 6200010"/>
              <a:gd name="connsiteY12" fmla="*/ 779456 h 3898818"/>
              <a:gd name="connsiteX13" fmla="*/ 135680 w 6200010"/>
              <a:gd name="connsiteY13" fmla="*/ 115428 h 3898818"/>
              <a:gd name="connsiteX14" fmla="*/ 1202481 w 6200010"/>
              <a:gd name="connsiteY14" fmla="*/ 17456 h 3898818"/>
              <a:gd name="connsiteX15" fmla="*/ 2682937 w 6200010"/>
              <a:gd name="connsiteY15" fmla="*/ 61000 h 3898818"/>
              <a:gd name="connsiteX16" fmla="*/ 3804166 w 6200010"/>
              <a:gd name="connsiteY16" fmla="*/ 60999 h 3898818"/>
              <a:gd name="connsiteX17" fmla="*/ 4870966 w 6200010"/>
              <a:gd name="connsiteY17" fmla="*/ 17456 h 3898818"/>
              <a:gd name="connsiteX18" fmla="*/ 5491452 w 6200010"/>
              <a:gd name="connsiteY18" fmla="*/ 6570 h 3898818"/>
              <a:gd name="connsiteX19" fmla="*/ 5959538 w 6200010"/>
              <a:gd name="connsiteY19" fmla="*/ 126313 h 3898818"/>
              <a:gd name="connsiteX0" fmla="*/ 5960367 w 6200839"/>
              <a:gd name="connsiteY0" fmla="*/ 126313 h 3898818"/>
              <a:gd name="connsiteX1" fmla="*/ 6188967 w 6200839"/>
              <a:gd name="connsiteY1" fmla="*/ 431113 h 3898818"/>
              <a:gd name="connsiteX2" fmla="*/ 6156309 w 6200839"/>
              <a:gd name="connsiteY2" fmla="*/ 1062485 h 3898818"/>
              <a:gd name="connsiteX3" fmla="*/ 6145424 w 6200839"/>
              <a:gd name="connsiteY3" fmla="*/ 1976885 h 3898818"/>
              <a:gd name="connsiteX4" fmla="*/ 6199852 w 6200839"/>
              <a:gd name="connsiteY4" fmla="*/ 2804199 h 3898818"/>
              <a:gd name="connsiteX5" fmla="*/ 6090995 w 6200839"/>
              <a:gd name="connsiteY5" fmla="*/ 3653285 h 3898818"/>
              <a:gd name="connsiteX6" fmla="*/ 5405195 w 6200839"/>
              <a:gd name="connsiteY6" fmla="*/ 3881885 h 3898818"/>
              <a:gd name="connsiteX7" fmla="*/ 3728795 w 6200839"/>
              <a:gd name="connsiteY7" fmla="*/ 3881885 h 3898818"/>
              <a:gd name="connsiteX8" fmla="*/ 1627852 w 6200839"/>
              <a:gd name="connsiteY8" fmla="*/ 3838342 h 3898818"/>
              <a:gd name="connsiteX9" fmla="*/ 397767 w 6200839"/>
              <a:gd name="connsiteY9" fmla="*/ 3838342 h 3898818"/>
              <a:gd name="connsiteX10" fmla="*/ 27652 w 6200839"/>
              <a:gd name="connsiteY10" fmla="*/ 3413799 h 3898818"/>
              <a:gd name="connsiteX11" fmla="*/ 57190 w 6200839"/>
              <a:gd name="connsiteY11" fmla="*/ 2129285 h 3898818"/>
              <a:gd name="connsiteX12" fmla="*/ 5881 w 6200839"/>
              <a:gd name="connsiteY12" fmla="*/ 779456 h 3898818"/>
              <a:gd name="connsiteX13" fmla="*/ 136509 w 6200839"/>
              <a:gd name="connsiteY13" fmla="*/ 115428 h 3898818"/>
              <a:gd name="connsiteX14" fmla="*/ 1203310 w 6200839"/>
              <a:gd name="connsiteY14" fmla="*/ 17456 h 3898818"/>
              <a:gd name="connsiteX15" fmla="*/ 2683766 w 6200839"/>
              <a:gd name="connsiteY15" fmla="*/ 61000 h 3898818"/>
              <a:gd name="connsiteX16" fmla="*/ 3804995 w 6200839"/>
              <a:gd name="connsiteY16" fmla="*/ 60999 h 3898818"/>
              <a:gd name="connsiteX17" fmla="*/ 4871795 w 6200839"/>
              <a:gd name="connsiteY17" fmla="*/ 17456 h 3898818"/>
              <a:gd name="connsiteX18" fmla="*/ 5492281 w 6200839"/>
              <a:gd name="connsiteY18" fmla="*/ 6570 h 3898818"/>
              <a:gd name="connsiteX19" fmla="*/ 5960367 w 6200839"/>
              <a:gd name="connsiteY19" fmla="*/ 126313 h 3898818"/>
              <a:gd name="connsiteX0" fmla="*/ 5960367 w 6200839"/>
              <a:gd name="connsiteY0" fmla="*/ 126313 h 3898818"/>
              <a:gd name="connsiteX1" fmla="*/ 6188967 w 6200839"/>
              <a:gd name="connsiteY1" fmla="*/ 431113 h 3898818"/>
              <a:gd name="connsiteX2" fmla="*/ 6156309 w 6200839"/>
              <a:gd name="connsiteY2" fmla="*/ 1062485 h 3898818"/>
              <a:gd name="connsiteX3" fmla="*/ 6145424 w 6200839"/>
              <a:gd name="connsiteY3" fmla="*/ 1976885 h 3898818"/>
              <a:gd name="connsiteX4" fmla="*/ 6199852 w 6200839"/>
              <a:gd name="connsiteY4" fmla="*/ 2804199 h 3898818"/>
              <a:gd name="connsiteX5" fmla="*/ 6090995 w 6200839"/>
              <a:gd name="connsiteY5" fmla="*/ 3653285 h 3898818"/>
              <a:gd name="connsiteX6" fmla="*/ 5405195 w 6200839"/>
              <a:gd name="connsiteY6" fmla="*/ 3881885 h 3898818"/>
              <a:gd name="connsiteX7" fmla="*/ 3728795 w 6200839"/>
              <a:gd name="connsiteY7" fmla="*/ 3881885 h 3898818"/>
              <a:gd name="connsiteX8" fmla="*/ 1627852 w 6200839"/>
              <a:gd name="connsiteY8" fmla="*/ 3838342 h 3898818"/>
              <a:gd name="connsiteX9" fmla="*/ 397767 w 6200839"/>
              <a:gd name="connsiteY9" fmla="*/ 3838342 h 3898818"/>
              <a:gd name="connsiteX10" fmla="*/ 27652 w 6200839"/>
              <a:gd name="connsiteY10" fmla="*/ 3413799 h 3898818"/>
              <a:gd name="connsiteX11" fmla="*/ 57190 w 6200839"/>
              <a:gd name="connsiteY11" fmla="*/ 2129285 h 3898818"/>
              <a:gd name="connsiteX12" fmla="*/ 5881 w 6200839"/>
              <a:gd name="connsiteY12" fmla="*/ 779456 h 3898818"/>
              <a:gd name="connsiteX13" fmla="*/ 136509 w 6200839"/>
              <a:gd name="connsiteY13" fmla="*/ 115428 h 3898818"/>
              <a:gd name="connsiteX14" fmla="*/ 1203310 w 6200839"/>
              <a:gd name="connsiteY14" fmla="*/ 17456 h 3898818"/>
              <a:gd name="connsiteX15" fmla="*/ 2683766 w 6200839"/>
              <a:gd name="connsiteY15" fmla="*/ 61000 h 3898818"/>
              <a:gd name="connsiteX16" fmla="*/ 3804995 w 6200839"/>
              <a:gd name="connsiteY16" fmla="*/ 60999 h 3898818"/>
              <a:gd name="connsiteX17" fmla="*/ 4871795 w 6200839"/>
              <a:gd name="connsiteY17" fmla="*/ 17456 h 3898818"/>
              <a:gd name="connsiteX18" fmla="*/ 5492281 w 6200839"/>
              <a:gd name="connsiteY18" fmla="*/ 6570 h 3898818"/>
              <a:gd name="connsiteX19" fmla="*/ 5960367 w 6200839"/>
              <a:gd name="connsiteY19" fmla="*/ 126313 h 3898818"/>
              <a:gd name="connsiteX0" fmla="*/ 5976246 w 6216718"/>
              <a:gd name="connsiteY0" fmla="*/ 126313 h 3898818"/>
              <a:gd name="connsiteX1" fmla="*/ 6204846 w 6216718"/>
              <a:gd name="connsiteY1" fmla="*/ 431113 h 3898818"/>
              <a:gd name="connsiteX2" fmla="*/ 6172188 w 6216718"/>
              <a:gd name="connsiteY2" fmla="*/ 1062485 h 3898818"/>
              <a:gd name="connsiteX3" fmla="*/ 6161303 w 6216718"/>
              <a:gd name="connsiteY3" fmla="*/ 1976885 h 3898818"/>
              <a:gd name="connsiteX4" fmla="*/ 6215731 w 6216718"/>
              <a:gd name="connsiteY4" fmla="*/ 2804199 h 3898818"/>
              <a:gd name="connsiteX5" fmla="*/ 6106874 w 6216718"/>
              <a:gd name="connsiteY5" fmla="*/ 3653285 h 3898818"/>
              <a:gd name="connsiteX6" fmla="*/ 5421074 w 6216718"/>
              <a:gd name="connsiteY6" fmla="*/ 3881885 h 3898818"/>
              <a:gd name="connsiteX7" fmla="*/ 3744674 w 6216718"/>
              <a:gd name="connsiteY7" fmla="*/ 3881885 h 3898818"/>
              <a:gd name="connsiteX8" fmla="*/ 1643731 w 6216718"/>
              <a:gd name="connsiteY8" fmla="*/ 3838342 h 3898818"/>
              <a:gd name="connsiteX9" fmla="*/ 413646 w 6216718"/>
              <a:gd name="connsiteY9" fmla="*/ 3838342 h 3898818"/>
              <a:gd name="connsiteX10" fmla="*/ 43531 w 6216718"/>
              <a:gd name="connsiteY10" fmla="*/ 3413799 h 3898818"/>
              <a:gd name="connsiteX11" fmla="*/ 73069 w 6216718"/>
              <a:gd name="connsiteY11" fmla="*/ 2129285 h 3898818"/>
              <a:gd name="connsiteX12" fmla="*/ 21760 w 6216718"/>
              <a:gd name="connsiteY12" fmla="*/ 779456 h 3898818"/>
              <a:gd name="connsiteX13" fmla="*/ 152388 w 6216718"/>
              <a:gd name="connsiteY13" fmla="*/ 115428 h 3898818"/>
              <a:gd name="connsiteX14" fmla="*/ 1219189 w 6216718"/>
              <a:gd name="connsiteY14" fmla="*/ 17456 h 3898818"/>
              <a:gd name="connsiteX15" fmla="*/ 2699645 w 6216718"/>
              <a:gd name="connsiteY15" fmla="*/ 61000 h 3898818"/>
              <a:gd name="connsiteX16" fmla="*/ 3820874 w 6216718"/>
              <a:gd name="connsiteY16" fmla="*/ 60999 h 3898818"/>
              <a:gd name="connsiteX17" fmla="*/ 4887674 w 6216718"/>
              <a:gd name="connsiteY17" fmla="*/ 17456 h 3898818"/>
              <a:gd name="connsiteX18" fmla="*/ 5508160 w 6216718"/>
              <a:gd name="connsiteY18" fmla="*/ 6570 h 3898818"/>
              <a:gd name="connsiteX19" fmla="*/ 5976246 w 6216718"/>
              <a:gd name="connsiteY19" fmla="*/ 126313 h 3898818"/>
              <a:gd name="connsiteX0" fmla="*/ 5976246 w 6216718"/>
              <a:gd name="connsiteY0" fmla="*/ 126313 h 3898818"/>
              <a:gd name="connsiteX1" fmla="*/ 6204846 w 6216718"/>
              <a:gd name="connsiteY1" fmla="*/ 431113 h 3898818"/>
              <a:gd name="connsiteX2" fmla="*/ 6172188 w 6216718"/>
              <a:gd name="connsiteY2" fmla="*/ 1062485 h 3898818"/>
              <a:gd name="connsiteX3" fmla="*/ 6161303 w 6216718"/>
              <a:gd name="connsiteY3" fmla="*/ 1976885 h 3898818"/>
              <a:gd name="connsiteX4" fmla="*/ 6215731 w 6216718"/>
              <a:gd name="connsiteY4" fmla="*/ 2804199 h 3898818"/>
              <a:gd name="connsiteX5" fmla="*/ 6106874 w 6216718"/>
              <a:gd name="connsiteY5" fmla="*/ 3653285 h 3898818"/>
              <a:gd name="connsiteX6" fmla="*/ 5421074 w 6216718"/>
              <a:gd name="connsiteY6" fmla="*/ 3881885 h 3898818"/>
              <a:gd name="connsiteX7" fmla="*/ 3744674 w 6216718"/>
              <a:gd name="connsiteY7" fmla="*/ 3881885 h 3898818"/>
              <a:gd name="connsiteX8" fmla="*/ 1643731 w 6216718"/>
              <a:gd name="connsiteY8" fmla="*/ 3838342 h 3898818"/>
              <a:gd name="connsiteX9" fmla="*/ 413646 w 6216718"/>
              <a:gd name="connsiteY9" fmla="*/ 3838342 h 3898818"/>
              <a:gd name="connsiteX10" fmla="*/ 43531 w 6216718"/>
              <a:gd name="connsiteY10" fmla="*/ 3413799 h 3898818"/>
              <a:gd name="connsiteX11" fmla="*/ 73069 w 6216718"/>
              <a:gd name="connsiteY11" fmla="*/ 2129285 h 3898818"/>
              <a:gd name="connsiteX12" fmla="*/ 21760 w 6216718"/>
              <a:gd name="connsiteY12" fmla="*/ 779456 h 3898818"/>
              <a:gd name="connsiteX13" fmla="*/ 152388 w 6216718"/>
              <a:gd name="connsiteY13" fmla="*/ 115428 h 3898818"/>
              <a:gd name="connsiteX14" fmla="*/ 1219189 w 6216718"/>
              <a:gd name="connsiteY14" fmla="*/ 17456 h 3898818"/>
              <a:gd name="connsiteX15" fmla="*/ 2308859 w 6216718"/>
              <a:gd name="connsiteY15" fmla="*/ 185762 h 3898818"/>
              <a:gd name="connsiteX16" fmla="*/ 3820874 w 6216718"/>
              <a:gd name="connsiteY16" fmla="*/ 60999 h 3898818"/>
              <a:gd name="connsiteX17" fmla="*/ 4887674 w 6216718"/>
              <a:gd name="connsiteY17" fmla="*/ 17456 h 3898818"/>
              <a:gd name="connsiteX18" fmla="*/ 5508160 w 6216718"/>
              <a:gd name="connsiteY18" fmla="*/ 6570 h 3898818"/>
              <a:gd name="connsiteX19" fmla="*/ 5976246 w 6216718"/>
              <a:gd name="connsiteY19" fmla="*/ 126313 h 3898818"/>
              <a:gd name="connsiteX0" fmla="*/ 5976246 w 6216718"/>
              <a:gd name="connsiteY0" fmla="*/ 126313 h 3898818"/>
              <a:gd name="connsiteX1" fmla="*/ 6204846 w 6216718"/>
              <a:gd name="connsiteY1" fmla="*/ 431113 h 3898818"/>
              <a:gd name="connsiteX2" fmla="*/ 6172188 w 6216718"/>
              <a:gd name="connsiteY2" fmla="*/ 1062485 h 3898818"/>
              <a:gd name="connsiteX3" fmla="*/ 6161303 w 6216718"/>
              <a:gd name="connsiteY3" fmla="*/ 1976885 h 3898818"/>
              <a:gd name="connsiteX4" fmla="*/ 6215731 w 6216718"/>
              <a:gd name="connsiteY4" fmla="*/ 2804199 h 3898818"/>
              <a:gd name="connsiteX5" fmla="*/ 6106874 w 6216718"/>
              <a:gd name="connsiteY5" fmla="*/ 3653285 h 3898818"/>
              <a:gd name="connsiteX6" fmla="*/ 5421074 w 6216718"/>
              <a:gd name="connsiteY6" fmla="*/ 3881885 h 3898818"/>
              <a:gd name="connsiteX7" fmla="*/ 3744674 w 6216718"/>
              <a:gd name="connsiteY7" fmla="*/ 3881885 h 3898818"/>
              <a:gd name="connsiteX8" fmla="*/ 1643731 w 6216718"/>
              <a:gd name="connsiteY8" fmla="*/ 3838342 h 3898818"/>
              <a:gd name="connsiteX9" fmla="*/ 413646 w 6216718"/>
              <a:gd name="connsiteY9" fmla="*/ 3838342 h 3898818"/>
              <a:gd name="connsiteX10" fmla="*/ 43531 w 6216718"/>
              <a:gd name="connsiteY10" fmla="*/ 3413799 h 3898818"/>
              <a:gd name="connsiteX11" fmla="*/ 73069 w 6216718"/>
              <a:gd name="connsiteY11" fmla="*/ 2129285 h 3898818"/>
              <a:gd name="connsiteX12" fmla="*/ 21760 w 6216718"/>
              <a:gd name="connsiteY12" fmla="*/ 779456 h 3898818"/>
              <a:gd name="connsiteX13" fmla="*/ 152388 w 6216718"/>
              <a:gd name="connsiteY13" fmla="*/ 115428 h 3898818"/>
              <a:gd name="connsiteX14" fmla="*/ 1219189 w 6216718"/>
              <a:gd name="connsiteY14" fmla="*/ 17456 h 3898818"/>
              <a:gd name="connsiteX15" fmla="*/ 2893021 w 6216718"/>
              <a:gd name="connsiteY15" fmla="*/ 54539 h 3898818"/>
              <a:gd name="connsiteX16" fmla="*/ 3820874 w 6216718"/>
              <a:gd name="connsiteY16" fmla="*/ 60999 h 3898818"/>
              <a:gd name="connsiteX17" fmla="*/ 4887674 w 6216718"/>
              <a:gd name="connsiteY17" fmla="*/ 17456 h 3898818"/>
              <a:gd name="connsiteX18" fmla="*/ 5508160 w 6216718"/>
              <a:gd name="connsiteY18" fmla="*/ 6570 h 3898818"/>
              <a:gd name="connsiteX19" fmla="*/ 5976246 w 6216718"/>
              <a:gd name="connsiteY19" fmla="*/ 126313 h 3898818"/>
              <a:gd name="connsiteX0" fmla="*/ 5976246 w 6216718"/>
              <a:gd name="connsiteY0" fmla="*/ 126313 h 3898818"/>
              <a:gd name="connsiteX1" fmla="*/ 6204846 w 6216718"/>
              <a:gd name="connsiteY1" fmla="*/ 431113 h 3898818"/>
              <a:gd name="connsiteX2" fmla="*/ 6172188 w 6216718"/>
              <a:gd name="connsiteY2" fmla="*/ 1062485 h 3898818"/>
              <a:gd name="connsiteX3" fmla="*/ 6161303 w 6216718"/>
              <a:gd name="connsiteY3" fmla="*/ 1976885 h 3898818"/>
              <a:gd name="connsiteX4" fmla="*/ 6215731 w 6216718"/>
              <a:gd name="connsiteY4" fmla="*/ 2804199 h 3898818"/>
              <a:gd name="connsiteX5" fmla="*/ 6106874 w 6216718"/>
              <a:gd name="connsiteY5" fmla="*/ 3653285 h 3898818"/>
              <a:gd name="connsiteX6" fmla="*/ 5421074 w 6216718"/>
              <a:gd name="connsiteY6" fmla="*/ 3881885 h 3898818"/>
              <a:gd name="connsiteX7" fmla="*/ 3744674 w 6216718"/>
              <a:gd name="connsiteY7" fmla="*/ 3881885 h 3898818"/>
              <a:gd name="connsiteX8" fmla="*/ 1643731 w 6216718"/>
              <a:gd name="connsiteY8" fmla="*/ 3838342 h 3898818"/>
              <a:gd name="connsiteX9" fmla="*/ 413646 w 6216718"/>
              <a:gd name="connsiteY9" fmla="*/ 3838342 h 3898818"/>
              <a:gd name="connsiteX10" fmla="*/ 43531 w 6216718"/>
              <a:gd name="connsiteY10" fmla="*/ 3413799 h 3898818"/>
              <a:gd name="connsiteX11" fmla="*/ 73069 w 6216718"/>
              <a:gd name="connsiteY11" fmla="*/ 2129285 h 3898818"/>
              <a:gd name="connsiteX12" fmla="*/ 21760 w 6216718"/>
              <a:gd name="connsiteY12" fmla="*/ 779456 h 3898818"/>
              <a:gd name="connsiteX13" fmla="*/ 152388 w 6216718"/>
              <a:gd name="connsiteY13" fmla="*/ 115428 h 3898818"/>
              <a:gd name="connsiteX14" fmla="*/ 1219189 w 6216718"/>
              <a:gd name="connsiteY14" fmla="*/ 17456 h 3898818"/>
              <a:gd name="connsiteX15" fmla="*/ 2893021 w 6216718"/>
              <a:gd name="connsiteY15" fmla="*/ 54539 h 3898818"/>
              <a:gd name="connsiteX16" fmla="*/ 3164445 w 6216718"/>
              <a:gd name="connsiteY16" fmla="*/ 484949 h 3898818"/>
              <a:gd name="connsiteX17" fmla="*/ 4887674 w 6216718"/>
              <a:gd name="connsiteY17" fmla="*/ 17456 h 3898818"/>
              <a:gd name="connsiteX18" fmla="*/ 5508160 w 6216718"/>
              <a:gd name="connsiteY18" fmla="*/ 6570 h 3898818"/>
              <a:gd name="connsiteX19" fmla="*/ 5976246 w 6216718"/>
              <a:gd name="connsiteY19" fmla="*/ 126313 h 3898818"/>
              <a:gd name="connsiteX0" fmla="*/ 5976246 w 6216718"/>
              <a:gd name="connsiteY0" fmla="*/ 126313 h 3898818"/>
              <a:gd name="connsiteX1" fmla="*/ 6204846 w 6216718"/>
              <a:gd name="connsiteY1" fmla="*/ 431113 h 3898818"/>
              <a:gd name="connsiteX2" fmla="*/ 6172188 w 6216718"/>
              <a:gd name="connsiteY2" fmla="*/ 1062485 h 3898818"/>
              <a:gd name="connsiteX3" fmla="*/ 6161303 w 6216718"/>
              <a:gd name="connsiteY3" fmla="*/ 1976885 h 3898818"/>
              <a:gd name="connsiteX4" fmla="*/ 6215731 w 6216718"/>
              <a:gd name="connsiteY4" fmla="*/ 2804199 h 3898818"/>
              <a:gd name="connsiteX5" fmla="*/ 6106874 w 6216718"/>
              <a:gd name="connsiteY5" fmla="*/ 3653285 h 3898818"/>
              <a:gd name="connsiteX6" fmla="*/ 5421074 w 6216718"/>
              <a:gd name="connsiteY6" fmla="*/ 3881885 h 3898818"/>
              <a:gd name="connsiteX7" fmla="*/ 3744674 w 6216718"/>
              <a:gd name="connsiteY7" fmla="*/ 3881885 h 3898818"/>
              <a:gd name="connsiteX8" fmla="*/ 1643731 w 6216718"/>
              <a:gd name="connsiteY8" fmla="*/ 3838342 h 3898818"/>
              <a:gd name="connsiteX9" fmla="*/ 413646 w 6216718"/>
              <a:gd name="connsiteY9" fmla="*/ 3838342 h 3898818"/>
              <a:gd name="connsiteX10" fmla="*/ 43531 w 6216718"/>
              <a:gd name="connsiteY10" fmla="*/ 3413799 h 3898818"/>
              <a:gd name="connsiteX11" fmla="*/ 73069 w 6216718"/>
              <a:gd name="connsiteY11" fmla="*/ 2129285 h 3898818"/>
              <a:gd name="connsiteX12" fmla="*/ 21760 w 6216718"/>
              <a:gd name="connsiteY12" fmla="*/ 779456 h 3898818"/>
              <a:gd name="connsiteX13" fmla="*/ 152388 w 6216718"/>
              <a:gd name="connsiteY13" fmla="*/ 115428 h 3898818"/>
              <a:gd name="connsiteX14" fmla="*/ 1219189 w 6216718"/>
              <a:gd name="connsiteY14" fmla="*/ 17456 h 3898818"/>
              <a:gd name="connsiteX15" fmla="*/ 2766552 w 6216718"/>
              <a:gd name="connsiteY15" fmla="*/ 29304 h 3898818"/>
              <a:gd name="connsiteX16" fmla="*/ 3164445 w 6216718"/>
              <a:gd name="connsiteY16" fmla="*/ 484949 h 3898818"/>
              <a:gd name="connsiteX17" fmla="*/ 4887674 w 6216718"/>
              <a:gd name="connsiteY17" fmla="*/ 17456 h 3898818"/>
              <a:gd name="connsiteX18" fmla="*/ 5508160 w 6216718"/>
              <a:gd name="connsiteY18" fmla="*/ 6570 h 3898818"/>
              <a:gd name="connsiteX19" fmla="*/ 5976246 w 6216718"/>
              <a:gd name="connsiteY19" fmla="*/ 126313 h 3898818"/>
              <a:gd name="connsiteX0" fmla="*/ 5976246 w 6216718"/>
              <a:gd name="connsiteY0" fmla="*/ 126313 h 3898818"/>
              <a:gd name="connsiteX1" fmla="*/ 6204846 w 6216718"/>
              <a:gd name="connsiteY1" fmla="*/ 431113 h 3898818"/>
              <a:gd name="connsiteX2" fmla="*/ 6172188 w 6216718"/>
              <a:gd name="connsiteY2" fmla="*/ 1062485 h 3898818"/>
              <a:gd name="connsiteX3" fmla="*/ 6161303 w 6216718"/>
              <a:gd name="connsiteY3" fmla="*/ 1976885 h 3898818"/>
              <a:gd name="connsiteX4" fmla="*/ 6215731 w 6216718"/>
              <a:gd name="connsiteY4" fmla="*/ 2804199 h 3898818"/>
              <a:gd name="connsiteX5" fmla="*/ 6106874 w 6216718"/>
              <a:gd name="connsiteY5" fmla="*/ 3653285 h 3898818"/>
              <a:gd name="connsiteX6" fmla="*/ 5421074 w 6216718"/>
              <a:gd name="connsiteY6" fmla="*/ 3881885 h 3898818"/>
              <a:gd name="connsiteX7" fmla="*/ 3744674 w 6216718"/>
              <a:gd name="connsiteY7" fmla="*/ 3881885 h 3898818"/>
              <a:gd name="connsiteX8" fmla="*/ 1643731 w 6216718"/>
              <a:gd name="connsiteY8" fmla="*/ 3838342 h 3898818"/>
              <a:gd name="connsiteX9" fmla="*/ 413646 w 6216718"/>
              <a:gd name="connsiteY9" fmla="*/ 3838342 h 3898818"/>
              <a:gd name="connsiteX10" fmla="*/ 43531 w 6216718"/>
              <a:gd name="connsiteY10" fmla="*/ 3413799 h 3898818"/>
              <a:gd name="connsiteX11" fmla="*/ 73069 w 6216718"/>
              <a:gd name="connsiteY11" fmla="*/ 2129285 h 3898818"/>
              <a:gd name="connsiteX12" fmla="*/ 21760 w 6216718"/>
              <a:gd name="connsiteY12" fmla="*/ 779456 h 3898818"/>
              <a:gd name="connsiteX13" fmla="*/ 152388 w 6216718"/>
              <a:gd name="connsiteY13" fmla="*/ 115428 h 3898818"/>
              <a:gd name="connsiteX14" fmla="*/ 1219189 w 6216718"/>
              <a:gd name="connsiteY14" fmla="*/ 17456 h 3898818"/>
              <a:gd name="connsiteX15" fmla="*/ 2766552 w 6216718"/>
              <a:gd name="connsiteY15" fmla="*/ 29304 h 3898818"/>
              <a:gd name="connsiteX16" fmla="*/ 3122289 w 6216718"/>
              <a:gd name="connsiteY16" fmla="*/ 459714 h 3898818"/>
              <a:gd name="connsiteX17" fmla="*/ 4887674 w 6216718"/>
              <a:gd name="connsiteY17" fmla="*/ 17456 h 3898818"/>
              <a:gd name="connsiteX18" fmla="*/ 5508160 w 6216718"/>
              <a:gd name="connsiteY18" fmla="*/ 6570 h 3898818"/>
              <a:gd name="connsiteX19" fmla="*/ 5976246 w 6216718"/>
              <a:gd name="connsiteY19" fmla="*/ 126313 h 3898818"/>
              <a:gd name="connsiteX0" fmla="*/ 5976246 w 6216718"/>
              <a:gd name="connsiteY0" fmla="*/ 128183 h 3900688"/>
              <a:gd name="connsiteX1" fmla="*/ 6204846 w 6216718"/>
              <a:gd name="connsiteY1" fmla="*/ 432983 h 3900688"/>
              <a:gd name="connsiteX2" fmla="*/ 6172188 w 6216718"/>
              <a:gd name="connsiteY2" fmla="*/ 1064355 h 3900688"/>
              <a:gd name="connsiteX3" fmla="*/ 6161303 w 6216718"/>
              <a:gd name="connsiteY3" fmla="*/ 1978755 h 3900688"/>
              <a:gd name="connsiteX4" fmla="*/ 6215731 w 6216718"/>
              <a:gd name="connsiteY4" fmla="*/ 2806069 h 3900688"/>
              <a:gd name="connsiteX5" fmla="*/ 6106874 w 6216718"/>
              <a:gd name="connsiteY5" fmla="*/ 3655155 h 3900688"/>
              <a:gd name="connsiteX6" fmla="*/ 5421074 w 6216718"/>
              <a:gd name="connsiteY6" fmla="*/ 3883755 h 3900688"/>
              <a:gd name="connsiteX7" fmla="*/ 3744674 w 6216718"/>
              <a:gd name="connsiteY7" fmla="*/ 3883755 h 3900688"/>
              <a:gd name="connsiteX8" fmla="*/ 1643731 w 6216718"/>
              <a:gd name="connsiteY8" fmla="*/ 3840212 h 3900688"/>
              <a:gd name="connsiteX9" fmla="*/ 413646 w 6216718"/>
              <a:gd name="connsiteY9" fmla="*/ 3840212 h 3900688"/>
              <a:gd name="connsiteX10" fmla="*/ 43531 w 6216718"/>
              <a:gd name="connsiteY10" fmla="*/ 3415669 h 3900688"/>
              <a:gd name="connsiteX11" fmla="*/ 73069 w 6216718"/>
              <a:gd name="connsiteY11" fmla="*/ 2131155 h 3900688"/>
              <a:gd name="connsiteX12" fmla="*/ 21760 w 6216718"/>
              <a:gd name="connsiteY12" fmla="*/ 781326 h 3900688"/>
              <a:gd name="connsiteX13" fmla="*/ 152388 w 6216718"/>
              <a:gd name="connsiteY13" fmla="*/ 117298 h 3900688"/>
              <a:gd name="connsiteX14" fmla="*/ 1219189 w 6216718"/>
              <a:gd name="connsiteY14" fmla="*/ 19326 h 3900688"/>
              <a:gd name="connsiteX15" fmla="*/ 2766552 w 6216718"/>
              <a:gd name="connsiteY15" fmla="*/ 31174 h 3900688"/>
              <a:gd name="connsiteX16" fmla="*/ 3122289 w 6216718"/>
              <a:gd name="connsiteY16" fmla="*/ 461584 h 3900688"/>
              <a:gd name="connsiteX17" fmla="*/ 5014142 w 6216718"/>
              <a:gd name="connsiteY17" fmla="*/ 342335 h 3900688"/>
              <a:gd name="connsiteX18" fmla="*/ 5508160 w 6216718"/>
              <a:gd name="connsiteY18" fmla="*/ 8440 h 3900688"/>
              <a:gd name="connsiteX19" fmla="*/ 5976246 w 6216718"/>
              <a:gd name="connsiteY19" fmla="*/ 128183 h 3900688"/>
              <a:gd name="connsiteX0" fmla="*/ 5976246 w 6216718"/>
              <a:gd name="connsiteY0" fmla="*/ 108857 h 3881362"/>
              <a:gd name="connsiteX1" fmla="*/ 6204846 w 6216718"/>
              <a:gd name="connsiteY1" fmla="*/ 41365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66552 w 6216718"/>
              <a:gd name="connsiteY15" fmla="*/ 11848 h 3881362"/>
              <a:gd name="connsiteX16" fmla="*/ 3122289 w 6216718"/>
              <a:gd name="connsiteY16" fmla="*/ 442258 h 3881362"/>
              <a:gd name="connsiteX17" fmla="*/ 5014142 w 6216718"/>
              <a:gd name="connsiteY17" fmla="*/ 323009 h 3881362"/>
              <a:gd name="connsiteX18" fmla="*/ 5688828 w 6216718"/>
              <a:gd name="connsiteY18" fmla="*/ 307076 h 3881362"/>
              <a:gd name="connsiteX19" fmla="*/ 5976246 w 6216718"/>
              <a:gd name="connsiteY19" fmla="*/ 108857 h 3881362"/>
              <a:gd name="connsiteX0" fmla="*/ 5976246 w 6216718"/>
              <a:gd name="connsiteY0" fmla="*/ 108857 h 3881362"/>
              <a:gd name="connsiteX1" fmla="*/ 6204846 w 6216718"/>
              <a:gd name="connsiteY1" fmla="*/ 41365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66552 w 6216718"/>
              <a:gd name="connsiteY15" fmla="*/ 11848 h 3881362"/>
              <a:gd name="connsiteX16" fmla="*/ 3086155 w 6216718"/>
              <a:gd name="connsiteY16" fmla="*/ 371599 h 3881362"/>
              <a:gd name="connsiteX17" fmla="*/ 5014142 w 6216718"/>
              <a:gd name="connsiteY17" fmla="*/ 323009 h 3881362"/>
              <a:gd name="connsiteX18" fmla="*/ 5688828 w 6216718"/>
              <a:gd name="connsiteY18" fmla="*/ 307076 h 3881362"/>
              <a:gd name="connsiteX19" fmla="*/ 5976246 w 6216718"/>
              <a:gd name="connsiteY19" fmla="*/ 108857 h 3881362"/>
              <a:gd name="connsiteX0" fmla="*/ 5976246 w 6216718"/>
              <a:gd name="connsiteY0" fmla="*/ 108857 h 3881362"/>
              <a:gd name="connsiteX1" fmla="*/ 6204846 w 6216718"/>
              <a:gd name="connsiteY1" fmla="*/ 41365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66552 w 6216718"/>
              <a:gd name="connsiteY15" fmla="*/ 11848 h 3881362"/>
              <a:gd name="connsiteX16" fmla="*/ 3086155 w 6216718"/>
              <a:gd name="connsiteY16" fmla="*/ 371599 h 3881362"/>
              <a:gd name="connsiteX17" fmla="*/ 4899719 w 6216718"/>
              <a:gd name="connsiteY17" fmla="*/ 348244 h 3881362"/>
              <a:gd name="connsiteX18" fmla="*/ 5688828 w 6216718"/>
              <a:gd name="connsiteY18" fmla="*/ 307076 h 3881362"/>
              <a:gd name="connsiteX19" fmla="*/ 5976246 w 6216718"/>
              <a:gd name="connsiteY19" fmla="*/ 108857 h 3881362"/>
              <a:gd name="connsiteX0" fmla="*/ 5976246 w 6216718"/>
              <a:gd name="connsiteY0" fmla="*/ 108857 h 3881362"/>
              <a:gd name="connsiteX1" fmla="*/ 6204846 w 6216718"/>
              <a:gd name="connsiteY1" fmla="*/ 41365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66552 w 6216718"/>
              <a:gd name="connsiteY15" fmla="*/ 11848 h 3881362"/>
              <a:gd name="connsiteX16" fmla="*/ 3086155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5976246 w 6216718"/>
              <a:gd name="connsiteY19" fmla="*/ 108857 h 3881362"/>
              <a:gd name="connsiteX0" fmla="*/ 6138848 w 6216718"/>
              <a:gd name="connsiteY0" fmla="*/ 315785 h 3881362"/>
              <a:gd name="connsiteX1" fmla="*/ 6204846 w 6216718"/>
              <a:gd name="connsiteY1" fmla="*/ 41365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66552 w 6216718"/>
              <a:gd name="connsiteY15" fmla="*/ 11848 h 3881362"/>
              <a:gd name="connsiteX16" fmla="*/ 3086155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38848 w 6216718"/>
              <a:gd name="connsiteY19" fmla="*/ 315785 h 3881362"/>
              <a:gd name="connsiteX0" fmla="*/ 6138848 w 6216718"/>
              <a:gd name="connsiteY0" fmla="*/ 315785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66552 w 6216718"/>
              <a:gd name="connsiteY15" fmla="*/ 11848 h 3881362"/>
              <a:gd name="connsiteX16" fmla="*/ 3086155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38848 w 6216718"/>
              <a:gd name="connsiteY19" fmla="*/ 315785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66552 w 6216718"/>
              <a:gd name="connsiteY15" fmla="*/ 11848 h 3881362"/>
              <a:gd name="connsiteX16" fmla="*/ 3086155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66552 w 6216718"/>
              <a:gd name="connsiteY15" fmla="*/ 11848 h 3881362"/>
              <a:gd name="connsiteX16" fmla="*/ 3025932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34062 w 6216718"/>
              <a:gd name="connsiteY15" fmla="*/ 11848 h 3881362"/>
              <a:gd name="connsiteX16" fmla="*/ 3025932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34062 w 6216718"/>
              <a:gd name="connsiteY15" fmla="*/ 11848 h 3881362"/>
              <a:gd name="connsiteX16" fmla="*/ 2953665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2953665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2953665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025933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025933 w 6216718"/>
              <a:gd name="connsiteY16" fmla="*/ 371599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302958 w 6216718"/>
              <a:gd name="connsiteY16" fmla="*/ 366552 h 3881362"/>
              <a:gd name="connsiteX17" fmla="*/ 4899719 w 6216718"/>
              <a:gd name="connsiteY17" fmla="*/ 348244 h 3881362"/>
              <a:gd name="connsiteX18" fmla="*/ 5664740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302958 w 6216718"/>
              <a:gd name="connsiteY16" fmla="*/ 366552 h 3881362"/>
              <a:gd name="connsiteX17" fmla="*/ 4899719 w 6216718"/>
              <a:gd name="connsiteY17" fmla="*/ 348244 h 3881362"/>
              <a:gd name="connsiteX18" fmla="*/ 5580429 w 6216718"/>
              <a:gd name="connsiteY18" fmla="*/ 322217 h 3881362"/>
              <a:gd name="connsiteX19" fmla="*/ 6144870 w 6216718"/>
              <a:gd name="connsiteY19" fmla="*/ 356161 h 3881362"/>
              <a:gd name="connsiteX0" fmla="*/ 6144870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302958 w 6216718"/>
              <a:gd name="connsiteY16" fmla="*/ 366552 h 3881362"/>
              <a:gd name="connsiteX17" fmla="*/ 4688940 w 6216718"/>
              <a:gd name="connsiteY17" fmla="*/ 348244 h 3881362"/>
              <a:gd name="connsiteX18" fmla="*/ 5580429 w 6216718"/>
              <a:gd name="connsiteY18" fmla="*/ 322217 h 3881362"/>
              <a:gd name="connsiteX19" fmla="*/ 6144870 w 6216718"/>
              <a:gd name="connsiteY19" fmla="*/ 356161 h 3881362"/>
              <a:gd name="connsiteX0" fmla="*/ 6060558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302958 w 6216718"/>
              <a:gd name="connsiteY16" fmla="*/ 366552 h 3881362"/>
              <a:gd name="connsiteX17" fmla="*/ 4688940 w 6216718"/>
              <a:gd name="connsiteY17" fmla="*/ 348244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110245 w 6216718"/>
              <a:gd name="connsiteY16" fmla="*/ 326176 h 3881362"/>
              <a:gd name="connsiteX17" fmla="*/ 4688940 w 6216718"/>
              <a:gd name="connsiteY17" fmla="*/ 348244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110245 w 6216718"/>
              <a:gd name="connsiteY16" fmla="*/ 326176 h 3881362"/>
              <a:gd name="connsiteX17" fmla="*/ 4688940 w 6216718"/>
              <a:gd name="connsiteY17" fmla="*/ 348244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164446 w 6216718"/>
              <a:gd name="connsiteY16" fmla="*/ 316082 h 3881362"/>
              <a:gd name="connsiteX17" fmla="*/ 4688940 w 6216718"/>
              <a:gd name="connsiteY17" fmla="*/ 348244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192801 w 6216718"/>
              <a:gd name="connsiteY1" fmla="*/ 590302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164446 w 6216718"/>
              <a:gd name="connsiteY16" fmla="*/ 316082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15995 w 6216718"/>
              <a:gd name="connsiteY15" fmla="*/ 1754 h 3881362"/>
              <a:gd name="connsiteX16" fmla="*/ 3164446 w 6216718"/>
              <a:gd name="connsiteY16" fmla="*/ 316082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940911 w 6216718"/>
              <a:gd name="connsiteY15" fmla="*/ 20320 h 3881362"/>
              <a:gd name="connsiteX16" fmla="*/ 3164446 w 6216718"/>
              <a:gd name="connsiteY16" fmla="*/ 316082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940911 w 6216718"/>
              <a:gd name="connsiteY15" fmla="*/ 20320 h 3881362"/>
              <a:gd name="connsiteX16" fmla="*/ 2891221 w 6216718"/>
              <a:gd name="connsiteY16" fmla="*/ 353214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940911 w 6216718"/>
              <a:gd name="connsiteY15" fmla="*/ 20320 h 3881362"/>
              <a:gd name="connsiteX16" fmla="*/ 2891221 w 6216718"/>
              <a:gd name="connsiteY16" fmla="*/ 353214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837529 w 6216718"/>
              <a:gd name="connsiteY15" fmla="*/ 26509 h 3881362"/>
              <a:gd name="connsiteX16" fmla="*/ 2891221 w 6216718"/>
              <a:gd name="connsiteY16" fmla="*/ 353214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837529 w 6216718"/>
              <a:gd name="connsiteY15" fmla="*/ 26509 h 3881362"/>
              <a:gd name="connsiteX16" fmla="*/ 3001989 w 6216718"/>
              <a:gd name="connsiteY16" fmla="*/ 359403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837529 w 6216718"/>
              <a:gd name="connsiteY15" fmla="*/ 26509 h 3881362"/>
              <a:gd name="connsiteX16" fmla="*/ 3083219 w 6216718"/>
              <a:gd name="connsiteY16" fmla="*/ 359403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30764 w 6216718"/>
              <a:gd name="connsiteY15" fmla="*/ 20320 h 3881362"/>
              <a:gd name="connsiteX16" fmla="*/ 3083219 w 6216718"/>
              <a:gd name="connsiteY16" fmla="*/ 359403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630764 w 6216718"/>
              <a:gd name="connsiteY15" fmla="*/ 20320 h 3881362"/>
              <a:gd name="connsiteX16" fmla="*/ 3120142 w 6216718"/>
              <a:gd name="connsiteY16" fmla="*/ 347026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93222 w 6216718"/>
              <a:gd name="connsiteY15" fmla="*/ 26508 h 3881362"/>
              <a:gd name="connsiteX16" fmla="*/ 3120142 w 6216718"/>
              <a:gd name="connsiteY16" fmla="*/ 347026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93222 w 6216718"/>
              <a:gd name="connsiteY15" fmla="*/ 26508 h 3881362"/>
              <a:gd name="connsiteX16" fmla="*/ 3083219 w 6216718"/>
              <a:gd name="connsiteY16" fmla="*/ 347026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93222 w 6216718"/>
              <a:gd name="connsiteY15" fmla="*/ 26508 h 3881362"/>
              <a:gd name="connsiteX16" fmla="*/ 3083219 w 6216718"/>
              <a:gd name="connsiteY16" fmla="*/ 347026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93222 w 6216718"/>
              <a:gd name="connsiteY15" fmla="*/ 26508 h 3881362"/>
              <a:gd name="connsiteX16" fmla="*/ 3001990 w 6216718"/>
              <a:gd name="connsiteY16" fmla="*/ 347026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56161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719378 w 6216718"/>
              <a:gd name="connsiteY15" fmla="*/ 14131 h 3881362"/>
              <a:gd name="connsiteX16" fmla="*/ 3001990 w 6216718"/>
              <a:gd name="connsiteY16" fmla="*/ 347026 h 3881362"/>
              <a:gd name="connsiteX17" fmla="*/ 4628717 w 6216718"/>
              <a:gd name="connsiteY17" fmla="*/ 338149 h 3881362"/>
              <a:gd name="connsiteX18" fmla="*/ 5580429 w 6216718"/>
              <a:gd name="connsiteY18" fmla="*/ 322217 h 3881362"/>
              <a:gd name="connsiteX19" fmla="*/ 6060558 w 6216718"/>
              <a:gd name="connsiteY19" fmla="*/ 356161 h 3881362"/>
              <a:gd name="connsiteX0" fmla="*/ 6060558 w 6216718"/>
              <a:gd name="connsiteY0" fmla="*/ 360596 h 3885797"/>
              <a:gd name="connsiteX1" fmla="*/ 6204845 w 6216718"/>
              <a:gd name="connsiteY1" fmla="*/ 670442 h 3885797"/>
              <a:gd name="connsiteX2" fmla="*/ 6172188 w 6216718"/>
              <a:gd name="connsiteY2" fmla="*/ 1049464 h 3885797"/>
              <a:gd name="connsiteX3" fmla="*/ 6161303 w 6216718"/>
              <a:gd name="connsiteY3" fmla="*/ 1963864 h 3885797"/>
              <a:gd name="connsiteX4" fmla="*/ 6215731 w 6216718"/>
              <a:gd name="connsiteY4" fmla="*/ 2791178 h 3885797"/>
              <a:gd name="connsiteX5" fmla="*/ 6106874 w 6216718"/>
              <a:gd name="connsiteY5" fmla="*/ 3640264 h 3885797"/>
              <a:gd name="connsiteX6" fmla="*/ 5421074 w 6216718"/>
              <a:gd name="connsiteY6" fmla="*/ 3868864 h 3885797"/>
              <a:gd name="connsiteX7" fmla="*/ 3744674 w 6216718"/>
              <a:gd name="connsiteY7" fmla="*/ 3868864 h 3885797"/>
              <a:gd name="connsiteX8" fmla="*/ 1643731 w 6216718"/>
              <a:gd name="connsiteY8" fmla="*/ 3825321 h 3885797"/>
              <a:gd name="connsiteX9" fmla="*/ 413646 w 6216718"/>
              <a:gd name="connsiteY9" fmla="*/ 3825321 h 3885797"/>
              <a:gd name="connsiteX10" fmla="*/ 43531 w 6216718"/>
              <a:gd name="connsiteY10" fmla="*/ 3400778 h 3885797"/>
              <a:gd name="connsiteX11" fmla="*/ 73069 w 6216718"/>
              <a:gd name="connsiteY11" fmla="*/ 2116264 h 3885797"/>
              <a:gd name="connsiteX12" fmla="*/ 21760 w 6216718"/>
              <a:gd name="connsiteY12" fmla="*/ 766435 h 3885797"/>
              <a:gd name="connsiteX13" fmla="*/ 152388 w 6216718"/>
              <a:gd name="connsiteY13" fmla="*/ 102407 h 3885797"/>
              <a:gd name="connsiteX14" fmla="*/ 1219189 w 6216718"/>
              <a:gd name="connsiteY14" fmla="*/ 4435 h 3885797"/>
              <a:gd name="connsiteX15" fmla="*/ 2593842 w 6216718"/>
              <a:gd name="connsiteY15" fmla="*/ 0 h 3885797"/>
              <a:gd name="connsiteX16" fmla="*/ 3001990 w 6216718"/>
              <a:gd name="connsiteY16" fmla="*/ 351461 h 3885797"/>
              <a:gd name="connsiteX17" fmla="*/ 4628717 w 6216718"/>
              <a:gd name="connsiteY17" fmla="*/ 342584 h 3885797"/>
              <a:gd name="connsiteX18" fmla="*/ 5580429 w 6216718"/>
              <a:gd name="connsiteY18" fmla="*/ 326652 h 3885797"/>
              <a:gd name="connsiteX19" fmla="*/ 6060558 w 6216718"/>
              <a:gd name="connsiteY19" fmla="*/ 360596 h 3885797"/>
              <a:gd name="connsiteX0" fmla="*/ 6060558 w 6216718"/>
              <a:gd name="connsiteY0" fmla="*/ 360596 h 3885797"/>
              <a:gd name="connsiteX1" fmla="*/ 6204845 w 6216718"/>
              <a:gd name="connsiteY1" fmla="*/ 670442 h 3885797"/>
              <a:gd name="connsiteX2" fmla="*/ 6172188 w 6216718"/>
              <a:gd name="connsiteY2" fmla="*/ 1049464 h 3885797"/>
              <a:gd name="connsiteX3" fmla="*/ 6161303 w 6216718"/>
              <a:gd name="connsiteY3" fmla="*/ 1963864 h 3885797"/>
              <a:gd name="connsiteX4" fmla="*/ 6215731 w 6216718"/>
              <a:gd name="connsiteY4" fmla="*/ 2791178 h 3885797"/>
              <a:gd name="connsiteX5" fmla="*/ 6106874 w 6216718"/>
              <a:gd name="connsiteY5" fmla="*/ 3640264 h 3885797"/>
              <a:gd name="connsiteX6" fmla="*/ 5421074 w 6216718"/>
              <a:gd name="connsiteY6" fmla="*/ 3868864 h 3885797"/>
              <a:gd name="connsiteX7" fmla="*/ 3744674 w 6216718"/>
              <a:gd name="connsiteY7" fmla="*/ 3868864 h 3885797"/>
              <a:gd name="connsiteX8" fmla="*/ 1643731 w 6216718"/>
              <a:gd name="connsiteY8" fmla="*/ 3825321 h 3885797"/>
              <a:gd name="connsiteX9" fmla="*/ 413646 w 6216718"/>
              <a:gd name="connsiteY9" fmla="*/ 3825321 h 3885797"/>
              <a:gd name="connsiteX10" fmla="*/ 43531 w 6216718"/>
              <a:gd name="connsiteY10" fmla="*/ 3400778 h 3885797"/>
              <a:gd name="connsiteX11" fmla="*/ 73069 w 6216718"/>
              <a:gd name="connsiteY11" fmla="*/ 2116264 h 3885797"/>
              <a:gd name="connsiteX12" fmla="*/ 21760 w 6216718"/>
              <a:gd name="connsiteY12" fmla="*/ 766435 h 3885797"/>
              <a:gd name="connsiteX13" fmla="*/ 152388 w 6216718"/>
              <a:gd name="connsiteY13" fmla="*/ 102407 h 3885797"/>
              <a:gd name="connsiteX14" fmla="*/ 1219189 w 6216718"/>
              <a:gd name="connsiteY14" fmla="*/ 4435 h 3885797"/>
              <a:gd name="connsiteX15" fmla="*/ 2593842 w 6216718"/>
              <a:gd name="connsiteY15" fmla="*/ 0 h 3885797"/>
              <a:gd name="connsiteX16" fmla="*/ 3075835 w 6216718"/>
              <a:gd name="connsiteY16" fmla="*/ 363839 h 3885797"/>
              <a:gd name="connsiteX17" fmla="*/ 4628717 w 6216718"/>
              <a:gd name="connsiteY17" fmla="*/ 342584 h 3885797"/>
              <a:gd name="connsiteX18" fmla="*/ 5580429 w 6216718"/>
              <a:gd name="connsiteY18" fmla="*/ 326652 h 3885797"/>
              <a:gd name="connsiteX19" fmla="*/ 6060558 w 6216718"/>
              <a:gd name="connsiteY19" fmla="*/ 360596 h 3885797"/>
              <a:gd name="connsiteX0" fmla="*/ 6060558 w 6216718"/>
              <a:gd name="connsiteY0" fmla="*/ 366785 h 3891986"/>
              <a:gd name="connsiteX1" fmla="*/ 6204845 w 6216718"/>
              <a:gd name="connsiteY1" fmla="*/ 676631 h 3891986"/>
              <a:gd name="connsiteX2" fmla="*/ 6172188 w 6216718"/>
              <a:gd name="connsiteY2" fmla="*/ 1055653 h 3891986"/>
              <a:gd name="connsiteX3" fmla="*/ 6161303 w 6216718"/>
              <a:gd name="connsiteY3" fmla="*/ 1970053 h 3891986"/>
              <a:gd name="connsiteX4" fmla="*/ 6215731 w 6216718"/>
              <a:gd name="connsiteY4" fmla="*/ 2797367 h 3891986"/>
              <a:gd name="connsiteX5" fmla="*/ 6106874 w 6216718"/>
              <a:gd name="connsiteY5" fmla="*/ 3646453 h 3891986"/>
              <a:gd name="connsiteX6" fmla="*/ 5421074 w 6216718"/>
              <a:gd name="connsiteY6" fmla="*/ 3875053 h 3891986"/>
              <a:gd name="connsiteX7" fmla="*/ 3744674 w 6216718"/>
              <a:gd name="connsiteY7" fmla="*/ 3875053 h 3891986"/>
              <a:gd name="connsiteX8" fmla="*/ 1643731 w 6216718"/>
              <a:gd name="connsiteY8" fmla="*/ 3831510 h 3891986"/>
              <a:gd name="connsiteX9" fmla="*/ 413646 w 6216718"/>
              <a:gd name="connsiteY9" fmla="*/ 3831510 h 3891986"/>
              <a:gd name="connsiteX10" fmla="*/ 43531 w 6216718"/>
              <a:gd name="connsiteY10" fmla="*/ 3406967 h 3891986"/>
              <a:gd name="connsiteX11" fmla="*/ 73069 w 6216718"/>
              <a:gd name="connsiteY11" fmla="*/ 2122453 h 3891986"/>
              <a:gd name="connsiteX12" fmla="*/ 21760 w 6216718"/>
              <a:gd name="connsiteY12" fmla="*/ 772624 h 3891986"/>
              <a:gd name="connsiteX13" fmla="*/ 152388 w 6216718"/>
              <a:gd name="connsiteY13" fmla="*/ 108596 h 3891986"/>
              <a:gd name="connsiteX14" fmla="*/ 1219189 w 6216718"/>
              <a:gd name="connsiteY14" fmla="*/ 10624 h 3891986"/>
              <a:gd name="connsiteX15" fmla="*/ 2837530 w 6216718"/>
              <a:gd name="connsiteY15" fmla="*/ 0 h 3891986"/>
              <a:gd name="connsiteX16" fmla="*/ 3075835 w 6216718"/>
              <a:gd name="connsiteY16" fmla="*/ 370028 h 3891986"/>
              <a:gd name="connsiteX17" fmla="*/ 4628717 w 6216718"/>
              <a:gd name="connsiteY17" fmla="*/ 348773 h 3891986"/>
              <a:gd name="connsiteX18" fmla="*/ 5580429 w 6216718"/>
              <a:gd name="connsiteY18" fmla="*/ 332841 h 3891986"/>
              <a:gd name="connsiteX19" fmla="*/ 6060558 w 6216718"/>
              <a:gd name="connsiteY19" fmla="*/ 366785 h 3891986"/>
              <a:gd name="connsiteX0" fmla="*/ 6060558 w 6216718"/>
              <a:gd name="connsiteY0" fmla="*/ 366785 h 3891986"/>
              <a:gd name="connsiteX1" fmla="*/ 6204845 w 6216718"/>
              <a:gd name="connsiteY1" fmla="*/ 676631 h 3891986"/>
              <a:gd name="connsiteX2" fmla="*/ 6172188 w 6216718"/>
              <a:gd name="connsiteY2" fmla="*/ 1055653 h 3891986"/>
              <a:gd name="connsiteX3" fmla="*/ 6161303 w 6216718"/>
              <a:gd name="connsiteY3" fmla="*/ 1970053 h 3891986"/>
              <a:gd name="connsiteX4" fmla="*/ 6215731 w 6216718"/>
              <a:gd name="connsiteY4" fmla="*/ 2797367 h 3891986"/>
              <a:gd name="connsiteX5" fmla="*/ 6106874 w 6216718"/>
              <a:gd name="connsiteY5" fmla="*/ 3646453 h 3891986"/>
              <a:gd name="connsiteX6" fmla="*/ 5421074 w 6216718"/>
              <a:gd name="connsiteY6" fmla="*/ 3875053 h 3891986"/>
              <a:gd name="connsiteX7" fmla="*/ 3744674 w 6216718"/>
              <a:gd name="connsiteY7" fmla="*/ 3875053 h 3891986"/>
              <a:gd name="connsiteX8" fmla="*/ 1643731 w 6216718"/>
              <a:gd name="connsiteY8" fmla="*/ 3831510 h 3891986"/>
              <a:gd name="connsiteX9" fmla="*/ 413646 w 6216718"/>
              <a:gd name="connsiteY9" fmla="*/ 3831510 h 3891986"/>
              <a:gd name="connsiteX10" fmla="*/ 43531 w 6216718"/>
              <a:gd name="connsiteY10" fmla="*/ 3406967 h 3891986"/>
              <a:gd name="connsiteX11" fmla="*/ 73069 w 6216718"/>
              <a:gd name="connsiteY11" fmla="*/ 2122453 h 3891986"/>
              <a:gd name="connsiteX12" fmla="*/ 21760 w 6216718"/>
              <a:gd name="connsiteY12" fmla="*/ 772624 h 3891986"/>
              <a:gd name="connsiteX13" fmla="*/ 152388 w 6216718"/>
              <a:gd name="connsiteY13" fmla="*/ 108596 h 3891986"/>
              <a:gd name="connsiteX14" fmla="*/ 1219189 w 6216718"/>
              <a:gd name="connsiteY14" fmla="*/ 10624 h 3891986"/>
              <a:gd name="connsiteX15" fmla="*/ 2837530 w 6216718"/>
              <a:gd name="connsiteY15" fmla="*/ 0 h 3891986"/>
              <a:gd name="connsiteX16" fmla="*/ 3075835 w 6216718"/>
              <a:gd name="connsiteY16" fmla="*/ 370028 h 3891986"/>
              <a:gd name="connsiteX17" fmla="*/ 4628717 w 6216718"/>
              <a:gd name="connsiteY17" fmla="*/ 348773 h 3891986"/>
              <a:gd name="connsiteX18" fmla="*/ 5580429 w 6216718"/>
              <a:gd name="connsiteY18" fmla="*/ 332841 h 3891986"/>
              <a:gd name="connsiteX19" fmla="*/ 6060558 w 6216718"/>
              <a:gd name="connsiteY19" fmla="*/ 366785 h 3891986"/>
              <a:gd name="connsiteX0" fmla="*/ 6060558 w 6216718"/>
              <a:gd name="connsiteY0" fmla="*/ 366785 h 3891986"/>
              <a:gd name="connsiteX1" fmla="*/ 6204845 w 6216718"/>
              <a:gd name="connsiteY1" fmla="*/ 676631 h 3891986"/>
              <a:gd name="connsiteX2" fmla="*/ 6172188 w 6216718"/>
              <a:gd name="connsiteY2" fmla="*/ 1055653 h 3891986"/>
              <a:gd name="connsiteX3" fmla="*/ 6161303 w 6216718"/>
              <a:gd name="connsiteY3" fmla="*/ 1970053 h 3891986"/>
              <a:gd name="connsiteX4" fmla="*/ 6215731 w 6216718"/>
              <a:gd name="connsiteY4" fmla="*/ 2797367 h 3891986"/>
              <a:gd name="connsiteX5" fmla="*/ 6106874 w 6216718"/>
              <a:gd name="connsiteY5" fmla="*/ 3646453 h 3891986"/>
              <a:gd name="connsiteX6" fmla="*/ 5421074 w 6216718"/>
              <a:gd name="connsiteY6" fmla="*/ 3875053 h 3891986"/>
              <a:gd name="connsiteX7" fmla="*/ 3744674 w 6216718"/>
              <a:gd name="connsiteY7" fmla="*/ 3875053 h 3891986"/>
              <a:gd name="connsiteX8" fmla="*/ 1643731 w 6216718"/>
              <a:gd name="connsiteY8" fmla="*/ 3831510 h 3891986"/>
              <a:gd name="connsiteX9" fmla="*/ 413646 w 6216718"/>
              <a:gd name="connsiteY9" fmla="*/ 3831510 h 3891986"/>
              <a:gd name="connsiteX10" fmla="*/ 43531 w 6216718"/>
              <a:gd name="connsiteY10" fmla="*/ 3406967 h 3891986"/>
              <a:gd name="connsiteX11" fmla="*/ 73069 w 6216718"/>
              <a:gd name="connsiteY11" fmla="*/ 2122453 h 3891986"/>
              <a:gd name="connsiteX12" fmla="*/ 21760 w 6216718"/>
              <a:gd name="connsiteY12" fmla="*/ 772624 h 3891986"/>
              <a:gd name="connsiteX13" fmla="*/ 152388 w 6216718"/>
              <a:gd name="connsiteY13" fmla="*/ 108596 h 3891986"/>
              <a:gd name="connsiteX14" fmla="*/ 1219189 w 6216718"/>
              <a:gd name="connsiteY14" fmla="*/ 10624 h 3891986"/>
              <a:gd name="connsiteX15" fmla="*/ 2837530 w 6216718"/>
              <a:gd name="connsiteY15" fmla="*/ 0 h 3891986"/>
              <a:gd name="connsiteX16" fmla="*/ 3075835 w 6216718"/>
              <a:gd name="connsiteY16" fmla="*/ 370028 h 3891986"/>
              <a:gd name="connsiteX17" fmla="*/ 4628717 w 6216718"/>
              <a:gd name="connsiteY17" fmla="*/ 348773 h 3891986"/>
              <a:gd name="connsiteX18" fmla="*/ 5580429 w 6216718"/>
              <a:gd name="connsiteY18" fmla="*/ 332841 h 3891986"/>
              <a:gd name="connsiteX19" fmla="*/ 6060558 w 6216718"/>
              <a:gd name="connsiteY19" fmla="*/ 366785 h 3891986"/>
              <a:gd name="connsiteX0" fmla="*/ 6060558 w 6216718"/>
              <a:gd name="connsiteY0" fmla="*/ 366785 h 3891986"/>
              <a:gd name="connsiteX1" fmla="*/ 6204845 w 6216718"/>
              <a:gd name="connsiteY1" fmla="*/ 676631 h 3891986"/>
              <a:gd name="connsiteX2" fmla="*/ 6172188 w 6216718"/>
              <a:gd name="connsiteY2" fmla="*/ 1055653 h 3891986"/>
              <a:gd name="connsiteX3" fmla="*/ 6161303 w 6216718"/>
              <a:gd name="connsiteY3" fmla="*/ 1970053 h 3891986"/>
              <a:gd name="connsiteX4" fmla="*/ 6215731 w 6216718"/>
              <a:gd name="connsiteY4" fmla="*/ 2797367 h 3891986"/>
              <a:gd name="connsiteX5" fmla="*/ 6106874 w 6216718"/>
              <a:gd name="connsiteY5" fmla="*/ 3646453 h 3891986"/>
              <a:gd name="connsiteX6" fmla="*/ 5421074 w 6216718"/>
              <a:gd name="connsiteY6" fmla="*/ 3875053 h 3891986"/>
              <a:gd name="connsiteX7" fmla="*/ 3744674 w 6216718"/>
              <a:gd name="connsiteY7" fmla="*/ 3875053 h 3891986"/>
              <a:gd name="connsiteX8" fmla="*/ 1643731 w 6216718"/>
              <a:gd name="connsiteY8" fmla="*/ 3831510 h 3891986"/>
              <a:gd name="connsiteX9" fmla="*/ 413646 w 6216718"/>
              <a:gd name="connsiteY9" fmla="*/ 3831510 h 3891986"/>
              <a:gd name="connsiteX10" fmla="*/ 43531 w 6216718"/>
              <a:gd name="connsiteY10" fmla="*/ 3406967 h 3891986"/>
              <a:gd name="connsiteX11" fmla="*/ 73069 w 6216718"/>
              <a:gd name="connsiteY11" fmla="*/ 2122453 h 3891986"/>
              <a:gd name="connsiteX12" fmla="*/ 21760 w 6216718"/>
              <a:gd name="connsiteY12" fmla="*/ 772624 h 3891986"/>
              <a:gd name="connsiteX13" fmla="*/ 152388 w 6216718"/>
              <a:gd name="connsiteY13" fmla="*/ 108596 h 3891986"/>
              <a:gd name="connsiteX14" fmla="*/ 1219189 w 6216718"/>
              <a:gd name="connsiteY14" fmla="*/ 10624 h 3891986"/>
              <a:gd name="connsiteX15" fmla="*/ 2837530 w 6216718"/>
              <a:gd name="connsiteY15" fmla="*/ 0 h 3891986"/>
              <a:gd name="connsiteX16" fmla="*/ 3001991 w 6216718"/>
              <a:gd name="connsiteY16" fmla="*/ 370028 h 3891986"/>
              <a:gd name="connsiteX17" fmla="*/ 4628717 w 6216718"/>
              <a:gd name="connsiteY17" fmla="*/ 348773 h 3891986"/>
              <a:gd name="connsiteX18" fmla="*/ 5580429 w 6216718"/>
              <a:gd name="connsiteY18" fmla="*/ 332841 h 3891986"/>
              <a:gd name="connsiteX19" fmla="*/ 6060558 w 6216718"/>
              <a:gd name="connsiteY19" fmla="*/ 366785 h 3891986"/>
              <a:gd name="connsiteX0" fmla="*/ 6060558 w 6216718"/>
              <a:gd name="connsiteY0" fmla="*/ 366785 h 3891986"/>
              <a:gd name="connsiteX1" fmla="*/ 6204845 w 6216718"/>
              <a:gd name="connsiteY1" fmla="*/ 676631 h 3891986"/>
              <a:gd name="connsiteX2" fmla="*/ 6172188 w 6216718"/>
              <a:gd name="connsiteY2" fmla="*/ 1055653 h 3891986"/>
              <a:gd name="connsiteX3" fmla="*/ 6161303 w 6216718"/>
              <a:gd name="connsiteY3" fmla="*/ 1970053 h 3891986"/>
              <a:gd name="connsiteX4" fmla="*/ 6215731 w 6216718"/>
              <a:gd name="connsiteY4" fmla="*/ 2797367 h 3891986"/>
              <a:gd name="connsiteX5" fmla="*/ 6106874 w 6216718"/>
              <a:gd name="connsiteY5" fmla="*/ 3646453 h 3891986"/>
              <a:gd name="connsiteX6" fmla="*/ 5421074 w 6216718"/>
              <a:gd name="connsiteY6" fmla="*/ 3875053 h 3891986"/>
              <a:gd name="connsiteX7" fmla="*/ 3744674 w 6216718"/>
              <a:gd name="connsiteY7" fmla="*/ 3875053 h 3891986"/>
              <a:gd name="connsiteX8" fmla="*/ 1643731 w 6216718"/>
              <a:gd name="connsiteY8" fmla="*/ 3831510 h 3891986"/>
              <a:gd name="connsiteX9" fmla="*/ 413646 w 6216718"/>
              <a:gd name="connsiteY9" fmla="*/ 3831510 h 3891986"/>
              <a:gd name="connsiteX10" fmla="*/ 43531 w 6216718"/>
              <a:gd name="connsiteY10" fmla="*/ 3406967 h 3891986"/>
              <a:gd name="connsiteX11" fmla="*/ 73069 w 6216718"/>
              <a:gd name="connsiteY11" fmla="*/ 2122453 h 3891986"/>
              <a:gd name="connsiteX12" fmla="*/ 21760 w 6216718"/>
              <a:gd name="connsiteY12" fmla="*/ 772624 h 3891986"/>
              <a:gd name="connsiteX13" fmla="*/ 152388 w 6216718"/>
              <a:gd name="connsiteY13" fmla="*/ 108596 h 3891986"/>
              <a:gd name="connsiteX14" fmla="*/ 1219189 w 6216718"/>
              <a:gd name="connsiteY14" fmla="*/ 10624 h 3891986"/>
              <a:gd name="connsiteX15" fmla="*/ 2837530 w 6216718"/>
              <a:gd name="connsiteY15" fmla="*/ 0 h 3891986"/>
              <a:gd name="connsiteX16" fmla="*/ 3001991 w 6216718"/>
              <a:gd name="connsiteY16" fmla="*/ 370028 h 3891986"/>
              <a:gd name="connsiteX17" fmla="*/ 4680408 w 6216718"/>
              <a:gd name="connsiteY17" fmla="*/ 373528 h 3891986"/>
              <a:gd name="connsiteX18" fmla="*/ 5580429 w 6216718"/>
              <a:gd name="connsiteY18" fmla="*/ 332841 h 3891986"/>
              <a:gd name="connsiteX19" fmla="*/ 6060558 w 6216718"/>
              <a:gd name="connsiteY19" fmla="*/ 366785 h 3891986"/>
              <a:gd name="connsiteX0" fmla="*/ 6060558 w 6216718"/>
              <a:gd name="connsiteY0" fmla="*/ 366785 h 3891986"/>
              <a:gd name="connsiteX1" fmla="*/ 6204845 w 6216718"/>
              <a:gd name="connsiteY1" fmla="*/ 676631 h 3891986"/>
              <a:gd name="connsiteX2" fmla="*/ 6172188 w 6216718"/>
              <a:gd name="connsiteY2" fmla="*/ 1055653 h 3891986"/>
              <a:gd name="connsiteX3" fmla="*/ 6161303 w 6216718"/>
              <a:gd name="connsiteY3" fmla="*/ 1970053 h 3891986"/>
              <a:gd name="connsiteX4" fmla="*/ 6215731 w 6216718"/>
              <a:gd name="connsiteY4" fmla="*/ 2797367 h 3891986"/>
              <a:gd name="connsiteX5" fmla="*/ 6106874 w 6216718"/>
              <a:gd name="connsiteY5" fmla="*/ 3646453 h 3891986"/>
              <a:gd name="connsiteX6" fmla="*/ 5421074 w 6216718"/>
              <a:gd name="connsiteY6" fmla="*/ 3875053 h 3891986"/>
              <a:gd name="connsiteX7" fmla="*/ 3744674 w 6216718"/>
              <a:gd name="connsiteY7" fmla="*/ 3875053 h 3891986"/>
              <a:gd name="connsiteX8" fmla="*/ 1643731 w 6216718"/>
              <a:gd name="connsiteY8" fmla="*/ 3831510 h 3891986"/>
              <a:gd name="connsiteX9" fmla="*/ 413646 w 6216718"/>
              <a:gd name="connsiteY9" fmla="*/ 3831510 h 3891986"/>
              <a:gd name="connsiteX10" fmla="*/ 43531 w 6216718"/>
              <a:gd name="connsiteY10" fmla="*/ 3406967 h 3891986"/>
              <a:gd name="connsiteX11" fmla="*/ 73069 w 6216718"/>
              <a:gd name="connsiteY11" fmla="*/ 2122453 h 3891986"/>
              <a:gd name="connsiteX12" fmla="*/ 21760 w 6216718"/>
              <a:gd name="connsiteY12" fmla="*/ 772624 h 3891986"/>
              <a:gd name="connsiteX13" fmla="*/ 152388 w 6216718"/>
              <a:gd name="connsiteY13" fmla="*/ 108596 h 3891986"/>
              <a:gd name="connsiteX14" fmla="*/ 1219189 w 6216718"/>
              <a:gd name="connsiteY14" fmla="*/ 10624 h 3891986"/>
              <a:gd name="connsiteX15" fmla="*/ 2837530 w 6216718"/>
              <a:gd name="connsiteY15" fmla="*/ 0 h 3891986"/>
              <a:gd name="connsiteX16" fmla="*/ 3001991 w 6216718"/>
              <a:gd name="connsiteY16" fmla="*/ 370028 h 3891986"/>
              <a:gd name="connsiteX17" fmla="*/ 4680408 w 6216718"/>
              <a:gd name="connsiteY17" fmla="*/ 373528 h 3891986"/>
              <a:gd name="connsiteX18" fmla="*/ 5447509 w 6216718"/>
              <a:gd name="connsiteY18" fmla="*/ 345218 h 3891986"/>
              <a:gd name="connsiteX19" fmla="*/ 6060558 w 6216718"/>
              <a:gd name="connsiteY19" fmla="*/ 366785 h 3891986"/>
              <a:gd name="connsiteX0" fmla="*/ 6082711 w 6216718"/>
              <a:gd name="connsiteY0" fmla="*/ 385351 h 3891986"/>
              <a:gd name="connsiteX1" fmla="*/ 6204845 w 6216718"/>
              <a:gd name="connsiteY1" fmla="*/ 676631 h 3891986"/>
              <a:gd name="connsiteX2" fmla="*/ 6172188 w 6216718"/>
              <a:gd name="connsiteY2" fmla="*/ 1055653 h 3891986"/>
              <a:gd name="connsiteX3" fmla="*/ 6161303 w 6216718"/>
              <a:gd name="connsiteY3" fmla="*/ 1970053 h 3891986"/>
              <a:gd name="connsiteX4" fmla="*/ 6215731 w 6216718"/>
              <a:gd name="connsiteY4" fmla="*/ 2797367 h 3891986"/>
              <a:gd name="connsiteX5" fmla="*/ 6106874 w 6216718"/>
              <a:gd name="connsiteY5" fmla="*/ 3646453 h 3891986"/>
              <a:gd name="connsiteX6" fmla="*/ 5421074 w 6216718"/>
              <a:gd name="connsiteY6" fmla="*/ 3875053 h 3891986"/>
              <a:gd name="connsiteX7" fmla="*/ 3744674 w 6216718"/>
              <a:gd name="connsiteY7" fmla="*/ 3875053 h 3891986"/>
              <a:gd name="connsiteX8" fmla="*/ 1643731 w 6216718"/>
              <a:gd name="connsiteY8" fmla="*/ 3831510 h 3891986"/>
              <a:gd name="connsiteX9" fmla="*/ 413646 w 6216718"/>
              <a:gd name="connsiteY9" fmla="*/ 3831510 h 3891986"/>
              <a:gd name="connsiteX10" fmla="*/ 43531 w 6216718"/>
              <a:gd name="connsiteY10" fmla="*/ 3406967 h 3891986"/>
              <a:gd name="connsiteX11" fmla="*/ 73069 w 6216718"/>
              <a:gd name="connsiteY11" fmla="*/ 2122453 h 3891986"/>
              <a:gd name="connsiteX12" fmla="*/ 21760 w 6216718"/>
              <a:gd name="connsiteY12" fmla="*/ 772624 h 3891986"/>
              <a:gd name="connsiteX13" fmla="*/ 152388 w 6216718"/>
              <a:gd name="connsiteY13" fmla="*/ 108596 h 3891986"/>
              <a:gd name="connsiteX14" fmla="*/ 1219189 w 6216718"/>
              <a:gd name="connsiteY14" fmla="*/ 10624 h 3891986"/>
              <a:gd name="connsiteX15" fmla="*/ 2837530 w 6216718"/>
              <a:gd name="connsiteY15" fmla="*/ 0 h 3891986"/>
              <a:gd name="connsiteX16" fmla="*/ 3001991 w 6216718"/>
              <a:gd name="connsiteY16" fmla="*/ 370028 h 3891986"/>
              <a:gd name="connsiteX17" fmla="*/ 4680408 w 6216718"/>
              <a:gd name="connsiteY17" fmla="*/ 373528 h 3891986"/>
              <a:gd name="connsiteX18" fmla="*/ 5447509 w 6216718"/>
              <a:gd name="connsiteY18" fmla="*/ 345218 h 3891986"/>
              <a:gd name="connsiteX19" fmla="*/ 6082711 w 6216718"/>
              <a:gd name="connsiteY19" fmla="*/ 385351 h 3891986"/>
              <a:gd name="connsiteX0" fmla="*/ 6082711 w 6216718"/>
              <a:gd name="connsiteY0" fmla="*/ 379163 h 3885798"/>
              <a:gd name="connsiteX1" fmla="*/ 6204845 w 6216718"/>
              <a:gd name="connsiteY1" fmla="*/ 670443 h 3885798"/>
              <a:gd name="connsiteX2" fmla="*/ 6172188 w 6216718"/>
              <a:gd name="connsiteY2" fmla="*/ 1049465 h 3885798"/>
              <a:gd name="connsiteX3" fmla="*/ 6161303 w 6216718"/>
              <a:gd name="connsiteY3" fmla="*/ 1963865 h 3885798"/>
              <a:gd name="connsiteX4" fmla="*/ 6215731 w 6216718"/>
              <a:gd name="connsiteY4" fmla="*/ 2791179 h 3885798"/>
              <a:gd name="connsiteX5" fmla="*/ 6106874 w 6216718"/>
              <a:gd name="connsiteY5" fmla="*/ 3640265 h 3885798"/>
              <a:gd name="connsiteX6" fmla="*/ 5421074 w 6216718"/>
              <a:gd name="connsiteY6" fmla="*/ 3868865 h 3885798"/>
              <a:gd name="connsiteX7" fmla="*/ 3744674 w 6216718"/>
              <a:gd name="connsiteY7" fmla="*/ 3868865 h 3885798"/>
              <a:gd name="connsiteX8" fmla="*/ 1643731 w 6216718"/>
              <a:gd name="connsiteY8" fmla="*/ 3825322 h 3885798"/>
              <a:gd name="connsiteX9" fmla="*/ 413646 w 6216718"/>
              <a:gd name="connsiteY9" fmla="*/ 3825322 h 3885798"/>
              <a:gd name="connsiteX10" fmla="*/ 43531 w 6216718"/>
              <a:gd name="connsiteY10" fmla="*/ 3400779 h 3885798"/>
              <a:gd name="connsiteX11" fmla="*/ 73069 w 6216718"/>
              <a:gd name="connsiteY11" fmla="*/ 2116265 h 3885798"/>
              <a:gd name="connsiteX12" fmla="*/ 21760 w 6216718"/>
              <a:gd name="connsiteY12" fmla="*/ 766436 h 3885798"/>
              <a:gd name="connsiteX13" fmla="*/ 152388 w 6216718"/>
              <a:gd name="connsiteY13" fmla="*/ 102408 h 3885798"/>
              <a:gd name="connsiteX14" fmla="*/ 1219189 w 6216718"/>
              <a:gd name="connsiteY14" fmla="*/ 4436 h 3885798"/>
              <a:gd name="connsiteX15" fmla="*/ 2704610 w 6216718"/>
              <a:gd name="connsiteY15" fmla="*/ 0 h 3885798"/>
              <a:gd name="connsiteX16" fmla="*/ 3001991 w 6216718"/>
              <a:gd name="connsiteY16" fmla="*/ 363840 h 3885798"/>
              <a:gd name="connsiteX17" fmla="*/ 4680408 w 6216718"/>
              <a:gd name="connsiteY17" fmla="*/ 367340 h 3885798"/>
              <a:gd name="connsiteX18" fmla="*/ 5447509 w 6216718"/>
              <a:gd name="connsiteY18" fmla="*/ 339030 h 3885798"/>
              <a:gd name="connsiteX19" fmla="*/ 6082711 w 6216718"/>
              <a:gd name="connsiteY19" fmla="*/ 379163 h 3885798"/>
              <a:gd name="connsiteX0" fmla="*/ 6082711 w 6216718"/>
              <a:gd name="connsiteY0" fmla="*/ 379163 h 3885798"/>
              <a:gd name="connsiteX1" fmla="*/ 6204845 w 6216718"/>
              <a:gd name="connsiteY1" fmla="*/ 670443 h 3885798"/>
              <a:gd name="connsiteX2" fmla="*/ 6172188 w 6216718"/>
              <a:gd name="connsiteY2" fmla="*/ 1049465 h 3885798"/>
              <a:gd name="connsiteX3" fmla="*/ 6161303 w 6216718"/>
              <a:gd name="connsiteY3" fmla="*/ 1963865 h 3885798"/>
              <a:gd name="connsiteX4" fmla="*/ 6215731 w 6216718"/>
              <a:gd name="connsiteY4" fmla="*/ 2791179 h 3885798"/>
              <a:gd name="connsiteX5" fmla="*/ 6106874 w 6216718"/>
              <a:gd name="connsiteY5" fmla="*/ 3640265 h 3885798"/>
              <a:gd name="connsiteX6" fmla="*/ 5421074 w 6216718"/>
              <a:gd name="connsiteY6" fmla="*/ 3868865 h 3885798"/>
              <a:gd name="connsiteX7" fmla="*/ 3744674 w 6216718"/>
              <a:gd name="connsiteY7" fmla="*/ 3868865 h 3885798"/>
              <a:gd name="connsiteX8" fmla="*/ 1643731 w 6216718"/>
              <a:gd name="connsiteY8" fmla="*/ 3825322 h 3885798"/>
              <a:gd name="connsiteX9" fmla="*/ 413646 w 6216718"/>
              <a:gd name="connsiteY9" fmla="*/ 3825322 h 3885798"/>
              <a:gd name="connsiteX10" fmla="*/ 43531 w 6216718"/>
              <a:gd name="connsiteY10" fmla="*/ 3400779 h 3885798"/>
              <a:gd name="connsiteX11" fmla="*/ 73069 w 6216718"/>
              <a:gd name="connsiteY11" fmla="*/ 2116265 h 3885798"/>
              <a:gd name="connsiteX12" fmla="*/ 21760 w 6216718"/>
              <a:gd name="connsiteY12" fmla="*/ 766436 h 3885798"/>
              <a:gd name="connsiteX13" fmla="*/ 152388 w 6216718"/>
              <a:gd name="connsiteY13" fmla="*/ 102408 h 3885798"/>
              <a:gd name="connsiteX14" fmla="*/ 1219189 w 6216718"/>
              <a:gd name="connsiteY14" fmla="*/ 4436 h 3885798"/>
              <a:gd name="connsiteX15" fmla="*/ 2704610 w 6216718"/>
              <a:gd name="connsiteY15" fmla="*/ 0 h 3885798"/>
              <a:gd name="connsiteX16" fmla="*/ 3046299 w 6216718"/>
              <a:gd name="connsiteY16" fmla="*/ 363840 h 3885798"/>
              <a:gd name="connsiteX17" fmla="*/ 4680408 w 6216718"/>
              <a:gd name="connsiteY17" fmla="*/ 367340 h 3885798"/>
              <a:gd name="connsiteX18" fmla="*/ 5447509 w 6216718"/>
              <a:gd name="connsiteY18" fmla="*/ 339030 h 3885798"/>
              <a:gd name="connsiteX19" fmla="*/ 6082711 w 6216718"/>
              <a:gd name="connsiteY19" fmla="*/ 379163 h 3885798"/>
              <a:gd name="connsiteX0" fmla="*/ 6082711 w 6216718"/>
              <a:gd name="connsiteY0" fmla="*/ 379163 h 3885798"/>
              <a:gd name="connsiteX1" fmla="*/ 6204845 w 6216718"/>
              <a:gd name="connsiteY1" fmla="*/ 670443 h 3885798"/>
              <a:gd name="connsiteX2" fmla="*/ 6172188 w 6216718"/>
              <a:gd name="connsiteY2" fmla="*/ 1049465 h 3885798"/>
              <a:gd name="connsiteX3" fmla="*/ 6161303 w 6216718"/>
              <a:gd name="connsiteY3" fmla="*/ 1963865 h 3885798"/>
              <a:gd name="connsiteX4" fmla="*/ 6215731 w 6216718"/>
              <a:gd name="connsiteY4" fmla="*/ 2791179 h 3885798"/>
              <a:gd name="connsiteX5" fmla="*/ 6106874 w 6216718"/>
              <a:gd name="connsiteY5" fmla="*/ 3640265 h 3885798"/>
              <a:gd name="connsiteX6" fmla="*/ 5421074 w 6216718"/>
              <a:gd name="connsiteY6" fmla="*/ 3868865 h 3885798"/>
              <a:gd name="connsiteX7" fmla="*/ 3744674 w 6216718"/>
              <a:gd name="connsiteY7" fmla="*/ 3868865 h 3885798"/>
              <a:gd name="connsiteX8" fmla="*/ 1643731 w 6216718"/>
              <a:gd name="connsiteY8" fmla="*/ 3825322 h 3885798"/>
              <a:gd name="connsiteX9" fmla="*/ 413646 w 6216718"/>
              <a:gd name="connsiteY9" fmla="*/ 3825322 h 3885798"/>
              <a:gd name="connsiteX10" fmla="*/ 43531 w 6216718"/>
              <a:gd name="connsiteY10" fmla="*/ 3400779 h 3885798"/>
              <a:gd name="connsiteX11" fmla="*/ 73069 w 6216718"/>
              <a:gd name="connsiteY11" fmla="*/ 2116265 h 3885798"/>
              <a:gd name="connsiteX12" fmla="*/ 21760 w 6216718"/>
              <a:gd name="connsiteY12" fmla="*/ 766436 h 3885798"/>
              <a:gd name="connsiteX13" fmla="*/ 152388 w 6216718"/>
              <a:gd name="connsiteY13" fmla="*/ 102408 h 3885798"/>
              <a:gd name="connsiteX14" fmla="*/ 1219189 w 6216718"/>
              <a:gd name="connsiteY14" fmla="*/ 4436 h 3885798"/>
              <a:gd name="connsiteX15" fmla="*/ 2704610 w 6216718"/>
              <a:gd name="connsiteY15" fmla="*/ 0 h 3885798"/>
              <a:gd name="connsiteX16" fmla="*/ 3046299 w 6216718"/>
              <a:gd name="connsiteY16" fmla="*/ 363840 h 3885798"/>
              <a:gd name="connsiteX17" fmla="*/ 4680408 w 6216718"/>
              <a:gd name="connsiteY17" fmla="*/ 367340 h 3885798"/>
              <a:gd name="connsiteX18" fmla="*/ 5447509 w 6216718"/>
              <a:gd name="connsiteY18" fmla="*/ 339030 h 3885798"/>
              <a:gd name="connsiteX19" fmla="*/ 6082711 w 6216718"/>
              <a:gd name="connsiteY19" fmla="*/ 379163 h 3885798"/>
              <a:gd name="connsiteX0" fmla="*/ 6082711 w 6216718"/>
              <a:gd name="connsiteY0" fmla="*/ 379163 h 3885798"/>
              <a:gd name="connsiteX1" fmla="*/ 6204845 w 6216718"/>
              <a:gd name="connsiteY1" fmla="*/ 670443 h 3885798"/>
              <a:gd name="connsiteX2" fmla="*/ 6172188 w 6216718"/>
              <a:gd name="connsiteY2" fmla="*/ 1049465 h 3885798"/>
              <a:gd name="connsiteX3" fmla="*/ 6161303 w 6216718"/>
              <a:gd name="connsiteY3" fmla="*/ 1963865 h 3885798"/>
              <a:gd name="connsiteX4" fmla="*/ 6215731 w 6216718"/>
              <a:gd name="connsiteY4" fmla="*/ 2791179 h 3885798"/>
              <a:gd name="connsiteX5" fmla="*/ 6106874 w 6216718"/>
              <a:gd name="connsiteY5" fmla="*/ 3640265 h 3885798"/>
              <a:gd name="connsiteX6" fmla="*/ 5421074 w 6216718"/>
              <a:gd name="connsiteY6" fmla="*/ 3868865 h 3885798"/>
              <a:gd name="connsiteX7" fmla="*/ 3744674 w 6216718"/>
              <a:gd name="connsiteY7" fmla="*/ 3868865 h 3885798"/>
              <a:gd name="connsiteX8" fmla="*/ 1643731 w 6216718"/>
              <a:gd name="connsiteY8" fmla="*/ 3825322 h 3885798"/>
              <a:gd name="connsiteX9" fmla="*/ 413646 w 6216718"/>
              <a:gd name="connsiteY9" fmla="*/ 3825322 h 3885798"/>
              <a:gd name="connsiteX10" fmla="*/ 43531 w 6216718"/>
              <a:gd name="connsiteY10" fmla="*/ 3400779 h 3885798"/>
              <a:gd name="connsiteX11" fmla="*/ 73069 w 6216718"/>
              <a:gd name="connsiteY11" fmla="*/ 2116265 h 3885798"/>
              <a:gd name="connsiteX12" fmla="*/ 21760 w 6216718"/>
              <a:gd name="connsiteY12" fmla="*/ 766436 h 3885798"/>
              <a:gd name="connsiteX13" fmla="*/ 152388 w 6216718"/>
              <a:gd name="connsiteY13" fmla="*/ 102408 h 3885798"/>
              <a:gd name="connsiteX14" fmla="*/ 1219189 w 6216718"/>
              <a:gd name="connsiteY14" fmla="*/ 4436 h 3885798"/>
              <a:gd name="connsiteX15" fmla="*/ 2704610 w 6216718"/>
              <a:gd name="connsiteY15" fmla="*/ 0 h 3885798"/>
              <a:gd name="connsiteX16" fmla="*/ 2987223 w 6216718"/>
              <a:gd name="connsiteY16" fmla="*/ 370029 h 3885798"/>
              <a:gd name="connsiteX17" fmla="*/ 4680408 w 6216718"/>
              <a:gd name="connsiteY17" fmla="*/ 367340 h 3885798"/>
              <a:gd name="connsiteX18" fmla="*/ 5447509 w 6216718"/>
              <a:gd name="connsiteY18" fmla="*/ 339030 h 3885798"/>
              <a:gd name="connsiteX19" fmla="*/ 6082711 w 6216718"/>
              <a:gd name="connsiteY19" fmla="*/ 379163 h 3885798"/>
              <a:gd name="connsiteX0" fmla="*/ 6082711 w 6216718"/>
              <a:gd name="connsiteY0" fmla="*/ 379163 h 3885798"/>
              <a:gd name="connsiteX1" fmla="*/ 6204845 w 6216718"/>
              <a:gd name="connsiteY1" fmla="*/ 670443 h 3885798"/>
              <a:gd name="connsiteX2" fmla="*/ 6172188 w 6216718"/>
              <a:gd name="connsiteY2" fmla="*/ 1049465 h 3885798"/>
              <a:gd name="connsiteX3" fmla="*/ 6161303 w 6216718"/>
              <a:gd name="connsiteY3" fmla="*/ 1963865 h 3885798"/>
              <a:gd name="connsiteX4" fmla="*/ 6215731 w 6216718"/>
              <a:gd name="connsiteY4" fmla="*/ 2791179 h 3885798"/>
              <a:gd name="connsiteX5" fmla="*/ 6106874 w 6216718"/>
              <a:gd name="connsiteY5" fmla="*/ 3640265 h 3885798"/>
              <a:gd name="connsiteX6" fmla="*/ 5421074 w 6216718"/>
              <a:gd name="connsiteY6" fmla="*/ 3868865 h 3885798"/>
              <a:gd name="connsiteX7" fmla="*/ 3744674 w 6216718"/>
              <a:gd name="connsiteY7" fmla="*/ 3868865 h 3885798"/>
              <a:gd name="connsiteX8" fmla="*/ 1643731 w 6216718"/>
              <a:gd name="connsiteY8" fmla="*/ 3825322 h 3885798"/>
              <a:gd name="connsiteX9" fmla="*/ 413646 w 6216718"/>
              <a:gd name="connsiteY9" fmla="*/ 3825322 h 3885798"/>
              <a:gd name="connsiteX10" fmla="*/ 43531 w 6216718"/>
              <a:gd name="connsiteY10" fmla="*/ 3400779 h 3885798"/>
              <a:gd name="connsiteX11" fmla="*/ 73069 w 6216718"/>
              <a:gd name="connsiteY11" fmla="*/ 2116265 h 3885798"/>
              <a:gd name="connsiteX12" fmla="*/ 21760 w 6216718"/>
              <a:gd name="connsiteY12" fmla="*/ 766436 h 3885798"/>
              <a:gd name="connsiteX13" fmla="*/ 152388 w 6216718"/>
              <a:gd name="connsiteY13" fmla="*/ 102408 h 3885798"/>
              <a:gd name="connsiteX14" fmla="*/ 1219189 w 6216718"/>
              <a:gd name="connsiteY14" fmla="*/ 4436 h 3885798"/>
              <a:gd name="connsiteX15" fmla="*/ 2704610 w 6216718"/>
              <a:gd name="connsiteY15" fmla="*/ 0 h 3885798"/>
              <a:gd name="connsiteX16" fmla="*/ 3408783 w 6216718"/>
              <a:gd name="connsiteY16" fmla="*/ 380123 h 3885798"/>
              <a:gd name="connsiteX17" fmla="*/ 4680408 w 6216718"/>
              <a:gd name="connsiteY17" fmla="*/ 367340 h 3885798"/>
              <a:gd name="connsiteX18" fmla="*/ 5447509 w 6216718"/>
              <a:gd name="connsiteY18" fmla="*/ 339030 h 3885798"/>
              <a:gd name="connsiteX19" fmla="*/ 6082711 w 6216718"/>
              <a:gd name="connsiteY19" fmla="*/ 379163 h 3885798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3023792 w 6216718"/>
              <a:gd name="connsiteY15" fmla="*/ 5658 h 3881362"/>
              <a:gd name="connsiteX16" fmla="*/ 3408783 w 6216718"/>
              <a:gd name="connsiteY16" fmla="*/ 375687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3023793 w 6216718"/>
              <a:gd name="connsiteY15" fmla="*/ 10705 h 3881362"/>
              <a:gd name="connsiteX16" fmla="*/ 3408783 w 6216718"/>
              <a:gd name="connsiteY16" fmla="*/ 375687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3023793 w 6216718"/>
              <a:gd name="connsiteY15" fmla="*/ 10705 h 3881362"/>
              <a:gd name="connsiteX16" fmla="*/ 3276293 w 6216718"/>
              <a:gd name="connsiteY16" fmla="*/ 350451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3023793 w 6216718"/>
              <a:gd name="connsiteY15" fmla="*/ 10705 h 3881362"/>
              <a:gd name="connsiteX16" fmla="*/ 3276293 w 6216718"/>
              <a:gd name="connsiteY16" fmla="*/ 350451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3023793 w 6216718"/>
              <a:gd name="connsiteY15" fmla="*/ 10705 h 3881362"/>
              <a:gd name="connsiteX16" fmla="*/ 3069528 w 6216718"/>
              <a:gd name="connsiteY16" fmla="*/ 375205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551187 w 6216718"/>
              <a:gd name="connsiteY15" fmla="*/ 4516 h 3881362"/>
              <a:gd name="connsiteX16" fmla="*/ 3069528 w 6216718"/>
              <a:gd name="connsiteY16" fmla="*/ 375205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551187 w 6216718"/>
              <a:gd name="connsiteY15" fmla="*/ 4516 h 3881362"/>
              <a:gd name="connsiteX16" fmla="*/ 2781534 w 6216718"/>
              <a:gd name="connsiteY16" fmla="*/ 375205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551187 w 6216718"/>
              <a:gd name="connsiteY15" fmla="*/ 4516 h 3881362"/>
              <a:gd name="connsiteX16" fmla="*/ 2781534 w 6216718"/>
              <a:gd name="connsiteY16" fmla="*/ 375205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551187 w 6216718"/>
              <a:gd name="connsiteY15" fmla="*/ 4516 h 3881362"/>
              <a:gd name="connsiteX16" fmla="*/ 2781534 w 6216718"/>
              <a:gd name="connsiteY16" fmla="*/ 375205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2551187 w 6216718"/>
              <a:gd name="connsiteY15" fmla="*/ 4516 h 3881362"/>
              <a:gd name="connsiteX16" fmla="*/ 1659094 w 6216718"/>
              <a:gd name="connsiteY16" fmla="*/ 356640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1583821 w 6216718"/>
              <a:gd name="connsiteY15" fmla="*/ 4516 h 3881362"/>
              <a:gd name="connsiteX16" fmla="*/ 1659094 w 6216718"/>
              <a:gd name="connsiteY16" fmla="*/ 356640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1583821 w 6216718"/>
              <a:gd name="connsiteY15" fmla="*/ 4516 h 3881362"/>
              <a:gd name="connsiteX16" fmla="*/ 1659094 w 6216718"/>
              <a:gd name="connsiteY16" fmla="*/ 356640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1517361 w 6216718"/>
              <a:gd name="connsiteY15" fmla="*/ 4516 h 3881362"/>
              <a:gd name="connsiteX16" fmla="*/ 1659094 w 6216718"/>
              <a:gd name="connsiteY16" fmla="*/ 356640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1517361 w 6216718"/>
              <a:gd name="connsiteY15" fmla="*/ 4516 h 3881362"/>
              <a:gd name="connsiteX16" fmla="*/ 1659094 w 6216718"/>
              <a:gd name="connsiteY16" fmla="*/ 356640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82711 w 6216718"/>
              <a:gd name="connsiteY0" fmla="*/ 374727 h 3881362"/>
              <a:gd name="connsiteX1" fmla="*/ 6204845 w 6216718"/>
              <a:gd name="connsiteY1" fmla="*/ 666007 h 3881362"/>
              <a:gd name="connsiteX2" fmla="*/ 6172188 w 6216718"/>
              <a:gd name="connsiteY2" fmla="*/ 1045029 h 3881362"/>
              <a:gd name="connsiteX3" fmla="*/ 6161303 w 6216718"/>
              <a:gd name="connsiteY3" fmla="*/ 1959429 h 3881362"/>
              <a:gd name="connsiteX4" fmla="*/ 6215731 w 6216718"/>
              <a:gd name="connsiteY4" fmla="*/ 2786743 h 3881362"/>
              <a:gd name="connsiteX5" fmla="*/ 6106874 w 6216718"/>
              <a:gd name="connsiteY5" fmla="*/ 3635829 h 3881362"/>
              <a:gd name="connsiteX6" fmla="*/ 5421074 w 6216718"/>
              <a:gd name="connsiteY6" fmla="*/ 3864429 h 3881362"/>
              <a:gd name="connsiteX7" fmla="*/ 3744674 w 6216718"/>
              <a:gd name="connsiteY7" fmla="*/ 3864429 h 3881362"/>
              <a:gd name="connsiteX8" fmla="*/ 1643731 w 6216718"/>
              <a:gd name="connsiteY8" fmla="*/ 3820886 h 3881362"/>
              <a:gd name="connsiteX9" fmla="*/ 413646 w 6216718"/>
              <a:gd name="connsiteY9" fmla="*/ 3820886 h 3881362"/>
              <a:gd name="connsiteX10" fmla="*/ 43531 w 6216718"/>
              <a:gd name="connsiteY10" fmla="*/ 3396343 h 3881362"/>
              <a:gd name="connsiteX11" fmla="*/ 73069 w 6216718"/>
              <a:gd name="connsiteY11" fmla="*/ 2111829 h 3881362"/>
              <a:gd name="connsiteX12" fmla="*/ 21760 w 6216718"/>
              <a:gd name="connsiteY12" fmla="*/ 762000 h 3881362"/>
              <a:gd name="connsiteX13" fmla="*/ 152388 w 6216718"/>
              <a:gd name="connsiteY13" fmla="*/ 97972 h 3881362"/>
              <a:gd name="connsiteX14" fmla="*/ 1219189 w 6216718"/>
              <a:gd name="connsiteY14" fmla="*/ 0 h 3881362"/>
              <a:gd name="connsiteX15" fmla="*/ 1517361 w 6216718"/>
              <a:gd name="connsiteY15" fmla="*/ 4516 h 3881362"/>
              <a:gd name="connsiteX16" fmla="*/ 1334178 w 6216718"/>
              <a:gd name="connsiteY16" fmla="*/ 356640 h 3881362"/>
              <a:gd name="connsiteX17" fmla="*/ 4680408 w 6216718"/>
              <a:gd name="connsiteY17" fmla="*/ 362904 h 3881362"/>
              <a:gd name="connsiteX18" fmla="*/ 5447509 w 6216718"/>
              <a:gd name="connsiteY18" fmla="*/ 334594 h 3881362"/>
              <a:gd name="connsiteX19" fmla="*/ 6082711 w 6216718"/>
              <a:gd name="connsiteY19" fmla="*/ 374727 h 3881362"/>
              <a:gd name="connsiteX0" fmla="*/ 6070820 w 6204827"/>
              <a:gd name="connsiteY0" fmla="*/ 370211 h 3876846"/>
              <a:gd name="connsiteX1" fmla="*/ 6192954 w 6204827"/>
              <a:gd name="connsiteY1" fmla="*/ 661491 h 3876846"/>
              <a:gd name="connsiteX2" fmla="*/ 6160297 w 6204827"/>
              <a:gd name="connsiteY2" fmla="*/ 1040513 h 3876846"/>
              <a:gd name="connsiteX3" fmla="*/ 6149412 w 6204827"/>
              <a:gd name="connsiteY3" fmla="*/ 1954913 h 3876846"/>
              <a:gd name="connsiteX4" fmla="*/ 6203840 w 6204827"/>
              <a:gd name="connsiteY4" fmla="*/ 2782227 h 3876846"/>
              <a:gd name="connsiteX5" fmla="*/ 6094983 w 6204827"/>
              <a:gd name="connsiteY5" fmla="*/ 3631313 h 3876846"/>
              <a:gd name="connsiteX6" fmla="*/ 5409183 w 6204827"/>
              <a:gd name="connsiteY6" fmla="*/ 3859913 h 3876846"/>
              <a:gd name="connsiteX7" fmla="*/ 3732783 w 6204827"/>
              <a:gd name="connsiteY7" fmla="*/ 3859913 h 3876846"/>
              <a:gd name="connsiteX8" fmla="*/ 1631840 w 6204827"/>
              <a:gd name="connsiteY8" fmla="*/ 3816370 h 3876846"/>
              <a:gd name="connsiteX9" fmla="*/ 401755 w 6204827"/>
              <a:gd name="connsiteY9" fmla="*/ 3816370 h 3876846"/>
              <a:gd name="connsiteX10" fmla="*/ 31640 w 6204827"/>
              <a:gd name="connsiteY10" fmla="*/ 3391827 h 3876846"/>
              <a:gd name="connsiteX11" fmla="*/ 61178 w 6204827"/>
              <a:gd name="connsiteY11" fmla="*/ 2107313 h 3876846"/>
              <a:gd name="connsiteX12" fmla="*/ 9869 w 6204827"/>
              <a:gd name="connsiteY12" fmla="*/ 757484 h 3876846"/>
              <a:gd name="connsiteX13" fmla="*/ 140497 w 6204827"/>
              <a:gd name="connsiteY13" fmla="*/ 93456 h 3876846"/>
              <a:gd name="connsiteX14" fmla="*/ 874997 w 6204827"/>
              <a:gd name="connsiteY14" fmla="*/ 20238 h 3876846"/>
              <a:gd name="connsiteX15" fmla="*/ 1505470 w 6204827"/>
              <a:gd name="connsiteY15" fmla="*/ 0 h 3876846"/>
              <a:gd name="connsiteX16" fmla="*/ 1322287 w 6204827"/>
              <a:gd name="connsiteY16" fmla="*/ 352124 h 3876846"/>
              <a:gd name="connsiteX17" fmla="*/ 4668517 w 6204827"/>
              <a:gd name="connsiteY17" fmla="*/ 358388 h 3876846"/>
              <a:gd name="connsiteX18" fmla="*/ 5435618 w 6204827"/>
              <a:gd name="connsiteY18" fmla="*/ 330078 h 3876846"/>
              <a:gd name="connsiteX19" fmla="*/ 6070820 w 6204827"/>
              <a:gd name="connsiteY19" fmla="*/ 370211 h 3876846"/>
              <a:gd name="connsiteX0" fmla="*/ 6070820 w 6204827"/>
              <a:gd name="connsiteY0" fmla="*/ 370211 h 3876846"/>
              <a:gd name="connsiteX1" fmla="*/ 6192954 w 6204827"/>
              <a:gd name="connsiteY1" fmla="*/ 661491 h 3876846"/>
              <a:gd name="connsiteX2" fmla="*/ 6160297 w 6204827"/>
              <a:gd name="connsiteY2" fmla="*/ 1040513 h 3876846"/>
              <a:gd name="connsiteX3" fmla="*/ 6149412 w 6204827"/>
              <a:gd name="connsiteY3" fmla="*/ 1954913 h 3876846"/>
              <a:gd name="connsiteX4" fmla="*/ 6203840 w 6204827"/>
              <a:gd name="connsiteY4" fmla="*/ 2782227 h 3876846"/>
              <a:gd name="connsiteX5" fmla="*/ 6094983 w 6204827"/>
              <a:gd name="connsiteY5" fmla="*/ 3631313 h 3876846"/>
              <a:gd name="connsiteX6" fmla="*/ 5409183 w 6204827"/>
              <a:gd name="connsiteY6" fmla="*/ 3859913 h 3876846"/>
              <a:gd name="connsiteX7" fmla="*/ 3732783 w 6204827"/>
              <a:gd name="connsiteY7" fmla="*/ 3859913 h 3876846"/>
              <a:gd name="connsiteX8" fmla="*/ 1631840 w 6204827"/>
              <a:gd name="connsiteY8" fmla="*/ 3816370 h 3876846"/>
              <a:gd name="connsiteX9" fmla="*/ 401755 w 6204827"/>
              <a:gd name="connsiteY9" fmla="*/ 3816370 h 3876846"/>
              <a:gd name="connsiteX10" fmla="*/ 31640 w 6204827"/>
              <a:gd name="connsiteY10" fmla="*/ 3391827 h 3876846"/>
              <a:gd name="connsiteX11" fmla="*/ 61178 w 6204827"/>
              <a:gd name="connsiteY11" fmla="*/ 2107313 h 3876846"/>
              <a:gd name="connsiteX12" fmla="*/ 9869 w 6204827"/>
              <a:gd name="connsiteY12" fmla="*/ 757484 h 3876846"/>
              <a:gd name="connsiteX13" fmla="*/ 140497 w 6204827"/>
              <a:gd name="connsiteY13" fmla="*/ 93456 h 3876846"/>
              <a:gd name="connsiteX14" fmla="*/ 874997 w 6204827"/>
              <a:gd name="connsiteY14" fmla="*/ 20238 h 3876846"/>
              <a:gd name="connsiteX15" fmla="*/ 1505470 w 6204827"/>
              <a:gd name="connsiteY15" fmla="*/ 0 h 3876846"/>
              <a:gd name="connsiteX16" fmla="*/ 1322287 w 6204827"/>
              <a:gd name="connsiteY16" fmla="*/ 352124 h 3876846"/>
              <a:gd name="connsiteX17" fmla="*/ 4668517 w 6204827"/>
              <a:gd name="connsiteY17" fmla="*/ 358388 h 3876846"/>
              <a:gd name="connsiteX18" fmla="*/ 5435618 w 6204827"/>
              <a:gd name="connsiteY18" fmla="*/ 330078 h 3876846"/>
              <a:gd name="connsiteX19" fmla="*/ 6070820 w 6204827"/>
              <a:gd name="connsiteY19" fmla="*/ 370211 h 3876846"/>
              <a:gd name="connsiteX0" fmla="*/ 6070820 w 6204827"/>
              <a:gd name="connsiteY0" fmla="*/ 370211 h 3876846"/>
              <a:gd name="connsiteX1" fmla="*/ 6192954 w 6204827"/>
              <a:gd name="connsiteY1" fmla="*/ 661491 h 3876846"/>
              <a:gd name="connsiteX2" fmla="*/ 6160297 w 6204827"/>
              <a:gd name="connsiteY2" fmla="*/ 1040513 h 3876846"/>
              <a:gd name="connsiteX3" fmla="*/ 6149412 w 6204827"/>
              <a:gd name="connsiteY3" fmla="*/ 1954913 h 3876846"/>
              <a:gd name="connsiteX4" fmla="*/ 6203840 w 6204827"/>
              <a:gd name="connsiteY4" fmla="*/ 2782227 h 3876846"/>
              <a:gd name="connsiteX5" fmla="*/ 6094983 w 6204827"/>
              <a:gd name="connsiteY5" fmla="*/ 3631313 h 3876846"/>
              <a:gd name="connsiteX6" fmla="*/ 5409183 w 6204827"/>
              <a:gd name="connsiteY6" fmla="*/ 3859913 h 3876846"/>
              <a:gd name="connsiteX7" fmla="*/ 3732783 w 6204827"/>
              <a:gd name="connsiteY7" fmla="*/ 3859913 h 3876846"/>
              <a:gd name="connsiteX8" fmla="*/ 1631840 w 6204827"/>
              <a:gd name="connsiteY8" fmla="*/ 3816370 h 3876846"/>
              <a:gd name="connsiteX9" fmla="*/ 401755 w 6204827"/>
              <a:gd name="connsiteY9" fmla="*/ 3816370 h 3876846"/>
              <a:gd name="connsiteX10" fmla="*/ 31640 w 6204827"/>
              <a:gd name="connsiteY10" fmla="*/ 3391827 h 3876846"/>
              <a:gd name="connsiteX11" fmla="*/ 61178 w 6204827"/>
              <a:gd name="connsiteY11" fmla="*/ 2107313 h 3876846"/>
              <a:gd name="connsiteX12" fmla="*/ 9869 w 6204827"/>
              <a:gd name="connsiteY12" fmla="*/ 757484 h 3876846"/>
              <a:gd name="connsiteX13" fmla="*/ 140497 w 6204827"/>
              <a:gd name="connsiteY13" fmla="*/ 93456 h 3876846"/>
              <a:gd name="connsiteX14" fmla="*/ 874997 w 6204827"/>
              <a:gd name="connsiteY14" fmla="*/ 20238 h 3876846"/>
              <a:gd name="connsiteX15" fmla="*/ 1505470 w 6204827"/>
              <a:gd name="connsiteY15" fmla="*/ 0 h 3876846"/>
              <a:gd name="connsiteX16" fmla="*/ 1322287 w 6204827"/>
              <a:gd name="connsiteY16" fmla="*/ 352124 h 3876846"/>
              <a:gd name="connsiteX17" fmla="*/ 4668517 w 6204827"/>
              <a:gd name="connsiteY17" fmla="*/ 358388 h 3876846"/>
              <a:gd name="connsiteX18" fmla="*/ 5435618 w 6204827"/>
              <a:gd name="connsiteY18" fmla="*/ 330078 h 3876846"/>
              <a:gd name="connsiteX19" fmla="*/ 6070820 w 6204827"/>
              <a:gd name="connsiteY19" fmla="*/ 370211 h 3876846"/>
              <a:gd name="connsiteX0" fmla="*/ 6069365 w 6203372"/>
              <a:gd name="connsiteY0" fmla="*/ 370211 h 3876846"/>
              <a:gd name="connsiteX1" fmla="*/ 6191499 w 6203372"/>
              <a:gd name="connsiteY1" fmla="*/ 661491 h 3876846"/>
              <a:gd name="connsiteX2" fmla="*/ 6158842 w 6203372"/>
              <a:gd name="connsiteY2" fmla="*/ 1040513 h 3876846"/>
              <a:gd name="connsiteX3" fmla="*/ 6147957 w 6203372"/>
              <a:gd name="connsiteY3" fmla="*/ 1954913 h 3876846"/>
              <a:gd name="connsiteX4" fmla="*/ 6202385 w 6203372"/>
              <a:gd name="connsiteY4" fmla="*/ 2782227 h 3876846"/>
              <a:gd name="connsiteX5" fmla="*/ 6093528 w 6203372"/>
              <a:gd name="connsiteY5" fmla="*/ 3631313 h 3876846"/>
              <a:gd name="connsiteX6" fmla="*/ 5407728 w 6203372"/>
              <a:gd name="connsiteY6" fmla="*/ 3859913 h 3876846"/>
              <a:gd name="connsiteX7" fmla="*/ 3731328 w 6203372"/>
              <a:gd name="connsiteY7" fmla="*/ 3859913 h 3876846"/>
              <a:gd name="connsiteX8" fmla="*/ 1630385 w 6203372"/>
              <a:gd name="connsiteY8" fmla="*/ 3816370 h 3876846"/>
              <a:gd name="connsiteX9" fmla="*/ 400300 w 6203372"/>
              <a:gd name="connsiteY9" fmla="*/ 3816370 h 3876846"/>
              <a:gd name="connsiteX10" fmla="*/ 30185 w 6203372"/>
              <a:gd name="connsiteY10" fmla="*/ 3391827 h 3876846"/>
              <a:gd name="connsiteX11" fmla="*/ 59723 w 6203372"/>
              <a:gd name="connsiteY11" fmla="*/ 2107313 h 3876846"/>
              <a:gd name="connsiteX12" fmla="*/ 8414 w 6203372"/>
              <a:gd name="connsiteY12" fmla="*/ 757484 h 3876846"/>
              <a:gd name="connsiteX13" fmla="*/ 139042 w 6203372"/>
              <a:gd name="connsiteY13" fmla="*/ 93456 h 3876846"/>
              <a:gd name="connsiteX14" fmla="*/ 807082 w 6203372"/>
              <a:gd name="connsiteY14" fmla="*/ 20238 h 3876846"/>
              <a:gd name="connsiteX15" fmla="*/ 1504015 w 6203372"/>
              <a:gd name="connsiteY15" fmla="*/ 0 h 3876846"/>
              <a:gd name="connsiteX16" fmla="*/ 1320832 w 6203372"/>
              <a:gd name="connsiteY16" fmla="*/ 352124 h 3876846"/>
              <a:gd name="connsiteX17" fmla="*/ 4667062 w 6203372"/>
              <a:gd name="connsiteY17" fmla="*/ 358388 h 3876846"/>
              <a:gd name="connsiteX18" fmla="*/ 5434163 w 6203372"/>
              <a:gd name="connsiteY18" fmla="*/ 330078 h 3876846"/>
              <a:gd name="connsiteX19" fmla="*/ 6069365 w 6203372"/>
              <a:gd name="connsiteY19" fmla="*/ 370211 h 3876846"/>
              <a:gd name="connsiteX0" fmla="*/ 6069221 w 6203228"/>
              <a:gd name="connsiteY0" fmla="*/ 370211 h 3876846"/>
              <a:gd name="connsiteX1" fmla="*/ 6191355 w 6203228"/>
              <a:gd name="connsiteY1" fmla="*/ 661491 h 3876846"/>
              <a:gd name="connsiteX2" fmla="*/ 6158698 w 6203228"/>
              <a:gd name="connsiteY2" fmla="*/ 1040513 h 3876846"/>
              <a:gd name="connsiteX3" fmla="*/ 6147813 w 6203228"/>
              <a:gd name="connsiteY3" fmla="*/ 1954913 h 3876846"/>
              <a:gd name="connsiteX4" fmla="*/ 6202241 w 6203228"/>
              <a:gd name="connsiteY4" fmla="*/ 2782227 h 3876846"/>
              <a:gd name="connsiteX5" fmla="*/ 6093384 w 6203228"/>
              <a:gd name="connsiteY5" fmla="*/ 3631313 h 3876846"/>
              <a:gd name="connsiteX6" fmla="*/ 5407584 w 6203228"/>
              <a:gd name="connsiteY6" fmla="*/ 3859913 h 3876846"/>
              <a:gd name="connsiteX7" fmla="*/ 3731184 w 6203228"/>
              <a:gd name="connsiteY7" fmla="*/ 3859913 h 3876846"/>
              <a:gd name="connsiteX8" fmla="*/ 1630241 w 6203228"/>
              <a:gd name="connsiteY8" fmla="*/ 3816370 h 3876846"/>
              <a:gd name="connsiteX9" fmla="*/ 400156 w 6203228"/>
              <a:gd name="connsiteY9" fmla="*/ 3816370 h 3876846"/>
              <a:gd name="connsiteX10" fmla="*/ 30041 w 6203228"/>
              <a:gd name="connsiteY10" fmla="*/ 3391827 h 3876846"/>
              <a:gd name="connsiteX11" fmla="*/ 59579 w 6203228"/>
              <a:gd name="connsiteY11" fmla="*/ 2107313 h 3876846"/>
              <a:gd name="connsiteX12" fmla="*/ 8270 w 6203228"/>
              <a:gd name="connsiteY12" fmla="*/ 757484 h 3876846"/>
              <a:gd name="connsiteX13" fmla="*/ 138898 w 6203228"/>
              <a:gd name="connsiteY13" fmla="*/ 93456 h 3876846"/>
              <a:gd name="connsiteX14" fmla="*/ 799554 w 6203228"/>
              <a:gd name="connsiteY14" fmla="*/ 14050 h 3876846"/>
              <a:gd name="connsiteX15" fmla="*/ 1503871 w 6203228"/>
              <a:gd name="connsiteY15" fmla="*/ 0 h 3876846"/>
              <a:gd name="connsiteX16" fmla="*/ 1320688 w 6203228"/>
              <a:gd name="connsiteY16" fmla="*/ 352124 h 3876846"/>
              <a:gd name="connsiteX17" fmla="*/ 4666918 w 6203228"/>
              <a:gd name="connsiteY17" fmla="*/ 358388 h 3876846"/>
              <a:gd name="connsiteX18" fmla="*/ 5434019 w 6203228"/>
              <a:gd name="connsiteY18" fmla="*/ 330078 h 3876846"/>
              <a:gd name="connsiteX19" fmla="*/ 6069221 w 6203228"/>
              <a:gd name="connsiteY19" fmla="*/ 370211 h 3876846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503871 w 6203228"/>
              <a:gd name="connsiteY15" fmla="*/ 16893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503871 w 6203228"/>
              <a:gd name="connsiteY15" fmla="*/ 16893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230646 w 6203228"/>
              <a:gd name="connsiteY15" fmla="*/ 4516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230646 w 6203228"/>
              <a:gd name="connsiteY15" fmla="*/ 4516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156800 w 6203228"/>
              <a:gd name="connsiteY15" fmla="*/ 16893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156800 w 6203228"/>
              <a:gd name="connsiteY15" fmla="*/ 16893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156800 w 6203228"/>
              <a:gd name="connsiteY15" fmla="*/ 16893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156800 w 6203228"/>
              <a:gd name="connsiteY15" fmla="*/ 16893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164184 w 6203228"/>
              <a:gd name="connsiteY15" fmla="*/ 91156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9221 w 6203228"/>
              <a:gd name="connsiteY0" fmla="*/ 387104 h 3893739"/>
              <a:gd name="connsiteX1" fmla="*/ 6191355 w 6203228"/>
              <a:gd name="connsiteY1" fmla="*/ 678384 h 3893739"/>
              <a:gd name="connsiteX2" fmla="*/ 6158698 w 6203228"/>
              <a:gd name="connsiteY2" fmla="*/ 1057406 h 3893739"/>
              <a:gd name="connsiteX3" fmla="*/ 6147813 w 6203228"/>
              <a:gd name="connsiteY3" fmla="*/ 1971806 h 3893739"/>
              <a:gd name="connsiteX4" fmla="*/ 6202241 w 6203228"/>
              <a:gd name="connsiteY4" fmla="*/ 2799120 h 3893739"/>
              <a:gd name="connsiteX5" fmla="*/ 6093384 w 6203228"/>
              <a:gd name="connsiteY5" fmla="*/ 3648206 h 3893739"/>
              <a:gd name="connsiteX6" fmla="*/ 5407584 w 6203228"/>
              <a:gd name="connsiteY6" fmla="*/ 3876806 h 3893739"/>
              <a:gd name="connsiteX7" fmla="*/ 3731184 w 6203228"/>
              <a:gd name="connsiteY7" fmla="*/ 3876806 h 3893739"/>
              <a:gd name="connsiteX8" fmla="*/ 1630241 w 6203228"/>
              <a:gd name="connsiteY8" fmla="*/ 3833263 h 3893739"/>
              <a:gd name="connsiteX9" fmla="*/ 400156 w 6203228"/>
              <a:gd name="connsiteY9" fmla="*/ 3833263 h 3893739"/>
              <a:gd name="connsiteX10" fmla="*/ 30041 w 6203228"/>
              <a:gd name="connsiteY10" fmla="*/ 3408720 h 3893739"/>
              <a:gd name="connsiteX11" fmla="*/ 59579 w 6203228"/>
              <a:gd name="connsiteY11" fmla="*/ 2124206 h 3893739"/>
              <a:gd name="connsiteX12" fmla="*/ 8270 w 6203228"/>
              <a:gd name="connsiteY12" fmla="*/ 774377 h 3893739"/>
              <a:gd name="connsiteX13" fmla="*/ 138898 w 6203228"/>
              <a:gd name="connsiteY13" fmla="*/ 110349 h 3893739"/>
              <a:gd name="connsiteX14" fmla="*/ 799554 w 6203228"/>
              <a:gd name="connsiteY14" fmla="*/ 0 h 3893739"/>
              <a:gd name="connsiteX15" fmla="*/ 1164184 w 6203228"/>
              <a:gd name="connsiteY15" fmla="*/ 91156 h 3893739"/>
              <a:gd name="connsiteX16" fmla="*/ 1320688 w 6203228"/>
              <a:gd name="connsiteY16" fmla="*/ 369017 h 3893739"/>
              <a:gd name="connsiteX17" fmla="*/ 4666918 w 6203228"/>
              <a:gd name="connsiteY17" fmla="*/ 375281 h 3893739"/>
              <a:gd name="connsiteX18" fmla="*/ 5434019 w 6203228"/>
              <a:gd name="connsiteY18" fmla="*/ 346971 h 3893739"/>
              <a:gd name="connsiteX19" fmla="*/ 6069221 w 6203228"/>
              <a:gd name="connsiteY19" fmla="*/ 387104 h 3893739"/>
              <a:gd name="connsiteX0" fmla="*/ 6068183 w 6202190"/>
              <a:gd name="connsiteY0" fmla="*/ 374726 h 3881361"/>
              <a:gd name="connsiteX1" fmla="*/ 6190317 w 6202190"/>
              <a:gd name="connsiteY1" fmla="*/ 666006 h 3881361"/>
              <a:gd name="connsiteX2" fmla="*/ 6157660 w 6202190"/>
              <a:gd name="connsiteY2" fmla="*/ 1045028 h 3881361"/>
              <a:gd name="connsiteX3" fmla="*/ 6146775 w 6202190"/>
              <a:gd name="connsiteY3" fmla="*/ 1959428 h 3881361"/>
              <a:gd name="connsiteX4" fmla="*/ 6201203 w 6202190"/>
              <a:gd name="connsiteY4" fmla="*/ 2786742 h 3881361"/>
              <a:gd name="connsiteX5" fmla="*/ 6092346 w 6202190"/>
              <a:gd name="connsiteY5" fmla="*/ 3635828 h 3881361"/>
              <a:gd name="connsiteX6" fmla="*/ 5406546 w 6202190"/>
              <a:gd name="connsiteY6" fmla="*/ 3864428 h 3881361"/>
              <a:gd name="connsiteX7" fmla="*/ 3730146 w 6202190"/>
              <a:gd name="connsiteY7" fmla="*/ 3864428 h 3881361"/>
              <a:gd name="connsiteX8" fmla="*/ 1629203 w 6202190"/>
              <a:gd name="connsiteY8" fmla="*/ 3820885 h 3881361"/>
              <a:gd name="connsiteX9" fmla="*/ 399118 w 6202190"/>
              <a:gd name="connsiteY9" fmla="*/ 3820885 h 3881361"/>
              <a:gd name="connsiteX10" fmla="*/ 29003 w 6202190"/>
              <a:gd name="connsiteY10" fmla="*/ 3396342 h 3881361"/>
              <a:gd name="connsiteX11" fmla="*/ 58541 w 6202190"/>
              <a:gd name="connsiteY11" fmla="*/ 2111828 h 3881361"/>
              <a:gd name="connsiteX12" fmla="*/ 7232 w 6202190"/>
              <a:gd name="connsiteY12" fmla="*/ 761999 h 3881361"/>
              <a:gd name="connsiteX13" fmla="*/ 137860 w 6202190"/>
              <a:gd name="connsiteY13" fmla="*/ 97971 h 3881361"/>
              <a:gd name="connsiteX14" fmla="*/ 739440 w 6202190"/>
              <a:gd name="connsiteY14" fmla="*/ 0 h 3881361"/>
              <a:gd name="connsiteX15" fmla="*/ 1163146 w 6202190"/>
              <a:gd name="connsiteY15" fmla="*/ 78778 h 3881361"/>
              <a:gd name="connsiteX16" fmla="*/ 1319650 w 6202190"/>
              <a:gd name="connsiteY16" fmla="*/ 356639 h 3881361"/>
              <a:gd name="connsiteX17" fmla="*/ 4665880 w 6202190"/>
              <a:gd name="connsiteY17" fmla="*/ 362903 h 3881361"/>
              <a:gd name="connsiteX18" fmla="*/ 5432981 w 6202190"/>
              <a:gd name="connsiteY18" fmla="*/ 334593 h 3881361"/>
              <a:gd name="connsiteX19" fmla="*/ 6068183 w 6202190"/>
              <a:gd name="connsiteY19" fmla="*/ 374726 h 3881361"/>
              <a:gd name="connsiteX0" fmla="*/ 6068183 w 6202190"/>
              <a:gd name="connsiteY0" fmla="*/ 374726 h 3881361"/>
              <a:gd name="connsiteX1" fmla="*/ 6190317 w 6202190"/>
              <a:gd name="connsiteY1" fmla="*/ 666006 h 3881361"/>
              <a:gd name="connsiteX2" fmla="*/ 6157660 w 6202190"/>
              <a:gd name="connsiteY2" fmla="*/ 1045028 h 3881361"/>
              <a:gd name="connsiteX3" fmla="*/ 6146775 w 6202190"/>
              <a:gd name="connsiteY3" fmla="*/ 1959428 h 3881361"/>
              <a:gd name="connsiteX4" fmla="*/ 6201203 w 6202190"/>
              <a:gd name="connsiteY4" fmla="*/ 2786742 h 3881361"/>
              <a:gd name="connsiteX5" fmla="*/ 6092346 w 6202190"/>
              <a:gd name="connsiteY5" fmla="*/ 3635828 h 3881361"/>
              <a:gd name="connsiteX6" fmla="*/ 5406546 w 6202190"/>
              <a:gd name="connsiteY6" fmla="*/ 3864428 h 3881361"/>
              <a:gd name="connsiteX7" fmla="*/ 3730146 w 6202190"/>
              <a:gd name="connsiteY7" fmla="*/ 3864428 h 3881361"/>
              <a:gd name="connsiteX8" fmla="*/ 1629203 w 6202190"/>
              <a:gd name="connsiteY8" fmla="*/ 3820885 h 3881361"/>
              <a:gd name="connsiteX9" fmla="*/ 399118 w 6202190"/>
              <a:gd name="connsiteY9" fmla="*/ 3820885 h 3881361"/>
              <a:gd name="connsiteX10" fmla="*/ 29003 w 6202190"/>
              <a:gd name="connsiteY10" fmla="*/ 3396342 h 3881361"/>
              <a:gd name="connsiteX11" fmla="*/ 58541 w 6202190"/>
              <a:gd name="connsiteY11" fmla="*/ 2111828 h 3881361"/>
              <a:gd name="connsiteX12" fmla="*/ 7232 w 6202190"/>
              <a:gd name="connsiteY12" fmla="*/ 761999 h 3881361"/>
              <a:gd name="connsiteX13" fmla="*/ 137860 w 6202190"/>
              <a:gd name="connsiteY13" fmla="*/ 97971 h 3881361"/>
              <a:gd name="connsiteX14" fmla="*/ 739440 w 6202190"/>
              <a:gd name="connsiteY14" fmla="*/ 0 h 3881361"/>
              <a:gd name="connsiteX15" fmla="*/ 1163146 w 6202190"/>
              <a:gd name="connsiteY15" fmla="*/ 78778 h 3881361"/>
              <a:gd name="connsiteX16" fmla="*/ 1319650 w 6202190"/>
              <a:gd name="connsiteY16" fmla="*/ 356639 h 3881361"/>
              <a:gd name="connsiteX17" fmla="*/ 4665880 w 6202190"/>
              <a:gd name="connsiteY17" fmla="*/ 362903 h 3881361"/>
              <a:gd name="connsiteX18" fmla="*/ 5432981 w 6202190"/>
              <a:gd name="connsiteY18" fmla="*/ 334593 h 3881361"/>
              <a:gd name="connsiteX19" fmla="*/ 6068183 w 6202190"/>
              <a:gd name="connsiteY19" fmla="*/ 374726 h 3881361"/>
              <a:gd name="connsiteX0" fmla="*/ 6068183 w 6202190"/>
              <a:gd name="connsiteY0" fmla="*/ 374726 h 3881361"/>
              <a:gd name="connsiteX1" fmla="*/ 6190317 w 6202190"/>
              <a:gd name="connsiteY1" fmla="*/ 666006 h 3881361"/>
              <a:gd name="connsiteX2" fmla="*/ 6157660 w 6202190"/>
              <a:gd name="connsiteY2" fmla="*/ 1045028 h 3881361"/>
              <a:gd name="connsiteX3" fmla="*/ 6146775 w 6202190"/>
              <a:gd name="connsiteY3" fmla="*/ 1959428 h 3881361"/>
              <a:gd name="connsiteX4" fmla="*/ 6201203 w 6202190"/>
              <a:gd name="connsiteY4" fmla="*/ 2786742 h 3881361"/>
              <a:gd name="connsiteX5" fmla="*/ 6092346 w 6202190"/>
              <a:gd name="connsiteY5" fmla="*/ 3635828 h 3881361"/>
              <a:gd name="connsiteX6" fmla="*/ 5406546 w 6202190"/>
              <a:gd name="connsiteY6" fmla="*/ 3864428 h 3881361"/>
              <a:gd name="connsiteX7" fmla="*/ 3730146 w 6202190"/>
              <a:gd name="connsiteY7" fmla="*/ 3864428 h 3881361"/>
              <a:gd name="connsiteX8" fmla="*/ 1629203 w 6202190"/>
              <a:gd name="connsiteY8" fmla="*/ 3820885 h 3881361"/>
              <a:gd name="connsiteX9" fmla="*/ 399118 w 6202190"/>
              <a:gd name="connsiteY9" fmla="*/ 3820885 h 3881361"/>
              <a:gd name="connsiteX10" fmla="*/ 29003 w 6202190"/>
              <a:gd name="connsiteY10" fmla="*/ 3396342 h 3881361"/>
              <a:gd name="connsiteX11" fmla="*/ 58541 w 6202190"/>
              <a:gd name="connsiteY11" fmla="*/ 2111828 h 3881361"/>
              <a:gd name="connsiteX12" fmla="*/ 7232 w 6202190"/>
              <a:gd name="connsiteY12" fmla="*/ 761999 h 3881361"/>
              <a:gd name="connsiteX13" fmla="*/ 137860 w 6202190"/>
              <a:gd name="connsiteY13" fmla="*/ 97971 h 3881361"/>
              <a:gd name="connsiteX14" fmla="*/ 739440 w 6202190"/>
              <a:gd name="connsiteY14" fmla="*/ 0 h 3881361"/>
              <a:gd name="connsiteX15" fmla="*/ 1163146 w 6202190"/>
              <a:gd name="connsiteY15" fmla="*/ 78778 h 3881361"/>
              <a:gd name="connsiteX16" fmla="*/ 1319650 w 6202190"/>
              <a:gd name="connsiteY16" fmla="*/ 356639 h 3881361"/>
              <a:gd name="connsiteX17" fmla="*/ 4665880 w 6202190"/>
              <a:gd name="connsiteY17" fmla="*/ 362903 h 3881361"/>
              <a:gd name="connsiteX18" fmla="*/ 5432981 w 6202190"/>
              <a:gd name="connsiteY18" fmla="*/ 334593 h 3881361"/>
              <a:gd name="connsiteX19" fmla="*/ 6068183 w 6202190"/>
              <a:gd name="connsiteY19" fmla="*/ 374726 h 3881361"/>
              <a:gd name="connsiteX0" fmla="*/ 6068183 w 6202190"/>
              <a:gd name="connsiteY0" fmla="*/ 374726 h 3881361"/>
              <a:gd name="connsiteX1" fmla="*/ 6190317 w 6202190"/>
              <a:gd name="connsiteY1" fmla="*/ 666006 h 3881361"/>
              <a:gd name="connsiteX2" fmla="*/ 6157660 w 6202190"/>
              <a:gd name="connsiteY2" fmla="*/ 1045028 h 3881361"/>
              <a:gd name="connsiteX3" fmla="*/ 6146775 w 6202190"/>
              <a:gd name="connsiteY3" fmla="*/ 1959428 h 3881361"/>
              <a:gd name="connsiteX4" fmla="*/ 6201203 w 6202190"/>
              <a:gd name="connsiteY4" fmla="*/ 2786742 h 3881361"/>
              <a:gd name="connsiteX5" fmla="*/ 6092346 w 6202190"/>
              <a:gd name="connsiteY5" fmla="*/ 3635828 h 3881361"/>
              <a:gd name="connsiteX6" fmla="*/ 5406546 w 6202190"/>
              <a:gd name="connsiteY6" fmla="*/ 3864428 h 3881361"/>
              <a:gd name="connsiteX7" fmla="*/ 3730146 w 6202190"/>
              <a:gd name="connsiteY7" fmla="*/ 3864428 h 3881361"/>
              <a:gd name="connsiteX8" fmla="*/ 1629203 w 6202190"/>
              <a:gd name="connsiteY8" fmla="*/ 3820885 h 3881361"/>
              <a:gd name="connsiteX9" fmla="*/ 399118 w 6202190"/>
              <a:gd name="connsiteY9" fmla="*/ 3820885 h 3881361"/>
              <a:gd name="connsiteX10" fmla="*/ 29003 w 6202190"/>
              <a:gd name="connsiteY10" fmla="*/ 3396342 h 3881361"/>
              <a:gd name="connsiteX11" fmla="*/ 58541 w 6202190"/>
              <a:gd name="connsiteY11" fmla="*/ 2111828 h 3881361"/>
              <a:gd name="connsiteX12" fmla="*/ 7232 w 6202190"/>
              <a:gd name="connsiteY12" fmla="*/ 761999 h 3881361"/>
              <a:gd name="connsiteX13" fmla="*/ 137860 w 6202190"/>
              <a:gd name="connsiteY13" fmla="*/ 97971 h 3881361"/>
              <a:gd name="connsiteX14" fmla="*/ 739440 w 6202190"/>
              <a:gd name="connsiteY14" fmla="*/ 0 h 3881361"/>
              <a:gd name="connsiteX15" fmla="*/ 1163146 w 6202190"/>
              <a:gd name="connsiteY15" fmla="*/ 78778 h 3881361"/>
              <a:gd name="connsiteX16" fmla="*/ 1319650 w 6202190"/>
              <a:gd name="connsiteY16" fmla="*/ 356639 h 3881361"/>
              <a:gd name="connsiteX17" fmla="*/ 4665880 w 6202190"/>
              <a:gd name="connsiteY17" fmla="*/ 362903 h 3881361"/>
              <a:gd name="connsiteX18" fmla="*/ 5432981 w 6202190"/>
              <a:gd name="connsiteY18" fmla="*/ 334593 h 3881361"/>
              <a:gd name="connsiteX19" fmla="*/ 6068183 w 6202190"/>
              <a:gd name="connsiteY19" fmla="*/ 374726 h 3881361"/>
              <a:gd name="connsiteX0" fmla="*/ 6068183 w 6202190"/>
              <a:gd name="connsiteY0" fmla="*/ 379049 h 3885684"/>
              <a:gd name="connsiteX1" fmla="*/ 6190317 w 6202190"/>
              <a:gd name="connsiteY1" fmla="*/ 670329 h 3885684"/>
              <a:gd name="connsiteX2" fmla="*/ 6157660 w 6202190"/>
              <a:gd name="connsiteY2" fmla="*/ 1049351 h 3885684"/>
              <a:gd name="connsiteX3" fmla="*/ 6146775 w 6202190"/>
              <a:gd name="connsiteY3" fmla="*/ 1963751 h 3885684"/>
              <a:gd name="connsiteX4" fmla="*/ 6201203 w 6202190"/>
              <a:gd name="connsiteY4" fmla="*/ 2791065 h 3885684"/>
              <a:gd name="connsiteX5" fmla="*/ 6092346 w 6202190"/>
              <a:gd name="connsiteY5" fmla="*/ 3640151 h 3885684"/>
              <a:gd name="connsiteX6" fmla="*/ 5406546 w 6202190"/>
              <a:gd name="connsiteY6" fmla="*/ 3868751 h 3885684"/>
              <a:gd name="connsiteX7" fmla="*/ 3730146 w 6202190"/>
              <a:gd name="connsiteY7" fmla="*/ 3868751 h 3885684"/>
              <a:gd name="connsiteX8" fmla="*/ 1629203 w 6202190"/>
              <a:gd name="connsiteY8" fmla="*/ 3825208 h 3885684"/>
              <a:gd name="connsiteX9" fmla="*/ 399118 w 6202190"/>
              <a:gd name="connsiteY9" fmla="*/ 3825208 h 3885684"/>
              <a:gd name="connsiteX10" fmla="*/ 29003 w 6202190"/>
              <a:gd name="connsiteY10" fmla="*/ 3400665 h 3885684"/>
              <a:gd name="connsiteX11" fmla="*/ 58541 w 6202190"/>
              <a:gd name="connsiteY11" fmla="*/ 2116151 h 3885684"/>
              <a:gd name="connsiteX12" fmla="*/ 7232 w 6202190"/>
              <a:gd name="connsiteY12" fmla="*/ 766322 h 3885684"/>
              <a:gd name="connsiteX13" fmla="*/ 137860 w 6202190"/>
              <a:gd name="connsiteY13" fmla="*/ 102294 h 3885684"/>
              <a:gd name="connsiteX14" fmla="*/ 739440 w 6202190"/>
              <a:gd name="connsiteY14" fmla="*/ 4323 h 3885684"/>
              <a:gd name="connsiteX15" fmla="*/ 1163146 w 6202190"/>
              <a:gd name="connsiteY15" fmla="*/ 83101 h 3885684"/>
              <a:gd name="connsiteX16" fmla="*/ 1319650 w 6202190"/>
              <a:gd name="connsiteY16" fmla="*/ 360962 h 3885684"/>
              <a:gd name="connsiteX17" fmla="*/ 4665880 w 6202190"/>
              <a:gd name="connsiteY17" fmla="*/ 367226 h 3885684"/>
              <a:gd name="connsiteX18" fmla="*/ 5432981 w 6202190"/>
              <a:gd name="connsiteY18" fmla="*/ 338916 h 3885684"/>
              <a:gd name="connsiteX19" fmla="*/ 6068183 w 6202190"/>
              <a:gd name="connsiteY19" fmla="*/ 379049 h 3885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2190" h="3885684">
                <a:moveTo>
                  <a:pt x="6068183" y="379049"/>
                </a:moveTo>
                <a:cubicBezTo>
                  <a:pt x="6194406" y="434284"/>
                  <a:pt x="6175404" y="558612"/>
                  <a:pt x="6190317" y="670329"/>
                </a:cubicBezTo>
                <a:cubicBezTo>
                  <a:pt x="6205230" y="782046"/>
                  <a:pt x="6164917" y="833781"/>
                  <a:pt x="6157660" y="1049351"/>
                </a:cubicBezTo>
                <a:cubicBezTo>
                  <a:pt x="6150403" y="1264921"/>
                  <a:pt x="6139518" y="1673465"/>
                  <a:pt x="6146775" y="1963751"/>
                </a:cubicBezTo>
                <a:cubicBezTo>
                  <a:pt x="6154032" y="2254037"/>
                  <a:pt x="6210274" y="2511665"/>
                  <a:pt x="6201203" y="2791065"/>
                </a:cubicBezTo>
                <a:cubicBezTo>
                  <a:pt x="6192132" y="3070465"/>
                  <a:pt x="6224789" y="3460537"/>
                  <a:pt x="6092346" y="3640151"/>
                </a:cubicBezTo>
                <a:cubicBezTo>
                  <a:pt x="5959903" y="3819765"/>
                  <a:pt x="5800246" y="3830651"/>
                  <a:pt x="5406546" y="3868751"/>
                </a:cubicBezTo>
                <a:cubicBezTo>
                  <a:pt x="5012846" y="3906851"/>
                  <a:pt x="3730146" y="3868751"/>
                  <a:pt x="3730146" y="3868751"/>
                </a:cubicBezTo>
                <a:lnTo>
                  <a:pt x="1629203" y="3825208"/>
                </a:lnTo>
                <a:cubicBezTo>
                  <a:pt x="1074032" y="3817951"/>
                  <a:pt x="665818" y="3895965"/>
                  <a:pt x="399118" y="3825208"/>
                </a:cubicBezTo>
                <a:cubicBezTo>
                  <a:pt x="132418" y="3754451"/>
                  <a:pt x="85766" y="3685508"/>
                  <a:pt x="29003" y="3400665"/>
                </a:cubicBezTo>
                <a:cubicBezTo>
                  <a:pt x="-27760" y="3115822"/>
                  <a:pt x="62169" y="2555208"/>
                  <a:pt x="58541" y="2116151"/>
                </a:cubicBezTo>
                <a:cubicBezTo>
                  <a:pt x="54913" y="1677094"/>
                  <a:pt x="30934" y="1108153"/>
                  <a:pt x="7232" y="766322"/>
                </a:cubicBezTo>
                <a:cubicBezTo>
                  <a:pt x="-16470" y="424491"/>
                  <a:pt x="15825" y="229294"/>
                  <a:pt x="137860" y="102294"/>
                </a:cubicBezTo>
                <a:cubicBezTo>
                  <a:pt x="259895" y="-24706"/>
                  <a:pt x="388742" y="1017"/>
                  <a:pt x="739440" y="4323"/>
                </a:cubicBezTo>
                <a:cubicBezTo>
                  <a:pt x="991443" y="18205"/>
                  <a:pt x="992373" y="38276"/>
                  <a:pt x="1163146" y="83101"/>
                </a:cubicBezTo>
                <a:cubicBezTo>
                  <a:pt x="1340669" y="148819"/>
                  <a:pt x="1252774" y="313608"/>
                  <a:pt x="1319650" y="360962"/>
                </a:cubicBezTo>
                <a:cubicBezTo>
                  <a:pt x="1386526" y="408316"/>
                  <a:pt x="4032922" y="371326"/>
                  <a:pt x="4665880" y="367226"/>
                </a:cubicBezTo>
                <a:cubicBezTo>
                  <a:pt x="4920887" y="358550"/>
                  <a:pt x="5199264" y="336946"/>
                  <a:pt x="5432981" y="338916"/>
                </a:cubicBezTo>
                <a:cubicBezTo>
                  <a:pt x="5666698" y="340887"/>
                  <a:pt x="5941960" y="323814"/>
                  <a:pt x="6068183" y="379049"/>
                </a:cubicBezTo>
                <a:close/>
              </a:path>
            </a:pathLst>
          </a:custGeom>
          <a:solidFill>
            <a:srgbClr val="F7F7D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42558" tIns="71279" rIns="142558" bIns="71279" numCol="1" rtlCol="0" anchor="t" anchorCtr="0" compatLnSpc="1">
            <a:prstTxWarp prst="textNoShape">
              <a:avLst/>
            </a:prstTxWarp>
          </a:bodyPr>
          <a:lstStyle/>
          <a:p>
            <a:pPr defTabSz="1425550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280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719626" y="368760"/>
            <a:ext cx="2532245" cy="1100814"/>
          </a:xfrm>
          <a:prstGeom prst="rect">
            <a:avLst/>
          </a:prstGeom>
        </p:spPr>
        <p:txBody>
          <a:bodyPr wrap="none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defTabSz="1425550"/>
            <a:r>
              <a:rPr lang="zh-TW" altLang="en-US" sz="5612" kern="0" dirty="0" smtClean="0">
                <a:solidFill>
                  <a:srgbClr val="701D23"/>
                </a:solidFill>
              </a:rPr>
              <a:t>摩擦力</a:t>
            </a:r>
            <a:r>
              <a:rPr lang="en-US" altLang="zh-TW" sz="5612" kern="0" dirty="0" smtClean="0">
                <a:solidFill>
                  <a:srgbClr val="701D23"/>
                </a:solidFill>
              </a:rPr>
              <a:t>(</a:t>
            </a:r>
            <a:r>
              <a:rPr lang="zh-TW" altLang="en-US" sz="5612" kern="0" dirty="0" smtClean="0">
                <a:solidFill>
                  <a:srgbClr val="701D23"/>
                </a:solidFill>
              </a:rPr>
              <a:t>留待國中繼續探究</a:t>
            </a:r>
            <a:r>
              <a:rPr lang="en-US" altLang="zh-TW" sz="5612" kern="0" dirty="0" smtClean="0">
                <a:solidFill>
                  <a:srgbClr val="701D23"/>
                </a:solidFill>
              </a:rPr>
              <a:t>)</a:t>
            </a:r>
            <a:endParaRPr lang="zh-TW" altLang="en-US" sz="5612" kern="0" dirty="0">
              <a:solidFill>
                <a:srgbClr val="701D23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80" y="4106425"/>
            <a:ext cx="14021698" cy="51481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05760" y="1687580"/>
            <a:ext cx="8056354" cy="1627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989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造成摩擦力原因</a:t>
            </a:r>
            <a:endParaRPr lang="en-US" altLang="zh-TW" sz="4989" b="1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r>
              <a:rPr lang="zh-TW" altLang="en-US" sz="4989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任何表面都不是平整光滑的</a:t>
            </a:r>
            <a:endParaRPr lang="zh-TW" altLang="zh-TW" sz="4989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375586" y="1664391"/>
            <a:ext cx="4853745" cy="860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989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影響摩擦力因素</a:t>
            </a:r>
            <a:endParaRPr lang="zh-TW" altLang="zh-TW" sz="4989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253442" y="4008156"/>
            <a:ext cx="3546967" cy="1627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989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重力</a:t>
            </a:r>
          </a:p>
          <a:p>
            <a:r>
              <a:rPr lang="zh-TW" altLang="en-US" sz="4989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接觸面性質</a:t>
            </a:r>
            <a:endParaRPr lang="zh-TW" altLang="zh-TW" sz="4989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928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7412" cy="264849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58596" y="204652"/>
            <a:ext cx="154219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/>
              <a:t>Explain</a:t>
            </a:r>
            <a:endParaRPr lang="zh-TW" altLang="en-US" sz="2800" dirty="0"/>
          </a:p>
        </p:txBody>
      </p:sp>
      <p:sp>
        <p:nvSpPr>
          <p:cNvPr id="4" name="TextBox 133"/>
          <p:cNvSpPr txBox="1"/>
          <p:nvPr/>
        </p:nvSpPr>
        <p:spPr>
          <a:xfrm>
            <a:off x="1329694" y="1324246"/>
            <a:ext cx="4342775" cy="9560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6250"/>
              </a:lnSpc>
            </a:pPr>
            <a:r>
              <a:rPr lang="en-US" altLang="zh-CN" sz="2800" b="1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How</a:t>
            </a:r>
            <a:r>
              <a:rPr lang="en-US" altLang="zh-CN" sz="2800" b="1" spc="-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can</a:t>
            </a:r>
            <a:r>
              <a:rPr lang="en-US" altLang="zh-CN" sz="2800" b="1" spc="-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we</a:t>
            </a:r>
            <a:r>
              <a:rPr lang="en-US" altLang="zh-CN" sz="2800" b="1" spc="-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use</a:t>
            </a:r>
            <a:r>
              <a:rPr lang="en-US" altLang="zh-CN" sz="2800" b="1" spc="-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friction</a:t>
            </a:r>
            <a:r>
              <a:rPr lang="en-US" altLang="zh-CN" sz="2800" b="1" spc="-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to</a:t>
            </a:r>
            <a:r>
              <a:rPr lang="en-US" altLang="zh-CN" sz="2800" b="1" spc="-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our</a:t>
            </a:r>
            <a:r>
              <a:rPr lang="en-US" altLang="zh-CN" sz="2800" b="1" spc="-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benefit</a:t>
            </a:r>
            <a:r>
              <a:rPr lang="en-US" altLang="zh-CN" sz="2800" b="1" spc="-10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?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176" y="3421360"/>
            <a:ext cx="5902176" cy="586607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53177" y="4214034"/>
            <a:ext cx="37264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en-US" altLang="zh-CN" sz="2000" spc="1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z="20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PET</a:t>
            </a:r>
            <a:r>
              <a:rPr lang="en-US" altLang="zh-CN" sz="2000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bottle</a:t>
            </a:r>
            <a:r>
              <a:rPr lang="en-US" altLang="zh-CN" sz="20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cap</a:t>
            </a:r>
            <a:r>
              <a:rPr lang="en-US" altLang="zh-CN" sz="2000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has</a:t>
            </a:r>
            <a:r>
              <a:rPr lang="en-US" altLang="zh-CN" sz="2000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lines</a:t>
            </a:r>
            <a:r>
              <a:rPr lang="en-US" altLang="zh-CN" sz="20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79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that</a:t>
            </a:r>
            <a:r>
              <a:rPr lang="en-US" altLang="zh-CN" sz="2000" spc="120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7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make</a:t>
            </a:r>
            <a:r>
              <a:rPr lang="en-US" altLang="zh-CN" sz="2000" spc="12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it</a:t>
            </a:r>
            <a:r>
              <a:rPr lang="en-US" altLang="zh-CN" sz="2000" spc="12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easier</a:t>
            </a:r>
            <a:r>
              <a:rPr lang="en-US" altLang="zh-CN" sz="2000" spc="12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to</a:t>
            </a:r>
            <a:r>
              <a:rPr lang="en-US" altLang="zh-CN" sz="2000" spc="12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2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hold</a:t>
            </a:r>
            <a:r>
              <a:rPr lang="en-US" altLang="zh-CN" sz="20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69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when</a:t>
            </a:r>
            <a:r>
              <a:rPr lang="en-US" altLang="zh-CN" sz="2000" spc="34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you</a:t>
            </a:r>
            <a:r>
              <a:rPr lang="en-US" altLang="zh-CN" sz="2000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open</a:t>
            </a:r>
            <a:r>
              <a:rPr lang="en-US" altLang="zh-CN" sz="2000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it.</a:t>
            </a:r>
          </a:p>
        </p:txBody>
      </p:sp>
      <p:sp>
        <p:nvSpPr>
          <p:cNvPr id="7" name="矩形 6"/>
          <p:cNvSpPr/>
          <p:nvPr/>
        </p:nvSpPr>
        <p:spPr>
          <a:xfrm>
            <a:off x="3904264" y="6951916"/>
            <a:ext cx="2836115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en-US" altLang="zh-TW" sz="2000" spc="1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There is an anti-slip </a:t>
            </a:r>
            <a:r>
              <a:rPr lang="en-US" altLang="zh-TW" sz="2000" spc="150" dirty="0" smtClean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pad at </a:t>
            </a:r>
            <a:r>
              <a:rPr lang="en-US" altLang="zh-TW" sz="2000" spc="1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 bottom of the baby socks to protect the baby from falling.</a:t>
            </a:r>
          </a:p>
          <a:p>
            <a:pPr hangingPunct="0">
              <a:lnSpc>
                <a:spcPct val="125000"/>
              </a:lnSpc>
            </a:pPr>
            <a:endParaRPr lang="en-US" altLang="zh-TW" sz="2000" spc="150" dirty="0">
              <a:solidFill>
                <a:srgbClr val="221E1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4256209" y="2444413"/>
            <a:ext cx="4483952" cy="2320219"/>
            <a:chOff x="7744442" y="7500708"/>
            <a:chExt cx="4483952" cy="2320219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3087" y="7500708"/>
              <a:ext cx="2266662" cy="2320219"/>
            </a:xfrm>
            <a:prstGeom prst="rect">
              <a:avLst/>
            </a:prstGeom>
          </p:spPr>
        </p:pic>
        <p:sp>
          <p:nvSpPr>
            <p:cNvPr id="10" name="文字方塊 9"/>
            <p:cNvSpPr txBox="1"/>
            <p:nvPr/>
          </p:nvSpPr>
          <p:spPr>
            <a:xfrm>
              <a:off x="10162146" y="7500708"/>
              <a:ext cx="2066248" cy="64633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什麼情形需要減少摩擦力呢？</a:t>
              </a:r>
              <a:endParaRPr lang="zh-TW" altLang="en-US" dirty="0"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7744442" y="7500708"/>
              <a:ext cx="2259367" cy="64633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TW" altLang="en-US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生活中很多物品的應用是要增加摩擦力</a:t>
              </a:r>
              <a:endParaRPr lang="zh-TW" altLang="en-US" dirty="0"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pic>
        <p:nvPicPr>
          <p:cNvPr id="13" name="圖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0858" y="2041860"/>
            <a:ext cx="5877531" cy="7245576"/>
          </a:xfrm>
          <a:prstGeom prst="rect">
            <a:avLst/>
          </a:prstGeom>
        </p:spPr>
      </p:pic>
      <p:sp>
        <p:nvSpPr>
          <p:cNvPr id="14" name="TextBox 135"/>
          <p:cNvSpPr txBox="1"/>
          <p:nvPr/>
        </p:nvSpPr>
        <p:spPr>
          <a:xfrm>
            <a:off x="12575754" y="3090744"/>
            <a:ext cx="2142635" cy="21925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45833"/>
              </a:lnSpc>
            </a:pPr>
            <a:r>
              <a:rPr lang="en-US" altLang="zh-CN" sz="2000" spc="9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Oiling</a:t>
            </a:r>
            <a:r>
              <a:rPr lang="en-US" altLang="zh-CN" sz="2000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z="2000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gears</a:t>
            </a:r>
            <a:r>
              <a:rPr lang="en-US" altLang="zh-CN" sz="2000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of</a:t>
            </a:r>
            <a:r>
              <a:rPr lang="en-US" altLang="zh-CN" sz="2000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z="20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bicycle</a:t>
            </a:r>
            <a:r>
              <a:rPr lang="en-US" altLang="zh-CN" sz="2000" spc="12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can</a:t>
            </a:r>
            <a:r>
              <a:rPr lang="en-US" altLang="zh-CN" sz="2000" spc="12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make</a:t>
            </a:r>
            <a:r>
              <a:rPr lang="en-US" altLang="zh-CN" sz="2000" spc="12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it</a:t>
            </a:r>
            <a:r>
              <a:rPr lang="en-US" altLang="zh-CN" sz="20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turn</a:t>
            </a:r>
            <a:r>
              <a:rPr lang="en-US" altLang="zh-CN" sz="20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more</a:t>
            </a:r>
            <a:r>
              <a:rPr lang="en-US" altLang="zh-CN" sz="20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smoothly.</a:t>
            </a:r>
          </a:p>
        </p:txBody>
      </p:sp>
      <p:sp>
        <p:nvSpPr>
          <p:cNvPr id="15" name="TextBox 137"/>
          <p:cNvSpPr txBox="1"/>
          <p:nvPr/>
        </p:nvSpPr>
        <p:spPr>
          <a:xfrm>
            <a:off x="9059123" y="6734215"/>
            <a:ext cx="2141617" cy="21779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45416"/>
              </a:lnSpc>
            </a:pPr>
            <a:r>
              <a:rPr lang="en-US" altLang="zh-CN" sz="2000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z="2000" spc="2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rollers</a:t>
            </a:r>
            <a:r>
              <a:rPr lang="en-US" altLang="zh-CN" sz="2000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on</a:t>
            </a:r>
            <a:r>
              <a:rPr lang="en-US" altLang="zh-CN" sz="2000" spc="3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</a:t>
            </a:r>
            <a:r>
              <a:rPr lang="en-US" altLang="zh-CN" sz="2000" spc="2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inline</a:t>
            </a:r>
            <a:r>
              <a:rPr lang="en-US" altLang="zh-CN" sz="20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0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skates</a:t>
            </a:r>
            <a:r>
              <a:rPr lang="en-US" altLang="zh-CN" sz="2000" spc="12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2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allow</a:t>
            </a:r>
            <a:r>
              <a:rPr lang="en-US" altLang="zh-CN" sz="2000" spc="12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6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you</a:t>
            </a:r>
            <a:r>
              <a:rPr lang="en-US" altLang="zh-CN" sz="2000" spc="13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to</a:t>
            </a:r>
            <a:r>
              <a:rPr lang="en-US" altLang="zh-CN" sz="20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move</a:t>
            </a:r>
            <a:r>
              <a:rPr lang="en-US" altLang="zh-CN" sz="2000" spc="2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quickly.</a:t>
            </a:r>
          </a:p>
        </p:txBody>
      </p:sp>
    </p:spTree>
    <p:extLst>
      <p:ext uri="{BB962C8B-B14F-4D97-AF65-F5344CB8AC3E}">
        <p14:creationId xmlns:p14="http://schemas.microsoft.com/office/powerpoint/2010/main" val="22853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1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93" y="-30851"/>
            <a:ext cx="15125700" cy="10698480"/>
          </a:xfrm>
          <a:prstGeom prst="rect">
            <a:avLst/>
          </a:prstGeom>
        </p:spPr>
      </p:pic>
      <p:sp>
        <p:nvSpPr>
          <p:cNvPr id="2" name="TextBox 142"/>
          <p:cNvSpPr txBox="1"/>
          <p:nvPr/>
        </p:nvSpPr>
        <p:spPr>
          <a:xfrm>
            <a:off x="1061999" y="2017528"/>
            <a:ext cx="5435184" cy="71614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422835">
              <a:lnSpc>
                <a:spcPct val="103750"/>
              </a:lnSpc>
            </a:pPr>
            <a:r>
              <a:rPr lang="en-US" altLang="zh-CN" sz="2000" b="1" spc="-25" dirty="0">
                <a:solidFill>
                  <a:srgbClr val="F39418"/>
                </a:solidFill>
                <a:latin typeface="Times New Roman"/>
                <a:ea typeface="Times New Roman"/>
              </a:rPr>
              <a:t>Application</a:t>
            </a:r>
            <a:r>
              <a:rPr lang="en-US" altLang="zh-CN" sz="2000" b="1" spc="-10" dirty="0">
                <a:solidFill>
                  <a:srgbClr val="F39418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-34" dirty="0">
                <a:solidFill>
                  <a:srgbClr val="F39418"/>
                </a:solidFill>
                <a:latin typeface="Times New Roman"/>
                <a:ea typeface="Times New Roman"/>
              </a:rPr>
              <a:t>of</a:t>
            </a:r>
            <a:r>
              <a:rPr lang="en-US" altLang="zh-CN" sz="2000" b="1" spc="-15" dirty="0">
                <a:solidFill>
                  <a:srgbClr val="F39418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-25" dirty="0">
                <a:solidFill>
                  <a:srgbClr val="F39418"/>
                </a:solidFill>
                <a:latin typeface="Times New Roman"/>
                <a:ea typeface="Times New Roman"/>
              </a:rPr>
              <a:t>friction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10"/>
              </a:lnSpc>
            </a:pPr>
            <a:endParaRPr lang="en-US" dirty="0" smtClean="0"/>
          </a:p>
          <a:p>
            <a:pPr marL="0" hangingPunct="0">
              <a:lnSpc>
                <a:spcPct val="175416"/>
              </a:lnSpc>
            </a:pPr>
            <a:r>
              <a:rPr lang="en-US" altLang="zh-CN" sz="2000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Friction</a:t>
            </a:r>
            <a:r>
              <a:rPr lang="en-US" altLang="zh-CN" sz="2000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has</a:t>
            </a:r>
            <a:r>
              <a:rPr lang="en-US" altLang="zh-CN" sz="2000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many</a:t>
            </a:r>
            <a:r>
              <a:rPr lang="en-US" altLang="zh-CN" sz="2000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practical</a:t>
            </a:r>
            <a:r>
              <a:rPr lang="en-US" altLang="zh-CN" sz="2000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uses</a:t>
            </a:r>
            <a:r>
              <a:rPr lang="en-US" altLang="zh-CN" sz="2000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</a:t>
            </a:r>
            <a:r>
              <a:rPr lang="en-US" altLang="zh-CN" sz="2000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our</a:t>
            </a:r>
            <a:r>
              <a:rPr lang="en-US" altLang="zh-CN" sz="2000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daily</a:t>
            </a:r>
            <a:r>
              <a:rPr lang="en-US" altLang="zh-CN" sz="2000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life.</a:t>
            </a:r>
            <a:r>
              <a:rPr lang="en-US" altLang="zh-CN" sz="20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Discuss</a:t>
            </a:r>
            <a:r>
              <a:rPr lang="en-US" altLang="zh-CN" sz="2000" spc="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with</a:t>
            </a:r>
            <a:r>
              <a:rPr lang="en-US" altLang="zh-CN" sz="2000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</a:t>
            </a:r>
            <a:r>
              <a:rPr lang="en-US" altLang="zh-CN" sz="2000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partner</a:t>
            </a:r>
            <a:r>
              <a:rPr lang="en-US" altLang="zh-CN" sz="2000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that</a:t>
            </a:r>
            <a:r>
              <a:rPr lang="en-US" altLang="zh-CN" sz="2000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how</a:t>
            </a:r>
            <a:r>
              <a:rPr lang="en-US" altLang="zh-CN" sz="2000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24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we</a:t>
            </a:r>
            <a:r>
              <a:rPr lang="en-US" altLang="zh-CN" sz="2000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might</a:t>
            </a:r>
            <a:r>
              <a:rPr lang="en-US" altLang="zh-CN" sz="2000" spc="10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1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use</a:t>
            </a:r>
            <a:r>
              <a:rPr lang="en-US" altLang="zh-CN" sz="20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friction</a:t>
            </a:r>
            <a:r>
              <a:rPr lang="en-US" altLang="zh-CN" sz="2000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</a:t>
            </a:r>
            <a:r>
              <a:rPr lang="en-US" altLang="zh-CN" sz="2000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daily</a:t>
            </a:r>
            <a:r>
              <a:rPr lang="en-US" altLang="zh-CN" sz="2000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life.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14"/>
              </a:lnSpc>
            </a:pPr>
            <a:endParaRPr lang="en-US" dirty="0" smtClean="0"/>
          </a:p>
          <a:p>
            <a:pPr marL="0" indent="312974">
              <a:lnSpc>
                <a:spcPct val="110833"/>
              </a:lnSpc>
            </a:pPr>
            <a:r>
              <a:rPr lang="en-US" altLang="zh-CN" sz="2000" dirty="0">
                <a:solidFill>
                  <a:srgbClr val="221E1F"/>
                </a:solidFill>
                <a:latin typeface="Microsoft JhengHei"/>
                <a:ea typeface="Microsoft JhengHei"/>
              </a:rPr>
              <a:t>You</a:t>
            </a:r>
            <a:r>
              <a:rPr lang="en-US" altLang="zh-CN" sz="2000" spc="-34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2000" dirty="0">
                <a:solidFill>
                  <a:srgbClr val="221E1F"/>
                </a:solidFill>
                <a:latin typeface="Microsoft JhengHei"/>
                <a:ea typeface="Microsoft JhengHei"/>
              </a:rPr>
              <a:t>can</a:t>
            </a:r>
            <a:r>
              <a:rPr lang="en-US" altLang="zh-CN" sz="2000" spc="-4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2000" dirty="0">
                <a:solidFill>
                  <a:srgbClr val="221E1F"/>
                </a:solidFill>
                <a:latin typeface="Microsoft JhengHei"/>
                <a:ea typeface="Microsoft JhengHei"/>
              </a:rPr>
              <a:t>start</a:t>
            </a:r>
            <a:r>
              <a:rPr lang="en-US" altLang="zh-CN" sz="2000" spc="-4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2000" dirty="0">
                <a:solidFill>
                  <a:srgbClr val="221E1F"/>
                </a:solidFill>
                <a:latin typeface="Microsoft JhengHei"/>
                <a:ea typeface="Microsoft JhengHei"/>
              </a:rPr>
              <a:t>from</a:t>
            </a:r>
            <a:r>
              <a:rPr lang="en-US" altLang="zh-CN" sz="2000" spc="-4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2000" dirty="0">
                <a:solidFill>
                  <a:srgbClr val="221E1F"/>
                </a:solidFill>
                <a:latin typeface="Microsoft JhengHei"/>
                <a:ea typeface="Microsoft JhengHei"/>
              </a:rPr>
              <a:t>here</a:t>
            </a:r>
            <a:r>
              <a:rPr lang="en-US" altLang="zh-CN" sz="2000" spc="-40" dirty="0">
                <a:solidFill>
                  <a:srgbClr val="221E1F"/>
                </a:solidFill>
                <a:latin typeface="Microsoft JhengHei"/>
                <a:cs typeface="Microsoft JhengHei"/>
              </a:rPr>
              <a:t> </a:t>
            </a:r>
            <a:r>
              <a:rPr lang="en-US" altLang="zh-CN" sz="2000" dirty="0">
                <a:solidFill>
                  <a:srgbClr val="221E1F"/>
                </a:solidFill>
                <a:latin typeface="Microsoft JhengHei"/>
                <a:ea typeface="Microsoft JhengHei"/>
              </a:rPr>
              <a:t>: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00"/>
              </a:lnSpc>
            </a:pPr>
            <a:endParaRPr lang="en-US" dirty="0" smtClean="0"/>
          </a:p>
          <a:p>
            <a:pPr marL="0" indent="69875">
              <a:lnSpc>
                <a:spcPct val="116250"/>
              </a:lnSpc>
              <a:tabLst>
                <a:tab pos="3815756" algn="l"/>
              </a:tabLst>
            </a:pPr>
            <a:r>
              <a:rPr lang="en-US" altLang="zh-CN" sz="2000" b="1" spc="64" dirty="0">
                <a:solidFill>
                  <a:srgbClr val="221E1F"/>
                </a:solidFill>
                <a:latin typeface="Times New Roman"/>
                <a:ea typeface="Times New Roman"/>
              </a:rPr>
              <a:t>shoe</a:t>
            </a:r>
            <a:r>
              <a:rPr lang="en-US" altLang="zh-CN" sz="2000" b="1" spc="44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60" dirty="0">
                <a:solidFill>
                  <a:srgbClr val="221E1F"/>
                </a:solidFill>
                <a:latin typeface="Times New Roman"/>
                <a:ea typeface="Times New Roman"/>
              </a:rPr>
              <a:t>sole</a:t>
            </a:r>
            <a:r>
              <a:rPr lang="en-US" altLang="zh-CN" sz="2000" b="1" spc="44" dirty="0">
                <a:solidFill>
                  <a:srgbClr val="221E1F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60" dirty="0">
                <a:solidFill>
                  <a:srgbClr val="221E1F"/>
                </a:solidFill>
                <a:latin typeface="Times New Roman"/>
                <a:ea typeface="Times New Roman"/>
              </a:rPr>
              <a:t>texture	</a:t>
            </a:r>
            <a:r>
              <a:rPr lang="en-US" altLang="zh-CN" sz="2000" b="1" spc="-5" dirty="0">
                <a:solidFill>
                  <a:srgbClr val="221E1F"/>
                </a:solidFill>
                <a:latin typeface="Times New Roman"/>
                <a:ea typeface="Times New Roman"/>
              </a:rPr>
              <a:t>writing</a:t>
            </a:r>
          </a:p>
        </p:txBody>
      </p:sp>
      <p:sp>
        <p:nvSpPr>
          <p:cNvPr id="143" name="TextBox 143"/>
          <p:cNvSpPr txBox="1"/>
          <p:nvPr/>
        </p:nvSpPr>
        <p:spPr>
          <a:xfrm>
            <a:off x="8199625" y="1316919"/>
            <a:ext cx="6000311" cy="6856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050" hangingPunct="0">
              <a:lnSpc>
                <a:spcPct val="120000"/>
              </a:lnSpc>
            </a:pPr>
            <a:r>
              <a:rPr lang="en-US" altLang="zh-CN" sz="1800" spc="11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While</a:t>
            </a:r>
            <a:r>
              <a:rPr lang="en-US" altLang="zh-CN" sz="1800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friction</a:t>
            </a:r>
            <a:r>
              <a:rPr lang="en-US" altLang="zh-CN" sz="1800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can</a:t>
            </a:r>
            <a:r>
              <a:rPr lang="en-US" altLang="zh-CN" sz="1800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be</a:t>
            </a:r>
            <a:r>
              <a:rPr lang="en-US" altLang="zh-CN" sz="1800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very</a:t>
            </a:r>
            <a:r>
              <a:rPr lang="en-US" altLang="zh-CN" sz="1800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helpful,</a:t>
            </a:r>
            <a:r>
              <a:rPr lang="en-US" altLang="zh-CN" sz="1800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it</a:t>
            </a:r>
            <a:r>
              <a:rPr lang="en-US" altLang="zh-CN" sz="1800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can</a:t>
            </a:r>
            <a:r>
              <a:rPr lang="en-US" altLang="zh-CN" sz="1800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also</a:t>
            </a:r>
            <a:r>
              <a:rPr lang="en-US" altLang="zh-CN" sz="1800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make</a:t>
            </a:r>
            <a:r>
              <a:rPr lang="en-US" altLang="zh-CN" sz="18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6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things</a:t>
            </a:r>
            <a:r>
              <a:rPr lang="en-US" altLang="zh-CN" sz="1800" spc="4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more</a:t>
            </a:r>
            <a:r>
              <a:rPr lang="en-US" altLang="zh-CN" sz="1800" spc="4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64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challenging.</a:t>
            </a:r>
          </a:p>
          <a:p>
            <a:pPr marL="136050" hangingPunct="0">
              <a:lnSpc>
                <a:spcPct val="120000"/>
              </a:lnSpc>
            </a:pPr>
            <a:r>
              <a:rPr lang="en-US" altLang="zh-CN" sz="18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Friction</a:t>
            </a:r>
            <a:r>
              <a:rPr lang="en-US" altLang="zh-CN" sz="1800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makes</a:t>
            </a:r>
            <a:r>
              <a:rPr lang="en-US" altLang="zh-CN" sz="1800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objects</a:t>
            </a:r>
            <a:r>
              <a:rPr lang="en-US" altLang="zh-CN" sz="1800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move</a:t>
            </a:r>
            <a:r>
              <a:rPr lang="en-US" altLang="zh-CN" sz="1800" spc="5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hardly.</a:t>
            </a:r>
            <a:r>
              <a:rPr lang="en-US" altLang="zh-CN" sz="180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dirty="0">
                <a:latin typeface="Segoe UI Black" panose="020B0A02040204020203" pitchFamily="34" charset="0"/>
                <a:ea typeface="Segoe UI Black" panose="020B0A02040204020203" pitchFamily="34" charset="0"/>
              </a:rPr>
              <a:t/>
            </a:r>
            <a:br>
              <a:rPr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US" altLang="zh-CN" sz="1800" spc="69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Friction</a:t>
            </a:r>
            <a:r>
              <a:rPr lang="en-US" altLang="zh-CN" sz="1800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80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wastes</a:t>
            </a:r>
            <a:r>
              <a:rPr lang="en-US" altLang="zh-CN" sz="1800" spc="5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1800" spc="75" dirty="0">
                <a:solidFill>
                  <a:srgbClr val="221E1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energy.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3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650"/>
              </a:lnSpc>
            </a:pPr>
            <a:endParaRPr lang="en-US" dirty="0" smtClean="0"/>
          </a:p>
        </p:txBody>
      </p:sp>
      <p:sp>
        <p:nvSpPr>
          <p:cNvPr id="3" name="矩形 2"/>
          <p:cNvSpPr/>
          <p:nvPr/>
        </p:nvSpPr>
        <p:spPr>
          <a:xfrm>
            <a:off x="7920892" y="4197451"/>
            <a:ext cx="59202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Why is the high-speed rail designed to be </a:t>
            </a:r>
            <a:r>
              <a:rPr lang="en-US" altLang="zh-TW" sz="20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streamlined </a:t>
            </a:r>
            <a:r>
              <a:rPr lang="en-US" altLang="zh-TW" sz="2000" b="1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(</a:t>
            </a:r>
            <a:r>
              <a:rPr lang="zh-TW" altLang="en-US" sz="2000" b="1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流線型</a:t>
            </a:r>
            <a:r>
              <a:rPr lang="en-US" altLang="zh-TW" sz="2000" b="1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)?</a:t>
            </a:r>
            <a:endParaRPr lang="en-US" altLang="zh-TW" sz="2000" b="1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920892" y="9136022"/>
            <a:ext cx="74133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Streamlining can reduce friction and allow things to move more easily.</a:t>
            </a:r>
          </a:p>
        </p:txBody>
      </p:sp>
      <p:sp>
        <p:nvSpPr>
          <p:cNvPr id="5" name="矩形 4"/>
          <p:cNvSpPr/>
          <p:nvPr/>
        </p:nvSpPr>
        <p:spPr>
          <a:xfrm>
            <a:off x="9721064" y="3373730"/>
            <a:ext cx="2319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solidFill>
                  <a:srgbClr val="0070C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Think about it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58596" y="822324"/>
            <a:ext cx="214874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/>
              <a:t>Elaborate</a:t>
            </a:r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58596" y="822324"/>
            <a:ext cx="214874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/>
              <a:t>Evaluate</a:t>
            </a:r>
            <a:endParaRPr lang="zh-TW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3261223" y="830387"/>
            <a:ext cx="107277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Look </a:t>
            </a:r>
            <a:r>
              <a:rPr lang="en-US" altLang="zh-TW" sz="2800" dirty="0">
                <a:solidFill>
                  <a:srgbClr val="0070C0"/>
                </a:solidFill>
                <a:latin typeface="Berlin Sans FB" panose="020E0602020502020306" pitchFamily="34" charset="0"/>
              </a:rPr>
              <a:t>at the images and </a:t>
            </a:r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share how </a:t>
            </a:r>
            <a:r>
              <a:rPr lang="en-US" altLang="zh-TW" sz="2800" dirty="0">
                <a:solidFill>
                  <a:srgbClr val="0070C0"/>
                </a:solidFill>
                <a:latin typeface="Berlin Sans FB" panose="020E0602020502020306" pitchFamily="34" charset="0"/>
              </a:rPr>
              <a:t>friction </a:t>
            </a:r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work in </a:t>
            </a:r>
            <a:r>
              <a:rPr lang="en-US" altLang="zh-TW" sz="2800" dirty="0">
                <a:solidFill>
                  <a:srgbClr val="0070C0"/>
                </a:solidFill>
                <a:latin typeface="Berlin Sans FB" panose="020E0602020502020306" pitchFamily="34" charset="0"/>
              </a:rPr>
              <a:t>the </a:t>
            </a:r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situation. </a:t>
            </a:r>
          </a:p>
          <a:p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Try to explain your idea.</a:t>
            </a:r>
            <a:endParaRPr lang="zh-TW" altLang="en-US" sz="2800" dirty="0">
              <a:solidFill>
                <a:srgbClr val="0070C0"/>
              </a:solidFill>
              <a:latin typeface="Berlin Sans FB" panose="020E0602020502020306" pitchFamily="34" charset="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733" y="3576635"/>
            <a:ext cx="4317343" cy="61486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883962" y="3964013"/>
            <a:ext cx="7559675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老師口語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We </a:t>
            </a:r>
            <a:r>
              <a:rPr lang="en-US" altLang="zh-TW" sz="2400" dirty="0">
                <a:latin typeface="Segoe UI" panose="020B0502040204020203" pitchFamily="34" charset="0"/>
                <a:cs typeface="Segoe UI" panose="020B0502040204020203" pitchFamily="34" charset="0"/>
              </a:rPr>
              <a:t>noticed that when </a:t>
            </a:r>
            <a:r>
              <a:rPr lang="en-US" altLang="zh-TW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she </a:t>
            </a:r>
            <a:r>
              <a:rPr lang="en-US" altLang="zh-TW" sz="2400" dirty="0">
                <a:latin typeface="Segoe UI" panose="020B0502040204020203" pitchFamily="34" charset="0"/>
                <a:cs typeface="Segoe UI" panose="020B0502040204020203" pitchFamily="34" charset="0"/>
              </a:rPr>
              <a:t>wore gloves on </a:t>
            </a:r>
            <a:r>
              <a:rPr lang="en-US" altLang="zh-TW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</a:t>
            </a:r>
            <a:r>
              <a:rPr lang="en-US" altLang="zh-TW" sz="2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altLang="zh-TW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she </a:t>
            </a:r>
            <a:r>
              <a:rPr lang="en-US" altLang="zh-TW" sz="2400" dirty="0">
                <a:latin typeface="Segoe UI" panose="020B0502040204020203" pitchFamily="34" charset="0"/>
                <a:cs typeface="Segoe UI" panose="020B0502040204020203" pitchFamily="34" charset="0"/>
              </a:rPr>
              <a:t>slid down the pole faster.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 you explain </a:t>
            </a:r>
            <a:r>
              <a:rPr lang="en-US" altLang="zh-TW" sz="2400" dirty="0">
                <a:latin typeface="Segoe UI" panose="020B0502040204020203" pitchFamily="34" charset="0"/>
                <a:cs typeface="Segoe UI" panose="020B0502040204020203" pitchFamily="34" charset="0"/>
              </a:rPr>
              <a:t>why </a:t>
            </a:r>
            <a:r>
              <a:rPr lang="en-US" altLang="zh-TW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she </a:t>
            </a:r>
            <a:r>
              <a:rPr lang="en-US" altLang="zh-TW" sz="2400" dirty="0">
                <a:latin typeface="Segoe UI" panose="020B0502040204020203" pitchFamily="34" charset="0"/>
                <a:cs typeface="Segoe UI" panose="020B0502040204020203" pitchFamily="34" charset="0"/>
              </a:rPr>
              <a:t>slid down faster when </a:t>
            </a:r>
            <a:r>
              <a:rPr lang="en-US" altLang="zh-TW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she </a:t>
            </a:r>
            <a:r>
              <a:rPr lang="en-US" altLang="zh-TW" sz="2400" dirty="0">
                <a:latin typeface="Segoe UI" panose="020B0502040204020203" pitchFamily="34" charset="0"/>
                <a:cs typeface="Segoe UI" panose="020B0502040204020203" pitchFamily="34" charset="0"/>
              </a:rPr>
              <a:t>was wearing gloves?</a:t>
            </a:r>
            <a:endParaRPr lang="zh-TW" alt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3736" y="2265066"/>
            <a:ext cx="6271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err="1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Q1</a:t>
            </a:r>
            <a:r>
              <a:rPr lang="en-US" altLang="zh-TW" sz="24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: The </a:t>
            </a:r>
            <a:r>
              <a:rPr lang="en-US" altLang="zh-TW" sz="24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picture </a:t>
            </a:r>
            <a:r>
              <a:rPr lang="en-US" altLang="zh-TW" sz="24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shows a </a:t>
            </a:r>
            <a:r>
              <a:rPr lang="en-US" altLang="zh-TW" sz="24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girl </a:t>
            </a:r>
            <a:r>
              <a:rPr lang="en-US" altLang="zh-TW" sz="24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sliding </a:t>
            </a:r>
            <a:endParaRPr lang="en-US" altLang="zh-TW" sz="2400" dirty="0" smtClean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en-US" altLang="zh-TW" sz="24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zh-TW" sz="24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    down </a:t>
            </a:r>
            <a:r>
              <a:rPr lang="en-US" altLang="zh-TW" sz="24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 pole at a park.</a:t>
            </a:r>
          </a:p>
        </p:txBody>
      </p:sp>
      <p:sp>
        <p:nvSpPr>
          <p:cNvPr id="11" name="矩形 10"/>
          <p:cNvSpPr/>
          <p:nvPr/>
        </p:nvSpPr>
        <p:spPr>
          <a:xfrm>
            <a:off x="6278858" y="7838813"/>
            <a:ext cx="75596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altLang="zh-TW" sz="24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altLang="zh-TW" sz="2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gloves </a:t>
            </a:r>
            <a:r>
              <a:rPr lang="en-US" altLang="zh-TW" sz="24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(reduced / increased) the friction.</a:t>
            </a:r>
            <a:endParaRPr lang="en-US" altLang="zh-TW" sz="24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9773644" y="2335949"/>
            <a:ext cx="3055259" cy="1918836"/>
            <a:chOff x="9184677" y="2227695"/>
            <a:chExt cx="3055259" cy="1918836"/>
          </a:xfrm>
        </p:grpSpPr>
        <p:sp>
          <p:nvSpPr>
            <p:cNvPr id="13" name="圓角矩形圖說文字 12"/>
            <p:cNvSpPr/>
            <p:nvPr/>
          </p:nvSpPr>
          <p:spPr>
            <a:xfrm>
              <a:off x="9184677" y="2227695"/>
              <a:ext cx="3055259" cy="1918836"/>
            </a:xfrm>
            <a:prstGeom prst="wedgeRoundRectCallout">
              <a:avLst>
                <a:gd name="adj1" fmla="val -13239"/>
                <a:gd name="adj2" fmla="val 77436"/>
                <a:gd name="adj3" fmla="val 16667"/>
              </a:avLst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02620" y="2281822"/>
              <a:ext cx="2730240" cy="181685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5" name="矩形 14"/>
          <p:cNvSpPr/>
          <p:nvPr/>
        </p:nvSpPr>
        <p:spPr>
          <a:xfrm>
            <a:off x="6064634" y="7201277"/>
            <a:ext cx="2794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學生回答口語架構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圓角矩形圖說文字 16"/>
          <p:cNvSpPr/>
          <p:nvPr/>
        </p:nvSpPr>
        <p:spPr>
          <a:xfrm rot="10800000">
            <a:off x="7978032" y="8691490"/>
            <a:ext cx="2417007" cy="1582835"/>
          </a:xfrm>
          <a:prstGeom prst="wedgeRoundRectCallout">
            <a:avLst>
              <a:gd name="adj1" fmla="val -252"/>
              <a:gd name="adj2" fmla="val 75712"/>
              <a:gd name="adj3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上箭號 18"/>
          <p:cNvSpPr/>
          <p:nvPr/>
        </p:nvSpPr>
        <p:spPr>
          <a:xfrm>
            <a:off x="9471027" y="9015626"/>
            <a:ext cx="628906" cy="709684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9128186" y="9282195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TW" altLang="en-US" dirty="0"/>
          </a:p>
        </p:txBody>
      </p:sp>
      <p:sp>
        <p:nvSpPr>
          <p:cNvPr id="21" name="向上箭號 20"/>
          <p:cNvSpPr/>
          <p:nvPr/>
        </p:nvSpPr>
        <p:spPr>
          <a:xfrm rot="10800000">
            <a:off x="8352948" y="9112019"/>
            <a:ext cx="628906" cy="709684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243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58596" y="822324"/>
            <a:ext cx="214874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/>
              <a:t>Evaluate</a:t>
            </a:r>
            <a:endParaRPr lang="zh-TW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3261223" y="830387"/>
            <a:ext cx="107277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Look </a:t>
            </a:r>
            <a:r>
              <a:rPr lang="en-US" altLang="zh-TW" sz="2800" dirty="0">
                <a:solidFill>
                  <a:srgbClr val="0070C0"/>
                </a:solidFill>
                <a:latin typeface="Berlin Sans FB" panose="020E0602020502020306" pitchFamily="34" charset="0"/>
              </a:rPr>
              <a:t>at the images and </a:t>
            </a:r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share how </a:t>
            </a:r>
            <a:r>
              <a:rPr lang="en-US" altLang="zh-TW" sz="2800" dirty="0">
                <a:solidFill>
                  <a:srgbClr val="0070C0"/>
                </a:solidFill>
                <a:latin typeface="Berlin Sans FB" panose="020E0602020502020306" pitchFamily="34" charset="0"/>
              </a:rPr>
              <a:t>friction </a:t>
            </a:r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work in </a:t>
            </a:r>
            <a:r>
              <a:rPr lang="en-US" altLang="zh-TW" sz="2800" dirty="0">
                <a:solidFill>
                  <a:srgbClr val="0070C0"/>
                </a:solidFill>
                <a:latin typeface="Berlin Sans FB" panose="020E0602020502020306" pitchFamily="34" charset="0"/>
              </a:rPr>
              <a:t>the </a:t>
            </a:r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situation. </a:t>
            </a:r>
          </a:p>
          <a:p>
            <a:r>
              <a:rPr lang="en-US" altLang="zh-TW" sz="28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Try to explain your idea.</a:t>
            </a:r>
            <a:endParaRPr lang="zh-TW" altLang="en-US" sz="2800" dirty="0">
              <a:solidFill>
                <a:srgbClr val="0070C0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64634" y="3936435"/>
            <a:ext cx="75596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老師口語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3736" y="2265066"/>
            <a:ext cx="6271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err="1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Q2</a:t>
            </a:r>
            <a:r>
              <a:rPr lang="en-US" altLang="zh-TW" sz="24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: Students </a:t>
            </a:r>
            <a:r>
              <a:rPr lang="en-US" altLang="zh-TW" sz="24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want to find out which materials have the </a:t>
            </a:r>
            <a:r>
              <a:rPr lang="en-US" altLang="zh-TW" sz="24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greatest(</a:t>
            </a:r>
            <a:r>
              <a:rPr lang="zh-TW" altLang="en-US" sz="24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最大的</a:t>
            </a:r>
            <a:r>
              <a:rPr lang="en-US" altLang="zh-TW" sz="24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) friction.</a:t>
            </a:r>
            <a:endParaRPr lang="en-US" altLang="zh-TW" sz="2400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064634" y="6398927"/>
            <a:ext cx="2794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學生回答口語架構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24" y="3831219"/>
            <a:ext cx="4972744" cy="302937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064634" y="4453642"/>
            <a:ext cx="755967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altLang="zh-TW" sz="2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will the students decide which </a:t>
            </a:r>
            <a:r>
              <a:rPr lang="en-US" altLang="zh-TW" sz="24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 </a:t>
            </a:r>
            <a:r>
              <a:rPr lang="en-US" altLang="zh-TW" sz="2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has the </a:t>
            </a:r>
            <a:r>
              <a:rPr lang="en-US" altLang="zh-TW" sz="24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greatest </a:t>
            </a:r>
            <a:r>
              <a:rPr lang="en-US" altLang="zh-TW" sz="2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friction?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altLang="zh-TW" sz="2400" dirty="0" smtClean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96710" y="7251792"/>
            <a:ext cx="7559675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altLang="zh-TW" sz="2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altLang="zh-TW" sz="24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 </a:t>
            </a:r>
            <a:r>
              <a:rPr lang="en-US" altLang="zh-TW" sz="2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the </a:t>
            </a:r>
            <a:r>
              <a:rPr lang="en-US" altLang="zh-TW" sz="24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biggest </a:t>
            </a:r>
            <a:r>
              <a:rPr lang="en-US" altLang="zh-TW" sz="2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friction will travel </a:t>
            </a:r>
            <a:r>
              <a:rPr lang="en-US" altLang="zh-TW" sz="24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down slowest.</a:t>
            </a:r>
          </a:p>
          <a:p>
            <a:pPr fontAlgn="base"/>
            <a:endParaRPr lang="en-US" altLang="zh-TW" sz="24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r>
              <a:rPr lang="en-US" altLang="zh-TW" sz="24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one </a:t>
            </a:r>
            <a:r>
              <a:rPr lang="en-US" altLang="zh-TW" sz="2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the biggest friction will travel down </a:t>
            </a:r>
            <a:r>
              <a:rPr lang="en-US" altLang="zh-TW" sz="24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fastest</a:t>
            </a:r>
            <a:r>
              <a:rPr lang="en-US" altLang="zh-TW" sz="2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fontAlgn="base"/>
            <a:endParaRPr lang="en-US" altLang="zh-TW" sz="24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圓角矩形圖說文字 9"/>
          <p:cNvSpPr/>
          <p:nvPr/>
        </p:nvSpPr>
        <p:spPr>
          <a:xfrm>
            <a:off x="1128501" y="7390552"/>
            <a:ext cx="4040990" cy="761775"/>
          </a:xfrm>
          <a:prstGeom prst="wedgeRoundRectCallout">
            <a:avLst>
              <a:gd name="adj1" fmla="val 15158"/>
              <a:gd name="adj2" fmla="val -3598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相同重量、不同材質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491" y="3566020"/>
            <a:ext cx="646232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1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4226351054"/>
              </p:ext>
            </p:extLst>
          </p:nvPr>
        </p:nvGraphicFramePr>
        <p:xfrm>
          <a:off x="7370683" y="1611966"/>
          <a:ext cx="10079567" cy="7282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981" y="2259039"/>
            <a:ext cx="3505858" cy="526007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>
            <p:extLst/>
          </p:nvPr>
        </p:nvGraphicFramePr>
        <p:xfrm>
          <a:off x="4283816" y="1440074"/>
          <a:ext cx="5628749" cy="9115644"/>
        </p:xfrm>
        <a:graphic>
          <a:graphicData uri="http://schemas.openxmlformats.org/drawingml/2006/table">
            <a:tbl>
              <a:tblPr/>
              <a:tblGrid>
                <a:gridCol w="5628749">
                  <a:extLst>
                    <a:ext uri="{9D8B030D-6E8A-4147-A177-3AD203B41FA5}">
                      <a16:colId xmlns:a16="http://schemas.microsoft.com/office/drawing/2014/main" val="3760584037"/>
                    </a:ext>
                  </a:extLst>
                </a:gridCol>
              </a:tblGrid>
              <a:tr h="9115644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600"/>
                        </a:spcAft>
                      </a:pPr>
                      <a:r>
                        <a:rPr lang="zh-CN" sz="1700" b="1" u="sng" dirty="0">
                          <a:solidFill>
                            <a:srgbClr val="005595"/>
                          </a:solidFill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教育理念</a:t>
                      </a:r>
                      <a:r>
                        <a:rPr lang="zh-CN" sz="1700" b="1" u="none" strike="noStrike" dirty="0">
                          <a:solidFill>
                            <a:srgbClr val="005595"/>
                          </a:solidFill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endParaRPr lang="zh-TW" sz="1700" b="1" u="sng" dirty="0">
                        <a:solidFill>
                          <a:srgbClr val="0072C7"/>
                        </a:solidFill>
                        <a:effectLst/>
                        <a:latin typeface="Calibri" panose="020F050202020403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微軟正黑體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我認為學校經營與課程安排應要能夠誘導出學生的學習動機與熱情，引導孩子們能開展自我、規劃自我與悅納自我。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微軟正黑體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zh-TW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課堂中我</a:t>
                      </a:r>
                      <a:r>
                        <a:rPr lang="zh-TW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會</a:t>
                      </a:r>
                      <a:r>
                        <a:rPr lang="zh-TW" altLang="en-US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結合閱讀</a:t>
                      </a:r>
                      <a:r>
                        <a:rPr lang="zh-TW" altLang="en-US" sz="15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、探究、驗證讓知識用在生活中</a:t>
                      </a:r>
                      <a:r>
                        <a:rPr lang="zh-CN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TW" altLang="en-US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並讓孩子</a:t>
                      </a:r>
                      <a:r>
                        <a:rPr lang="zh-CN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體會</a:t>
                      </a: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團體互動、有效溝通的技巧及重要性，進而提高學生</a:t>
                      </a:r>
                      <a:r>
                        <a:rPr lang="zh-CN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「</a:t>
                      </a:r>
                      <a:r>
                        <a:rPr lang="zh-TW" altLang="en-US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理性</a:t>
                      </a:r>
                      <a:r>
                        <a:rPr lang="zh-CN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思考</a:t>
                      </a: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」、</a:t>
                      </a:r>
                      <a:r>
                        <a:rPr lang="zh-CN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「解決</a:t>
                      </a:r>
                      <a:r>
                        <a:rPr lang="zh-CN" altLang="zh-TW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問題</a:t>
                      </a:r>
                      <a:r>
                        <a:rPr lang="zh-CN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」</a:t>
                      </a: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zh-CN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「</a:t>
                      </a:r>
                      <a:r>
                        <a:rPr lang="zh-TW" altLang="en-US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團隊合作</a:t>
                      </a:r>
                      <a:r>
                        <a:rPr lang="zh-CN" sz="1500" dirty="0" smtClean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」</a:t>
                      </a: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與「下決策」的能力。</a:t>
                      </a:r>
                      <a:r>
                        <a:rPr lang="zh-TW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我希望每個孩子都能享受自己的天賦</a:t>
                      </a:r>
                      <a:r>
                        <a:rPr lang="zh-TW" sz="1500" dirty="0">
                          <a:effectLst/>
                          <a:latin typeface="Microsoft JhengHei UI" panose="020B0604030504040204" pitchFamily="34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zh-TW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樂在學習。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zh-TW" sz="1500" b="1" u="sng" dirty="0" smtClean="0">
                        <a:solidFill>
                          <a:srgbClr val="005595"/>
                        </a:solidFill>
                        <a:effectLst/>
                        <a:latin typeface="Microsoft JhengHei UI" panose="020B0604030504040204" pitchFamily="34" charset="-120"/>
                        <a:ea typeface="微軟正黑體" panose="020B0604030504040204" pitchFamily="34" charset="-12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700" b="1" u="sng" dirty="0" smtClean="0">
                          <a:solidFill>
                            <a:srgbClr val="005595"/>
                          </a:solidFill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Calibri" panose="020F0502020204030204" pitchFamily="34" charset="0"/>
                        </a:rPr>
                        <a:t>行政</a:t>
                      </a:r>
                      <a:r>
                        <a:rPr lang="zh-TW" sz="1700" b="1" u="sng" dirty="0">
                          <a:solidFill>
                            <a:srgbClr val="005595"/>
                          </a:solidFill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Calibri" panose="020F0502020204030204" pitchFamily="34" charset="0"/>
                        </a:rPr>
                        <a:t>與自然學科經歷</a:t>
                      </a:r>
                      <a:r>
                        <a:rPr lang="zh-TW" sz="1700" b="1" dirty="0">
                          <a:solidFill>
                            <a:srgbClr val="005595"/>
                          </a:solidFill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Calibri" panose="020F0502020204030204" pitchFamily="34" charset="0"/>
                        </a:rPr>
                        <a:t>：</a:t>
                      </a:r>
                      <a:endParaRPr lang="zh-TW" sz="17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5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TW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曾任導師、童軍團長、主任，</a:t>
                      </a:r>
                      <a:r>
                        <a:rPr lang="zh-TW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標楷體" panose="03000509000000000000" pitchFamily="65" charset="-120"/>
                        </a:rPr>
                        <a:t>迄今教學年資共</a:t>
                      </a:r>
                      <a:r>
                        <a:rPr lang="en-US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標楷體" panose="03000509000000000000" pitchFamily="65" charset="-120"/>
                        </a:rPr>
                        <a:t>25</a:t>
                      </a:r>
                      <a:r>
                        <a:rPr lang="zh-TW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標楷體" panose="03000509000000000000" pitchFamily="65" charset="-120"/>
                        </a:rPr>
                        <a:t>年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5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TW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榮獲臺北市特殊優良教師</a:t>
                      </a:r>
                    </a:p>
                    <a:p>
                      <a:pPr marL="342900" lvl="0" indent="-342900" algn="l">
                        <a:lnSpc>
                          <a:spcPts val="25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榮獲教育部「標竿</a:t>
                      </a:r>
                      <a:r>
                        <a:rPr lang="en-US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100--</a:t>
                      </a: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九年一貫課程推手」之學校團隊獎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5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榮獲教育部金安獎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5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榮獲臺北市度教學卓越獎國小組優選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5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榮獲教育部資訊科技融入教學創新應用團隊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5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榮獲教育部國中小行動學習優良學校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5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獲臺北市校園營造獎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5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TW" sz="1500" dirty="0"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擔任</a:t>
                      </a:r>
                      <a:r>
                        <a:rPr lang="zh-TW" sz="1500" dirty="0">
                          <a:solidFill>
                            <a:srgbClr val="0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臺北市自然與生活科技教學輔導團員</a:t>
                      </a: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zh-TW" sz="1500" dirty="0">
                          <a:solidFill>
                            <a:srgbClr val="0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l" eaLnBrk="0" hangingPunct="0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600"/>
                        </a:spcAft>
                      </a:pPr>
                      <a:r>
                        <a:rPr lang="zh-TW" sz="1700" b="1" u="sng" dirty="0">
                          <a:solidFill>
                            <a:srgbClr val="0072C7"/>
                          </a:solidFill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 panose="020F0502020204030204" pitchFamily="34" charset="0"/>
                        </a:rPr>
                        <a:t>雙語課程經歷</a:t>
                      </a:r>
                      <a:r>
                        <a:rPr lang="zh-TW" sz="1700" b="1" u="none" strike="noStrike" dirty="0">
                          <a:solidFill>
                            <a:srgbClr val="0072C7"/>
                          </a:solidFill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 panose="020F0502020204030204" pitchFamily="34" charset="0"/>
                        </a:rPr>
                        <a:t>：</a:t>
                      </a:r>
                      <a:endParaRPr lang="zh-TW" sz="1700" b="1" u="sng" dirty="0">
                        <a:solidFill>
                          <a:srgbClr val="0072C7"/>
                        </a:solidFill>
                        <a:effectLst/>
                        <a:latin typeface="Calibri" panose="020F050202020403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6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臺北市政府教育局雙語自然課本主編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6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en-US" sz="1500" dirty="0">
                          <a:effectLst/>
                          <a:latin typeface="微軟正黑體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107</a:t>
                      </a: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學年度起帶領團隊發展雙語科學課程與授課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6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參與</a:t>
                      </a:r>
                      <a:r>
                        <a:rPr lang="en-US" sz="1500" dirty="0" err="1">
                          <a:effectLst/>
                          <a:latin typeface="微軟正黑體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LTTC</a:t>
                      </a: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主辦「雙語教育的挑戰與因應之道｣課程與談人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26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304800" algn="l"/>
                        </a:tabLst>
                      </a:pP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擔任</a:t>
                      </a:r>
                      <a:r>
                        <a:rPr lang="en-US" sz="1500" dirty="0">
                          <a:effectLst/>
                          <a:latin typeface="微軟正黑體" panose="020B0604030504040204" pitchFamily="34" charset="-12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108</a:t>
                      </a:r>
                      <a:r>
                        <a:rPr lang="zh-CN" sz="1500" dirty="0">
                          <a:effectLst/>
                          <a:latin typeface="Microsoft JhengHei UI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年臺北市英語融入領域教學師資培訓課程講師</a:t>
                      </a:r>
                      <a:endParaRPr lang="zh-TW" sz="1500" dirty="0">
                        <a:effectLst/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444064"/>
                  </a:ext>
                </a:extLst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440981" y="7865798"/>
            <a:ext cx="3166251" cy="8048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315" b="1" dirty="0">
                <a:solidFill>
                  <a:srgbClr val="0070C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臺北市士林區文昌國小</a:t>
            </a:r>
            <a:endParaRPr lang="en-US" altLang="zh-TW" sz="2315" b="1" dirty="0">
              <a:solidFill>
                <a:srgbClr val="0070C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/>
            <a:r>
              <a:rPr lang="zh-TW" altLang="en-US" sz="2315" b="1" dirty="0">
                <a:solidFill>
                  <a:srgbClr val="0070C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學務主任陳佩雯</a:t>
            </a:r>
          </a:p>
        </p:txBody>
      </p:sp>
    </p:spTree>
    <p:extLst>
      <p:ext uri="{BB962C8B-B14F-4D97-AF65-F5344CB8AC3E}">
        <p14:creationId xmlns:p14="http://schemas.microsoft.com/office/powerpoint/2010/main" val="372898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0"/>
          <p:cNvSpPr txBox="1">
            <a:spLocks/>
          </p:cNvSpPr>
          <p:nvPr/>
        </p:nvSpPr>
        <p:spPr>
          <a:xfrm>
            <a:off x="3957663" y="1620569"/>
            <a:ext cx="10193749" cy="1233043"/>
          </a:xfrm>
          <a:prstGeom prst="roundRect">
            <a:avLst>
              <a:gd name="adj" fmla="val 9641"/>
            </a:avLst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960" dirty="0">
                <a:solidFill>
                  <a:srgbClr val="0070C0"/>
                </a:solidFill>
                <a:latin typeface="Baskerville Old Face" panose="02020602080505020303" pitchFamily="18" charset="0"/>
              </a:rPr>
              <a:t>What factors affect friction?</a:t>
            </a:r>
          </a:p>
        </p:txBody>
      </p:sp>
      <p:sp>
        <p:nvSpPr>
          <p:cNvPr id="7" name="Title 20"/>
          <p:cNvSpPr txBox="1">
            <a:spLocks/>
          </p:cNvSpPr>
          <p:nvPr/>
        </p:nvSpPr>
        <p:spPr>
          <a:xfrm>
            <a:off x="1213687" y="727939"/>
            <a:ext cx="10193749" cy="1233043"/>
          </a:xfrm>
          <a:prstGeom prst="roundRect">
            <a:avLst>
              <a:gd name="adj" fmla="val 9641"/>
            </a:avLst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dirty="0" smtClean="0">
                <a:solidFill>
                  <a:srgbClr val="0070C0"/>
                </a:solidFill>
                <a:latin typeface="Bernard MT Condensed" panose="02050806060905020404" pitchFamily="18" charset="0"/>
              </a:rPr>
              <a:t>Hands-on activity</a:t>
            </a:r>
            <a:endParaRPr lang="en-GB" sz="2800" dirty="0">
              <a:solidFill>
                <a:srgbClr val="0070C0"/>
              </a:solidFill>
              <a:latin typeface="Bernard MT Condensed" panose="020508060609050204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" y="287155"/>
            <a:ext cx="719834" cy="1240681"/>
          </a:xfrm>
          <a:prstGeom prst="rect">
            <a:avLst/>
          </a:prstGeom>
        </p:spPr>
      </p:pic>
      <p:sp>
        <p:nvSpPr>
          <p:cNvPr id="10" name="文字版面配置區 6"/>
          <p:cNvSpPr txBox="1">
            <a:spLocks/>
          </p:cNvSpPr>
          <p:nvPr/>
        </p:nvSpPr>
        <p:spPr>
          <a:xfrm>
            <a:off x="630049" y="1129837"/>
            <a:ext cx="7840851" cy="209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1274418417"/>
              </p:ext>
            </p:extLst>
          </p:nvPr>
        </p:nvGraphicFramePr>
        <p:xfrm>
          <a:off x="872572" y="2946344"/>
          <a:ext cx="7976462" cy="671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群組 13"/>
          <p:cNvGrpSpPr/>
          <p:nvPr/>
        </p:nvGrpSpPr>
        <p:grpSpPr>
          <a:xfrm>
            <a:off x="9457703" y="3344344"/>
            <a:ext cx="4226525" cy="2638794"/>
            <a:chOff x="10269039" y="4035911"/>
            <a:chExt cx="4226525" cy="2638794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304508" y="4035912"/>
              <a:ext cx="2191056" cy="26387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269039" y="4035911"/>
              <a:ext cx="2276793" cy="26387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1" name="群組 20"/>
          <p:cNvGrpSpPr/>
          <p:nvPr/>
        </p:nvGrpSpPr>
        <p:grpSpPr>
          <a:xfrm>
            <a:off x="9405308" y="7170254"/>
            <a:ext cx="4158258" cy="2339678"/>
            <a:chOff x="9405308" y="7170254"/>
            <a:chExt cx="4158258" cy="2339678"/>
          </a:xfrm>
        </p:grpSpPr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405308" y="7170254"/>
              <a:ext cx="2381582" cy="233967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613834" y="7170254"/>
              <a:ext cx="1949732" cy="233967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79092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741" y="3301774"/>
            <a:ext cx="8915476" cy="5457563"/>
          </a:xfrm>
          <a:prstGeom prst="rect">
            <a:avLst/>
          </a:prstGeom>
        </p:spPr>
      </p:pic>
      <p:sp>
        <p:nvSpPr>
          <p:cNvPr id="3" name="Title 20"/>
          <p:cNvSpPr txBox="1">
            <a:spLocks/>
          </p:cNvSpPr>
          <p:nvPr/>
        </p:nvSpPr>
        <p:spPr>
          <a:xfrm>
            <a:off x="1814321" y="1482125"/>
            <a:ext cx="11751860" cy="1233043"/>
          </a:xfrm>
          <a:prstGeom prst="roundRect">
            <a:avLst>
              <a:gd name="adj" fmla="val 9641"/>
            </a:avLst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960" dirty="0">
                <a:solidFill>
                  <a:srgbClr val="009640"/>
                </a:solidFill>
                <a:latin typeface="Baskerville Old Face" panose="02020602080505020303" pitchFamily="18" charset="0"/>
              </a:rPr>
              <a:t>Challenge 1  </a:t>
            </a:r>
          </a:p>
          <a:p>
            <a:r>
              <a:rPr lang="en-GB" sz="4960" dirty="0">
                <a:solidFill>
                  <a:srgbClr val="009640"/>
                </a:solidFill>
                <a:latin typeface="Baskerville Old Face" panose="02020602080505020303" pitchFamily="18" charset="0"/>
              </a:rPr>
              <a:t>          How to make two books stick together? </a:t>
            </a:r>
          </a:p>
        </p:txBody>
      </p:sp>
      <p:sp>
        <p:nvSpPr>
          <p:cNvPr id="4" name="圓角矩形圖說文字 3"/>
          <p:cNvSpPr/>
          <p:nvPr/>
        </p:nvSpPr>
        <p:spPr>
          <a:xfrm>
            <a:off x="10459589" y="4784085"/>
            <a:ext cx="4040990" cy="2030803"/>
          </a:xfrm>
          <a:prstGeom prst="wedgeRoundRectCallout">
            <a:avLst>
              <a:gd name="adj1" fmla="val -64200"/>
              <a:gd name="adj2" fmla="val 127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latin typeface="Bodoni MT Black" panose="02070A03080606020203" pitchFamily="18" charset="0"/>
              </a:rPr>
              <a:t>Apply what you know about the friction.</a:t>
            </a:r>
            <a:endParaRPr lang="zh-TW" altLang="en-US" sz="2800" dirty="0"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37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987" y="1218591"/>
            <a:ext cx="11755431" cy="837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456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4967" y="1480760"/>
            <a:ext cx="13572417" cy="763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1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6"/>
          <p:cNvSpPr txBox="1">
            <a:spLocks noGrp="1"/>
          </p:cNvSpPr>
          <p:nvPr>
            <p:ph type="title"/>
          </p:nvPr>
        </p:nvSpPr>
        <p:spPr>
          <a:xfrm>
            <a:off x="547335" y="3534742"/>
            <a:ext cx="14081631" cy="117512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13387" tIns="56673" rIns="113387" bIns="56673" rtlCol="0" anchor="b" anchorCtr="0">
            <a:noAutofit/>
          </a:bodyPr>
          <a:lstStyle/>
          <a:p>
            <a:pPr algn="ctr">
              <a:buClr>
                <a:srgbClr val="833C0B"/>
              </a:buClr>
              <a:buSzPts val="2700"/>
            </a:pPr>
            <a:r>
              <a:rPr lang="en-US" altLang="zh-TW" sz="4464" dirty="0"/>
              <a:t>Step 5</a:t>
            </a:r>
            <a:r>
              <a:rPr lang="zh-TW" altLang="en-US" sz="4464" dirty="0" smtClean="0"/>
              <a:t>：反思我們剛剛的教學歷程</a:t>
            </a:r>
            <a:endParaRPr sz="1488" b="1" dirty="0">
              <a:solidFill>
                <a:srgbClr val="833C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8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6"/>
          <p:cNvSpPr txBox="1">
            <a:spLocks noGrp="1"/>
          </p:cNvSpPr>
          <p:nvPr>
            <p:ph type="body" idx="1"/>
          </p:nvPr>
        </p:nvSpPr>
        <p:spPr>
          <a:xfrm>
            <a:off x="353413" y="2885232"/>
            <a:ext cx="14387689" cy="58681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13387" tIns="56673" rIns="113387" bIns="56673" rtlCol="0" anchor="t" anchorCtr="0">
            <a:noAutofit/>
          </a:bodyPr>
          <a:lstStyle/>
          <a:p>
            <a:pPr marL="293992" indent="-283493">
              <a:spcBef>
                <a:spcPts val="0"/>
              </a:spcBef>
              <a:buSzPts val="2100"/>
            </a:pPr>
            <a:r>
              <a:rPr lang="zh-TW"/>
              <a:t>Create context 創造素養發生的真實情境</a:t>
            </a:r>
            <a:endParaRPr/>
          </a:p>
          <a:p>
            <a:pPr marL="860977" lvl="1" indent="-293992">
              <a:buClr>
                <a:srgbClr val="2F5496"/>
              </a:buClr>
              <a:buSzPts val="1800"/>
            </a:pPr>
            <a:r>
              <a:rPr lang="zh-TW">
                <a:solidFill>
                  <a:srgbClr val="2F5496"/>
                </a:solidFill>
              </a:rPr>
              <a:t>Lead in</a:t>
            </a:r>
            <a:r>
              <a:rPr lang="zh-TW">
                <a:solidFill>
                  <a:srgbClr val="C55A11"/>
                </a:solidFill>
              </a:rPr>
              <a:t>導入(覺察)</a:t>
            </a:r>
            <a:r>
              <a:rPr lang="zh-TW">
                <a:solidFill>
                  <a:srgbClr val="2F5496"/>
                </a:solidFill>
              </a:rPr>
              <a:t>：Starts from Ss’ experience and background knowledge 從經驗切入，引出</a:t>
            </a:r>
            <a:r>
              <a:rPr lang="zh-TW">
                <a:solidFill>
                  <a:srgbClr val="FF0000"/>
                </a:solidFill>
              </a:rPr>
              <a:t>素樸但不嚴謹</a:t>
            </a:r>
            <a:r>
              <a:rPr lang="zh-TW">
                <a:solidFill>
                  <a:srgbClr val="2F5496"/>
                </a:solidFill>
              </a:rPr>
              <a:t>的認識</a:t>
            </a:r>
            <a:endParaRPr>
              <a:solidFill>
                <a:srgbClr val="2F5496"/>
              </a:solidFill>
            </a:endParaRPr>
          </a:p>
          <a:p>
            <a:pPr marL="860977" lvl="1" indent="-293992">
              <a:buClr>
                <a:srgbClr val="2F5496"/>
              </a:buClr>
              <a:buSzPts val="1800"/>
            </a:pPr>
            <a:r>
              <a:rPr lang="zh-TW">
                <a:solidFill>
                  <a:srgbClr val="2F5496"/>
                </a:solidFill>
              </a:rPr>
              <a:t>Inquiry </a:t>
            </a:r>
            <a:r>
              <a:rPr lang="zh-TW">
                <a:solidFill>
                  <a:srgbClr val="C55A11"/>
                </a:solidFill>
              </a:rPr>
              <a:t>建構(探究)</a:t>
            </a:r>
            <a:r>
              <a:rPr lang="zh-TW">
                <a:solidFill>
                  <a:srgbClr val="2F5496"/>
                </a:solidFill>
              </a:rPr>
              <a:t>：Construct new concepts 從認識與理解內容，建構</a:t>
            </a:r>
            <a:r>
              <a:rPr lang="zh-TW">
                <a:solidFill>
                  <a:srgbClr val="FF0000"/>
                </a:solidFill>
              </a:rPr>
              <a:t>新概念</a:t>
            </a:r>
            <a:endParaRPr>
              <a:solidFill>
                <a:srgbClr val="FF0000"/>
              </a:solidFill>
            </a:endParaRPr>
          </a:p>
          <a:p>
            <a:pPr marL="860977" lvl="1" indent="-293992">
              <a:buClr>
                <a:srgbClr val="2F5496"/>
              </a:buClr>
              <a:buSzPts val="1800"/>
            </a:pPr>
            <a:r>
              <a:rPr lang="zh-TW">
                <a:solidFill>
                  <a:srgbClr val="2F5496"/>
                </a:solidFill>
              </a:rPr>
              <a:t>Action and Reflection</a:t>
            </a:r>
            <a:r>
              <a:rPr lang="zh-TW">
                <a:solidFill>
                  <a:srgbClr val="C55A11"/>
                </a:solidFill>
              </a:rPr>
              <a:t>深化(行動、反思)</a:t>
            </a:r>
            <a:r>
              <a:rPr lang="zh-TW">
                <a:solidFill>
                  <a:srgbClr val="2F5496"/>
                </a:solidFill>
              </a:rPr>
              <a:t>：Create a new context to evaluate if learning transfering happens? Have students to take action or reflect 面對</a:t>
            </a:r>
            <a:r>
              <a:rPr lang="zh-TW">
                <a:solidFill>
                  <a:srgbClr val="FF0000"/>
                </a:solidFill>
              </a:rPr>
              <a:t>新情境</a:t>
            </a:r>
            <a:r>
              <a:rPr lang="zh-TW">
                <a:solidFill>
                  <a:srgbClr val="2F5496"/>
                </a:solidFill>
              </a:rPr>
              <a:t>，分析判斷或反思推論，深化理解</a:t>
            </a:r>
            <a:endParaRPr/>
          </a:p>
        </p:txBody>
      </p:sp>
      <p:sp>
        <p:nvSpPr>
          <p:cNvPr id="331" name="Google Shape;331;p46"/>
          <p:cNvSpPr/>
          <p:nvPr/>
        </p:nvSpPr>
        <p:spPr>
          <a:xfrm>
            <a:off x="689002" y="6396729"/>
            <a:ext cx="1841307" cy="1734658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31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46"/>
          <p:cNvSpPr/>
          <p:nvPr/>
        </p:nvSpPr>
        <p:spPr>
          <a:xfrm>
            <a:off x="2703455" y="6830321"/>
            <a:ext cx="867081" cy="867081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>
              <a:lnSpc>
                <a:spcPct val="85000"/>
              </a:lnSpc>
            </a:pPr>
            <a:endParaRPr sz="231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46"/>
          <p:cNvSpPr/>
          <p:nvPr/>
        </p:nvSpPr>
        <p:spPr>
          <a:xfrm>
            <a:off x="3637432" y="6396729"/>
            <a:ext cx="1841307" cy="1734658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31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46"/>
          <p:cNvSpPr/>
          <p:nvPr/>
        </p:nvSpPr>
        <p:spPr>
          <a:xfrm>
            <a:off x="5651872" y="6830321"/>
            <a:ext cx="867081" cy="867081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>
              <a:lnSpc>
                <a:spcPct val="85000"/>
              </a:lnSpc>
            </a:pPr>
            <a:endParaRPr sz="231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46"/>
          <p:cNvSpPr/>
          <p:nvPr/>
        </p:nvSpPr>
        <p:spPr>
          <a:xfrm>
            <a:off x="6692468" y="6396729"/>
            <a:ext cx="1841307" cy="1734658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31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6"/>
          <p:cNvSpPr/>
          <p:nvPr/>
        </p:nvSpPr>
        <p:spPr>
          <a:xfrm>
            <a:off x="8600289" y="6830321"/>
            <a:ext cx="867081" cy="867081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>
              <a:lnSpc>
                <a:spcPct val="85000"/>
              </a:lnSpc>
            </a:pPr>
            <a:endParaRPr sz="231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46"/>
          <p:cNvSpPr/>
          <p:nvPr/>
        </p:nvSpPr>
        <p:spPr>
          <a:xfrm>
            <a:off x="9640900" y="6396729"/>
            <a:ext cx="1841307" cy="1734658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31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46"/>
          <p:cNvSpPr/>
          <p:nvPr/>
        </p:nvSpPr>
        <p:spPr>
          <a:xfrm>
            <a:off x="11548706" y="6830321"/>
            <a:ext cx="867081" cy="867081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>
              <a:lnSpc>
                <a:spcPct val="85000"/>
              </a:lnSpc>
            </a:pPr>
            <a:endParaRPr sz="231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46"/>
          <p:cNvSpPr/>
          <p:nvPr/>
        </p:nvSpPr>
        <p:spPr>
          <a:xfrm>
            <a:off x="12589331" y="6396729"/>
            <a:ext cx="1915217" cy="1734658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altLang="zh-TW" sz="231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  <a:endParaRPr sz="231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46"/>
          <p:cNvSpPr/>
          <p:nvPr/>
        </p:nvSpPr>
        <p:spPr>
          <a:xfrm>
            <a:off x="670061" y="7869783"/>
            <a:ext cx="13813272" cy="1321951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3387" tIns="56673" rIns="113387" bIns="56673" anchor="ctr" anchorCtr="0">
            <a:noAutofit/>
          </a:bodyPr>
          <a:lstStyle/>
          <a:p>
            <a:pPr algn="ctr"/>
            <a:r>
              <a:rPr lang="en-US" altLang="zh-TW" sz="297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Arrange the contexts according to the order how the concept or key competences may develop</a:t>
            </a:r>
            <a:r>
              <a:rPr lang="zh-TW" altLang="en-US" sz="297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依據概念與素養發展，將情境做有意義的排序</a:t>
            </a:r>
            <a:endParaRPr sz="29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46"/>
          <p:cNvSpPr txBox="1"/>
          <p:nvPr/>
        </p:nvSpPr>
        <p:spPr>
          <a:xfrm>
            <a:off x="11482207" y="2545516"/>
            <a:ext cx="2529813" cy="30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387" tIns="56673" rIns="113387" bIns="56673" anchor="t" anchorCtr="0">
            <a:noAutofit/>
          </a:bodyPr>
          <a:lstStyle/>
          <a:p>
            <a:r>
              <a:rPr lang="zh-TW" altLang="en-US" sz="1323" dirty="0">
                <a:latin typeface="Arial"/>
                <a:ea typeface="Arial"/>
                <a:cs typeface="Arial"/>
                <a:sym typeface="Arial"/>
              </a:rPr>
              <a:t>資料來源：藍偉瑩老師</a:t>
            </a:r>
            <a:endParaRPr sz="1323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CDCCCA85-B1E1-4AB3-8DE7-FD807F28816F}"/>
              </a:ext>
            </a:extLst>
          </p:cNvPr>
          <p:cNvSpPr/>
          <p:nvPr/>
        </p:nvSpPr>
        <p:spPr>
          <a:xfrm>
            <a:off x="0" y="144693"/>
            <a:ext cx="15119350" cy="1354442"/>
          </a:xfrm>
          <a:prstGeom prst="rect">
            <a:avLst/>
          </a:prstGeom>
          <a:solidFill>
            <a:srgbClr val="003070"/>
          </a:solidFill>
        </p:spPr>
      </p:sp>
      <p:sp>
        <p:nvSpPr>
          <p:cNvPr id="18" name="標題 1"/>
          <p:cNvSpPr txBox="1">
            <a:spLocks/>
          </p:cNvSpPr>
          <p:nvPr/>
        </p:nvSpPr>
        <p:spPr>
          <a:xfrm>
            <a:off x="2184261" y="497082"/>
            <a:ext cx="11339513" cy="79337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464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有符合嗎</a:t>
            </a:r>
            <a:r>
              <a:rPr lang="en-US" altLang="zh-TW" sz="4464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zh-TW" altLang="en-US" sz="4464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143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4048526" y="6507109"/>
            <a:ext cx="6766303" cy="998114"/>
            <a:chOff x="703263" y="5829300"/>
            <a:chExt cx="5456237" cy="804863"/>
          </a:xfrm>
        </p:grpSpPr>
        <p:sp>
          <p:nvSpPr>
            <p:cNvPr id="3" name="圓角矩形 2"/>
            <p:cNvSpPr/>
            <p:nvPr/>
          </p:nvSpPr>
          <p:spPr>
            <a:xfrm>
              <a:off x="703263" y="5832475"/>
              <a:ext cx="1512887" cy="79216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2232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體驗實踐</a:t>
              </a:r>
              <a:endParaRPr lang="en-US" altLang="zh-TW" sz="2232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defRPr/>
              </a:pPr>
              <a:r>
                <a:rPr lang="zh-TW" altLang="en-US" sz="2232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日常生活</a:t>
              </a:r>
            </a:p>
          </p:txBody>
        </p:sp>
        <p:sp>
          <p:nvSpPr>
            <p:cNvPr id="4" name="向右箭號 3"/>
            <p:cNvSpPr/>
            <p:nvPr/>
          </p:nvSpPr>
          <p:spPr>
            <a:xfrm>
              <a:off x="2305050" y="6057900"/>
              <a:ext cx="287338" cy="360363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232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圓角矩形 4"/>
            <p:cNvSpPr/>
            <p:nvPr/>
          </p:nvSpPr>
          <p:spPr>
            <a:xfrm>
              <a:off x="2625725" y="5842000"/>
              <a:ext cx="1512888" cy="79216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2232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有效解決</a:t>
              </a:r>
              <a:endParaRPr lang="en-US" altLang="zh-TW" sz="2232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defRPr/>
              </a:pPr>
              <a:r>
                <a:rPr lang="zh-TW" altLang="en-US" sz="2232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生活問題</a:t>
              </a:r>
            </a:p>
          </p:txBody>
        </p:sp>
        <p:sp>
          <p:nvSpPr>
            <p:cNvPr id="6" name="向右箭號 5"/>
            <p:cNvSpPr/>
            <p:nvPr/>
          </p:nvSpPr>
          <p:spPr>
            <a:xfrm>
              <a:off x="4249738" y="6045200"/>
              <a:ext cx="285750" cy="360363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232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4646613" y="5829300"/>
              <a:ext cx="1512887" cy="792163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2232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有效解決</a:t>
              </a:r>
              <a:endParaRPr lang="en-US" altLang="zh-TW" sz="2232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defRPr/>
              </a:pPr>
              <a:r>
                <a:rPr lang="zh-TW" altLang="en-US" sz="2232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人生問題</a:t>
              </a: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3970762" y="4870860"/>
            <a:ext cx="6799771" cy="982365"/>
            <a:chOff x="703263" y="4829175"/>
            <a:chExt cx="5483225" cy="792163"/>
          </a:xfrm>
        </p:grpSpPr>
        <p:sp>
          <p:nvSpPr>
            <p:cNvPr id="9" name="圓角矩形 8"/>
            <p:cNvSpPr/>
            <p:nvPr/>
          </p:nvSpPr>
          <p:spPr>
            <a:xfrm>
              <a:off x="703263" y="4829175"/>
              <a:ext cx="1512887" cy="792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248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初探邏輯</a:t>
              </a:r>
            </a:p>
          </p:txBody>
        </p:sp>
        <p:sp>
          <p:nvSpPr>
            <p:cNvPr id="10" name="向右箭號 9"/>
            <p:cNvSpPr/>
            <p:nvPr/>
          </p:nvSpPr>
          <p:spPr>
            <a:xfrm>
              <a:off x="2306638" y="5045075"/>
              <a:ext cx="288925" cy="360363"/>
            </a:xfrm>
            <a:prstGeom prst="rightArrow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232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2630488" y="4829175"/>
              <a:ext cx="1512887" cy="79216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248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思辨能力</a:t>
              </a:r>
            </a:p>
          </p:txBody>
        </p:sp>
        <p:sp>
          <p:nvSpPr>
            <p:cNvPr id="12" name="向右箭號 11"/>
            <p:cNvSpPr/>
            <p:nvPr/>
          </p:nvSpPr>
          <p:spPr>
            <a:xfrm>
              <a:off x="4241800" y="5045075"/>
              <a:ext cx="287338" cy="360363"/>
            </a:xfrm>
            <a:prstGeom prst="rightArrow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232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圓角矩形 12"/>
            <p:cNvSpPr/>
            <p:nvPr/>
          </p:nvSpPr>
          <p:spPr>
            <a:xfrm>
              <a:off x="4675188" y="4829175"/>
              <a:ext cx="1511300" cy="79216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248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系統思維</a:t>
              </a:r>
            </a:p>
          </p:txBody>
        </p:sp>
      </p:grpSp>
      <p:graphicFrame>
        <p:nvGraphicFramePr>
          <p:cNvPr id="14" name="資料庫圖表 13"/>
          <p:cNvGraphicFramePr/>
          <p:nvPr>
            <p:extLst>
              <p:ext uri="{D42A27DB-BD31-4B8C-83A1-F6EECF244321}">
                <p14:modId xmlns:p14="http://schemas.microsoft.com/office/powerpoint/2010/main" val="1894144107"/>
              </p:ext>
            </p:extLst>
          </p:nvPr>
        </p:nvGraphicFramePr>
        <p:xfrm>
          <a:off x="-2914218" y="2285902"/>
          <a:ext cx="9956422" cy="7228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加號 14"/>
          <p:cNvSpPr/>
          <p:nvPr/>
        </p:nvSpPr>
        <p:spPr>
          <a:xfrm>
            <a:off x="6958533" y="3179416"/>
            <a:ext cx="999667" cy="93998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32"/>
          </a:p>
        </p:txBody>
      </p:sp>
      <p:graphicFrame>
        <p:nvGraphicFramePr>
          <p:cNvPr id="16" name="資料庫圖表 15"/>
          <p:cNvGraphicFramePr/>
          <p:nvPr>
            <p:extLst/>
          </p:nvPr>
        </p:nvGraphicFramePr>
        <p:xfrm>
          <a:off x="9662196" y="1770810"/>
          <a:ext cx="6669422" cy="8259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AutoShape 2">
            <a:extLst>
              <a:ext uri="{FF2B5EF4-FFF2-40B4-BE49-F238E27FC236}">
                <a16:creationId xmlns:a16="http://schemas.microsoft.com/office/drawing/2014/main" id="{CDCCCA85-B1E1-4AB3-8DE7-FD807F28816F}"/>
              </a:ext>
            </a:extLst>
          </p:cNvPr>
          <p:cNvSpPr/>
          <p:nvPr/>
        </p:nvSpPr>
        <p:spPr>
          <a:xfrm>
            <a:off x="0" y="144693"/>
            <a:ext cx="15119350" cy="1354442"/>
          </a:xfrm>
          <a:prstGeom prst="rect">
            <a:avLst/>
          </a:prstGeom>
          <a:solidFill>
            <a:srgbClr val="003070"/>
          </a:solidFill>
        </p:spPr>
      </p:sp>
      <p:sp>
        <p:nvSpPr>
          <p:cNvPr id="18" name="標題 1"/>
          <p:cNvSpPr txBox="1">
            <a:spLocks/>
          </p:cNvSpPr>
          <p:nvPr/>
        </p:nvSpPr>
        <p:spPr>
          <a:xfrm>
            <a:off x="2184261" y="497082"/>
            <a:ext cx="11339513" cy="79337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464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我心目中的雙語科學課堂風景</a:t>
            </a:r>
          </a:p>
        </p:txBody>
      </p:sp>
    </p:spTree>
    <p:extLst>
      <p:ext uri="{BB962C8B-B14F-4D97-AF65-F5344CB8AC3E}">
        <p14:creationId xmlns:p14="http://schemas.microsoft.com/office/powerpoint/2010/main" val="363325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5" grpId="0" animBg="1"/>
      <p:bldGraphic spid="16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700923" y="478015"/>
            <a:ext cx="11861118" cy="1265940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677" b="1" dirty="0">
                <a:solidFill>
                  <a:srgbClr val="0070C0"/>
                </a:solidFill>
                <a:latin typeface="SimSun" panose="02010600030101010101" pitchFamily="2" charset="-122"/>
                <a:ea typeface="SimSun" panose="02010600030101010101" pitchFamily="2" charset="-122"/>
                <a:sym typeface="Arial" panose="020B0604020202020204" pitchFamily="34" charset="0"/>
              </a:rPr>
              <a:t>雙語讓我更加重視去探究一句話背後的意涵</a:t>
            </a: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1182825991"/>
              </p:ext>
            </p:extLst>
          </p:nvPr>
        </p:nvGraphicFramePr>
        <p:xfrm>
          <a:off x="2382592" y="1442435"/>
          <a:ext cx="9998961" cy="806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23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857D29C-E086-4924-8933-DE25D1B77B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33F8C6-5635-4C84-9358-0B663F9559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446518-F50F-4422-A04C-5429C0D3C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191B3C-83C3-44C1-B19B-8ABE6A2139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3D9E30-4616-458C-BF25-9DA1DDE2C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65B63C-C048-4A21-9C7C-61749F8AD4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A874265-D04F-428D-8A75-EFD798CE85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68B38F-AE2A-4FD8-8E65-49CC0CEA8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185A65-9C87-43EA-9DE1-2CE62D0076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1093589"/>
            <a:ext cx="15119350" cy="8504634"/>
          </a:xfrm>
          <a:prstGeom prst="rect">
            <a:avLst/>
          </a:prstGeom>
          <a:solidFill>
            <a:srgbClr val="ED9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88"/>
          </a:p>
        </p:txBody>
      </p:sp>
      <p:grpSp>
        <p:nvGrpSpPr>
          <p:cNvPr id="10" name="群組 9"/>
          <p:cNvGrpSpPr/>
          <p:nvPr/>
        </p:nvGrpSpPr>
        <p:grpSpPr>
          <a:xfrm>
            <a:off x="1091692" y="2763018"/>
            <a:ext cx="12935967" cy="6230087"/>
            <a:chOff x="888367" y="1512802"/>
            <a:chExt cx="15647033" cy="7535763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17426" y="1960833"/>
              <a:ext cx="15217974" cy="707521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317426" y="2244992"/>
              <a:ext cx="14684575" cy="65068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780715">
              <a:off x="888367" y="7010225"/>
              <a:ext cx="2095490" cy="203834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4375767" y="1512802"/>
              <a:ext cx="1232995" cy="1658061"/>
            </a:xfrm>
            <a:prstGeom prst="rect">
              <a:avLst/>
            </a:prstGeom>
          </p:spPr>
        </p:pic>
      </p:grpSp>
      <p:sp>
        <p:nvSpPr>
          <p:cNvPr id="12" name="TextBox 9"/>
          <p:cNvSpPr txBox="1"/>
          <p:nvPr/>
        </p:nvSpPr>
        <p:spPr>
          <a:xfrm>
            <a:off x="2887257" y="1818058"/>
            <a:ext cx="939721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3637"/>
              </a:lnSpc>
            </a:pPr>
            <a:r>
              <a:rPr lang="zh-TW" altLang="en-US" sz="2645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國立臺中教育大學英語學系 </a:t>
            </a:r>
            <a:r>
              <a:rPr lang="en-US" altLang="zh-TW" sz="2645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|</a:t>
            </a:r>
            <a:r>
              <a:rPr lang="zh-TW" altLang="en-US" sz="2645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 國小雙語教學教師社群基地計畫</a:t>
            </a:r>
            <a:endParaRPr lang="en-US" altLang="zh-TW" sz="2645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637"/>
              </a:lnSpc>
            </a:pPr>
            <a:r>
              <a:rPr lang="zh-TW" altLang="en-US" sz="2645" b="1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參與本次共</a:t>
            </a:r>
            <a:r>
              <a:rPr lang="zh-TW" altLang="en-US" sz="2645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備教師名冊</a:t>
            </a:r>
            <a:endParaRPr lang="en-US" sz="2645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3157083" y="4195016"/>
            <a:ext cx="4010972" cy="3975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南投縣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南投市平和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何佳樺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中市大甲區文武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 　王馨瑩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彰化縣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秀水鄉明正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莊惠涓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中市南屯區惠文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盧炳仁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 中 市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西區大同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施緯華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中市潭子區潭陽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楊欣怡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雲林縣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斗六市雲林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文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湘娥 </a:t>
            </a: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中市烏日區溪尾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許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孆尹 </a:t>
            </a: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彰化縣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鹿港鎮鹿東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陳惠雯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中市南屯區惠文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陳昱雯</a:t>
            </a:r>
            <a:endParaRPr lang="en-US" sz="165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5" name="TextBox 9"/>
          <p:cNvSpPr txBox="1"/>
          <p:nvPr/>
        </p:nvSpPr>
        <p:spPr>
          <a:xfrm>
            <a:off x="8045541" y="4195285"/>
            <a:ext cx="4010972" cy="3975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新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北市石門區乾華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張綺文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花蓮縣壽豐鄉溪口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蘇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巧畇</a:t>
            </a:r>
          </a:p>
          <a:p>
            <a:pPr algn="dist">
              <a:lnSpc>
                <a:spcPts val="3059"/>
              </a:lnSpc>
            </a:pP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新竹縣竹北市東興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許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芊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惠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雲林縣元長鄉新生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廖姿惠</a:t>
            </a:r>
            <a:endParaRPr lang="zh-TW" altLang="en-US" sz="165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臺南市仁德區文賢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陳</a:t>
            </a: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聖其</a:t>
            </a:r>
          </a:p>
          <a:p>
            <a:pPr algn="dist">
              <a:lnSpc>
                <a:spcPts val="3059"/>
              </a:lnSpc>
            </a:pPr>
            <a:r>
              <a:rPr lang="zh-TW" altLang="en-US" sz="165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新北市樹林區樹林</a:t>
            </a:r>
            <a:r>
              <a:rPr lang="zh-TW" altLang="en-US" sz="165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　　胡秀芳</a:t>
            </a:r>
            <a:endParaRPr lang="en-US" altLang="zh-TW" sz="1650" b="1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65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中市大甲區順天國小　　吴浪楨</a:t>
            </a:r>
            <a:endParaRPr lang="en-US" altLang="zh-TW" sz="165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臺北市士林區文昌國小　　黃翊忠</a:t>
            </a:r>
            <a:endParaRPr lang="en-US" altLang="zh-TW" sz="165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endParaRPr lang="en-US" sz="165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3059"/>
              </a:lnSpc>
            </a:pPr>
            <a:r>
              <a:rPr lang="zh-TW" altLang="en-US" sz="165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親子天下資深教育線記者</a:t>
            </a:r>
            <a:r>
              <a:rPr lang="zh-TW" altLang="en-US" sz="165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　</a:t>
            </a:r>
            <a:r>
              <a:rPr lang="zh-TW" altLang="en-US" sz="165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　　許家齊</a:t>
            </a:r>
            <a:endParaRPr lang="en-US" sz="165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254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8"/>
          <p:cNvSpPr txBox="1">
            <a:spLocks noGrp="1"/>
          </p:cNvSpPr>
          <p:nvPr>
            <p:ph type="title"/>
          </p:nvPr>
        </p:nvSpPr>
        <p:spPr>
          <a:xfrm>
            <a:off x="1031582" y="3213843"/>
            <a:ext cx="13040439" cy="20134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13387" tIns="56673" rIns="113387" bIns="56673" rtlCol="0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4500"/>
            </a:pPr>
            <a:r>
              <a:rPr lang="zh-TW" dirty="0"/>
              <a:t>Step 1</a:t>
            </a:r>
            <a:r>
              <a:rPr lang="zh-TW" dirty="0" smtClean="0"/>
              <a:t>：</a:t>
            </a:r>
            <a:r>
              <a:rPr lang="zh-TW" altLang="en-US" dirty="0" smtClean="0"/>
              <a:t>備課開始</a:t>
            </a:r>
            <a:endParaRPr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7680" y="1777476"/>
            <a:ext cx="5818513" cy="236773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027213" y="2951518"/>
            <a:ext cx="49186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 smtClean="0">
                <a:latin typeface="AR ESSENCE" panose="02000000000000000000" pitchFamily="2" charset="0"/>
              </a:rPr>
              <a:t>Friction</a:t>
            </a:r>
            <a:r>
              <a:rPr lang="zh-TW" altLang="en-US" sz="4400" dirty="0" smtClean="0">
                <a:latin typeface="AR ESSENCE" panose="02000000000000000000" pitchFamily="2" charset="0"/>
              </a:rPr>
              <a:t> </a:t>
            </a:r>
            <a:r>
              <a:rPr lang="zh-TW" altLang="en-US" sz="44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摩擦力</a:t>
            </a:r>
            <a:endParaRPr lang="zh-TW" altLang="en-US" sz="4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274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2583002" y="2100554"/>
            <a:ext cx="10701069" cy="8002640"/>
            <a:chOff x="2488921" y="2100554"/>
            <a:chExt cx="10701069" cy="8002640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8921" y="2100554"/>
              <a:ext cx="10701069" cy="8002640"/>
            </a:xfrm>
            <a:prstGeom prst="rect">
              <a:avLst/>
            </a:prstGeom>
          </p:spPr>
        </p:pic>
        <p:sp>
          <p:nvSpPr>
            <p:cNvPr id="24" name="文字方塊 23"/>
            <p:cNvSpPr txBox="1"/>
            <p:nvPr/>
          </p:nvSpPr>
          <p:spPr>
            <a:xfrm>
              <a:off x="5926728" y="2327595"/>
              <a:ext cx="2883238" cy="707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sz="2000" dirty="0" smtClean="0">
                  <a:solidFill>
                    <a:schemeClr val="tx1"/>
                  </a:solidFill>
                </a:rPr>
                <a:t>Science</a:t>
              </a:r>
            </a:p>
            <a:p>
              <a:pPr algn="ctr"/>
              <a:r>
                <a:rPr lang="en-US" altLang="zh-TW" sz="2000" dirty="0" smtClean="0">
                  <a:solidFill>
                    <a:schemeClr val="tx1"/>
                  </a:solidFill>
                </a:rPr>
                <a:t>Performance expectation</a:t>
              </a:r>
              <a:endParaRPr lang="zh-TW" altLang="en-US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AutoShape 2">
            <a:extLst>
              <a:ext uri="{FF2B5EF4-FFF2-40B4-BE49-F238E27FC236}">
                <a16:creationId xmlns:a16="http://schemas.microsoft.com/office/drawing/2014/main" id="{CDCCCA85-B1E1-4AB3-8DE7-FD807F28816F}"/>
              </a:ext>
            </a:extLst>
          </p:cNvPr>
          <p:cNvSpPr/>
          <p:nvPr/>
        </p:nvSpPr>
        <p:spPr>
          <a:xfrm>
            <a:off x="0" y="242436"/>
            <a:ext cx="15119350" cy="1073907"/>
          </a:xfrm>
          <a:prstGeom prst="rect">
            <a:avLst/>
          </a:prstGeom>
          <a:solidFill>
            <a:srgbClr val="003070"/>
          </a:solidFill>
        </p:spPr>
      </p:sp>
      <p:sp>
        <p:nvSpPr>
          <p:cNvPr id="8" name="標題 1"/>
          <p:cNvSpPr txBox="1">
            <a:spLocks/>
          </p:cNvSpPr>
          <p:nvPr/>
        </p:nvSpPr>
        <p:spPr>
          <a:xfrm>
            <a:off x="2263781" y="475607"/>
            <a:ext cx="11339513" cy="79337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464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雙語備課要做到那些 </a:t>
            </a:r>
            <a:r>
              <a:rPr lang="en-US" altLang="zh-TW" sz="4464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4464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以自然老師的觀點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7244688" y="6101874"/>
            <a:ext cx="1102453" cy="601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3307" dirty="0"/>
              <a:t>1</a:t>
            </a:r>
            <a:endParaRPr lang="zh-TW" altLang="en-US" sz="3307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7266288" y="3078004"/>
            <a:ext cx="1102453" cy="601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3307" dirty="0"/>
              <a:t>2</a:t>
            </a:r>
            <a:endParaRPr lang="zh-TW" altLang="en-US" sz="3307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8126651" y="8540509"/>
            <a:ext cx="944959" cy="601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3307" dirty="0"/>
              <a:t>3</a:t>
            </a:r>
            <a:endParaRPr lang="zh-TW" altLang="en-US" sz="3307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10961529" y="3368722"/>
            <a:ext cx="944959" cy="601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3307" dirty="0"/>
              <a:t>4</a:t>
            </a:r>
            <a:endParaRPr lang="zh-TW" altLang="en-US" sz="3307" dirty="0"/>
          </a:p>
        </p:txBody>
      </p:sp>
      <p:sp>
        <p:nvSpPr>
          <p:cNvPr id="22" name="L-圖案 21"/>
          <p:cNvSpPr/>
          <p:nvPr/>
        </p:nvSpPr>
        <p:spPr>
          <a:xfrm rot="5400000">
            <a:off x="9848303" y="13068673"/>
            <a:ext cx="320793" cy="259584"/>
          </a:xfrm>
          <a:prstGeom prst="corner">
            <a:avLst>
              <a:gd name="adj1" fmla="val 16120"/>
              <a:gd name="adj2" fmla="val 16110"/>
            </a:avLst>
          </a:pr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文字方塊 27"/>
          <p:cNvSpPr txBox="1"/>
          <p:nvPr/>
        </p:nvSpPr>
        <p:spPr>
          <a:xfrm>
            <a:off x="3788577" y="3078951"/>
            <a:ext cx="944959" cy="601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3307" dirty="0"/>
              <a:t>5</a:t>
            </a:r>
            <a:endParaRPr lang="zh-TW" altLang="en-US" sz="3307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11075271" y="5842295"/>
            <a:ext cx="944959" cy="601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3307" dirty="0"/>
              <a:t>6</a:t>
            </a:r>
            <a:endParaRPr lang="zh-TW" altLang="en-US" sz="3307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1075271" y="8528810"/>
            <a:ext cx="944959" cy="601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3307" dirty="0"/>
              <a:t>6</a:t>
            </a:r>
            <a:endParaRPr lang="zh-TW" altLang="en-US" sz="3307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3572033" y="8700864"/>
            <a:ext cx="944959" cy="601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3307" dirty="0"/>
              <a:t>7</a:t>
            </a:r>
            <a:endParaRPr lang="zh-TW" altLang="en-US" sz="3307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3653843" y="5183932"/>
            <a:ext cx="944959" cy="601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3307" dirty="0"/>
              <a:t>8</a:t>
            </a:r>
            <a:endParaRPr lang="zh-TW" altLang="en-US" sz="3307" dirty="0"/>
          </a:p>
        </p:txBody>
      </p:sp>
    </p:spTree>
    <p:extLst>
      <p:ext uri="{BB962C8B-B14F-4D97-AF65-F5344CB8AC3E}">
        <p14:creationId xmlns:p14="http://schemas.microsoft.com/office/powerpoint/2010/main" val="290356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21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0"/>
          <p:cNvSpPr txBox="1">
            <a:spLocks noGrp="1"/>
          </p:cNvSpPr>
          <p:nvPr>
            <p:ph type="title"/>
          </p:nvPr>
        </p:nvSpPr>
        <p:spPr>
          <a:xfrm>
            <a:off x="1031582" y="3196665"/>
            <a:ext cx="13040439" cy="18174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13387" tIns="56673" rIns="113387" bIns="56673" rtlCol="0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4500"/>
            </a:pPr>
            <a:r>
              <a:rPr lang="zh-TW"/>
              <a:t>Step 2：Objectives</a:t>
            </a:r>
            <a:endParaRPr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646" y="1406053"/>
            <a:ext cx="5818513" cy="2367739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544125" y="2614644"/>
            <a:ext cx="5038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 smtClean="0">
                <a:latin typeface="AR ESSENCE" panose="02000000000000000000" pitchFamily="2" charset="0"/>
              </a:rPr>
              <a:t>Friction</a:t>
            </a:r>
            <a:r>
              <a:rPr lang="zh-TW" altLang="en-US" sz="4400" dirty="0" smtClean="0">
                <a:latin typeface="AR ESSENCE" panose="02000000000000000000" pitchFamily="2" charset="0"/>
              </a:rPr>
              <a:t> </a:t>
            </a:r>
            <a:r>
              <a:rPr lang="zh-TW" altLang="en-US" sz="44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摩擦力</a:t>
            </a:r>
            <a:endParaRPr lang="zh-TW" altLang="en-US" sz="4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566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8500710" y="746315"/>
            <a:ext cx="7372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我期待學生在本單元的表現</a:t>
            </a:r>
            <a:endParaRPr lang="zh-TW" altLang="en-US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806197" y="857330"/>
            <a:ext cx="5567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學習內容</a:t>
            </a:r>
            <a:endParaRPr lang="zh-TW" altLang="en-US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graphicFrame>
        <p:nvGraphicFramePr>
          <p:cNvPr id="14" name="資料庫圖表 13"/>
          <p:cNvGraphicFramePr/>
          <p:nvPr>
            <p:extLst>
              <p:ext uri="{D42A27DB-BD31-4B8C-83A1-F6EECF244321}">
                <p14:modId xmlns:p14="http://schemas.microsoft.com/office/powerpoint/2010/main" val="3549534067"/>
              </p:ext>
            </p:extLst>
          </p:nvPr>
        </p:nvGraphicFramePr>
        <p:xfrm>
          <a:off x="645170" y="1474379"/>
          <a:ext cx="5506834" cy="3793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6" name="群組 15"/>
          <p:cNvGrpSpPr/>
          <p:nvPr/>
        </p:nvGrpSpPr>
        <p:grpSpPr>
          <a:xfrm>
            <a:off x="509947" y="6127162"/>
            <a:ext cx="5506833" cy="3254975"/>
            <a:chOff x="0" y="139342"/>
            <a:chExt cx="5506833" cy="2770054"/>
          </a:xfrm>
        </p:grpSpPr>
        <p:sp>
          <p:nvSpPr>
            <p:cNvPr id="17" name="圓角矩形 16"/>
            <p:cNvSpPr/>
            <p:nvPr/>
          </p:nvSpPr>
          <p:spPr>
            <a:xfrm>
              <a:off x="0" y="139342"/>
              <a:ext cx="5506833" cy="2770054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圓角矩形 4"/>
            <p:cNvSpPr txBox="1"/>
            <p:nvPr/>
          </p:nvSpPr>
          <p:spPr>
            <a:xfrm>
              <a:off x="135223" y="317648"/>
              <a:ext cx="5236387" cy="24996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marL="457200" marR="0" lvl="0" indent="-45720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zh-TW" altLang="en-US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藉</a:t>
              </a:r>
              <a:r>
                <a:rPr lang="zh-TW" altLang="en-US" sz="3200" dirty="0">
                  <a:latin typeface="SimSun" panose="02010600030101010101" pitchFamily="2" charset="-122"/>
                  <a:ea typeface="SimSun" panose="02010600030101010101" pitchFamily="2" charset="-122"/>
                </a:rPr>
                <a:t>由生活經驗，認識摩擦力的作用</a:t>
              </a:r>
            </a:p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zh-TW" altLang="en-US" sz="3200" dirty="0">
                  <a:latin typeface="SimSun" panose="02010600030101010101" pitchFamily="2" charset="-122"/>
                  <a:ea typeface="SimSun" panose="02010600030101010101" pitchFamily="2" charset="-122"/>
                </a:rPr>
                <a:t>透過實驗發現接觸面的材質會影響摩擦力的大小</a:t>
              </a:r>
            </a:p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zh-TW" altLang="en-US" sz="3200" dirty="0">
                  <a:latin typeface="SimSun" panose="02010600030101010101" pitchFamily="2" charset="-122"/>
                  <a:ea typeface="SimSun" panose="02010600030101010101" pitchFamily="2" charset="-122"/>
                </a:rPr>
                <a:t>介紹摩擦力在生活中的運用</a:t>
              </a:r>
              <a:endParaRPr lang="zh-TW" altLang="en-US" sz="3000" kern="1200" dirty="0"/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1982014" y="5510113"/>
            <a:ext cx="5567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教學流程</a:t>
            </a:r>
            <a:endParaRPr lang="zh-TW" altLang="en-US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7373814" y="1496618"/>
            <a:ext cx="7160000" cy="3332960"/>
            <a:chOff x="0" y="139342"/>
            <a:chExt cx="5506833" cy="2770054"/>
          </a:xfrm>
        </p:grpSpPr>
        <p:sp>
          <p:nvSpPr>
            <p:cNvPr id="20" name="圓角矩形 19"/>
            <p:cNvSpPr/>
            <p:nvPr/>
          </p:nvSpPr>
          <p:spPr>
            <a:xfrm>
              <a:off x="0" y="139342"/>
              <a:ext cx="5506833" cy="2770054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圓角矩形 4"/>
            <p:cNvSpPr txBox="1"/>
            <p:nvPr/>
          </p:nvSpPr>
          <p:spPr>
            <a:xfrm>
              <a:off x="135223" y="274565"/>
              <a:ext cx="5236387" cy="24996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3200" dirty="0">
                  <a:latin typeface="SimSun" panose="02010600030101010101" pitchFamily="2" charset="-122"/>
                  <a:ea typeface="SimSun" panose="02010600030101010101" pitchFamily="2" charset="-122"/>
                </a:rPr>
                <a:t>學生能分析影響摩擦力大小的</a:t>
              </a:r>
              <a:r>
                <a:rPr lang="zh-TW" altLang="en-US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因素 </a:t>
              </a:r>
              <a:endParaRPr lang="zh-TW" altLang="en-US" sz="3200" dirty="0">
                <a:latin typeface="SimSun" panose="02010600030101010101" pitchFamily="2" charset="-122"/>
                <a:ea typeface="SimSun" panose="02010600030101010101" pitchFamily="2" charset="-122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3200" dirty="0">
                  <a:latin typeface="SimSun" panose="02010600030101010101" pitchFamily="2" charset="-122"/>
                  <a:ea typeface="SimSun" panose="02010600030101010101" pitchFamily="2" charset="-122"/>
                </a:rPr>
                <a:t>學生能夠根據數據比較出摩擦力</a:t>
              </a:r>
              <a:r>
                <a:rPr lang="zh-TW" altLang="en-US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的大小</a:t>
              </a:r>
              <a:endParaRPr lang="zh-TW" altLang="en-US" sz="3200" dirty="0">
                <a:latin typeface="SimSun" panose="02010600030101010101" pitchFamily="2" charset="-122"/>
                <a:ea typeface="SimSun" panose="02010600030101010101" pitchFamily="2" charset="-122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3200" dirty="0">
                  <a:latin typeface="SimSun" panose="02010600030101010101" pitchFamily="2" charset="-122"/>
                  <a:ea typeface="SimSun" panose="02010600030101010101" pitchFamily="2" charset="-122"/>
                </a:rPr>
                <a:t>學生能了解摩擦力在生活中的</a:t>
              </a:r>
              <a:r>
                <a:rPr lang="zh-TW" altLang="en-US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應用</a:t>
              </a:r>
              <a:endParaRPr lang="en-US" altLang="zh-TW" sz="3200" dirty="0">
                <a:latin typeface="SimSun" panose="02010600030101010101" pitchFamily="2" charset="-122"/>
                <a:ea typeface="SimSun" panose="02010600030101010101" pitchFamily="2" charset="-122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3200" dirty="0">
                  <a:latin typeface="SimSun" panose="02010600030101010101" pitchFamily="2" charset="-122"/>
                  <a:ea typeface="SimSun" panose="02010600030101010101" pitchFamily="2" charset="-122"/>
                </a:rPr>
                <a:t>能將所學形成</a:t>
              </a:r>
              <a:r>
                <a:rPr lang="zh-TW" altLang="en-US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概念</a:t>
              </a:r>
              <a:r>
                <a:rPr lang="en-US" altLang="zh-TW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(</a:t>
              </a:r>
              <a:r>
                <a:rPr lang="zh-TW" altLang="en-US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模型</a:t>
              </a:r>
              <a:r>
                <a:rPr lang="en-US" altLang="zh-TW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)</a:t>
              </a:r>
              <a:r>
                <a:rPr lang="zh-TW" altLang="en-US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，應用</a:t>
              </a:r>
              <a:r>
                <a:rPr lang="zh-TW" altLang="en-US" sz="3200" dirty="0">
                  <a:latin typeface="SimSun" panose="02010600030101010101" pitchFamily="2" charset="-122"/>
                  <a:ea typeface="SimSun" panose="02010600030101010101" pitchFamily="2" charset="-122"/>
                </a:rPr>
                <a:t>到生活中並用自己的話來</a:t>
              </a:r>
              <a:r>
                <a:rPr lang="zh-TW" altLang="en-US" sz="3200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解釋</a:t>
              </a:r>
              <a:endParaRPr lang="zh-TW" altLang="en-US" sz="3200" dirty="0"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sp>
        <p:nvSpPr>
          <p:cNvPr id="23" name="矩形 22"/>
          <p:cNvSpPr/>
          <p:nvPr/>
        </p:nvSpPr>
        <p:spPr>
          <a:xfrm>
            <a:off x="7549631" y="6290608"/>
            <a:ext cx="7539921" cy="44012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r>
              <a:rPr lang="en-US" altLang="zh-TW" sz="28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1. What </a:t>
            </a:r>
            <a:r>
              <a:rPr lang="en-US" altLang="zh-TW" sz="2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are the </a:t>
            </a:r>
            <a:r>
              <a:rPr lang="en-US" altLang="zh-TW" sz="28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same </a:t>
            </a:r>
            <a:r>
              <a:rPr lang="en-US" altLang="zh-TW" sz="2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or </a:t>
            </a:r>
            <a:r>
              <a:rPr lang="en-US" altLang="zh-TW" sz="28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differences?</a:t>
            </a:r>
          </a:p>
          <a:p>
            <a:r>
              <a:rPr lang="en-US" altLang="zh-TW" sz="28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2.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 On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cs typeface="宋体"/>
              </a:rPr>
              <a:t> 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which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cs typeface="宋体"/>
              </a:rPr>
              <a:t> </a:t>
            </a:r>
            <a:r>
              <a:rPr lang="zh-CN" altLang="en-US" sz="2800" spc="-90" dirty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surface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cs typeface="宋体"/>
              </a:rPr>
              <a:t> 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does</a:t>
            </a:r>
            <a:r>
              <a:rPr lang="zh-CN" altLang="en-US" sz="2800" spc="-89" dirty="0">
                <a:solidFill>
                  <a:srgbClr val="0070C0"/>
                </a:solidFill>
                <a:latin typeface="Baskerville Old Face" panose="02020602080505020303" pitchFamily="18" charset="0"/>
                <a:cs typeface="宋体"/>
              </a:rPr>
              <a:t> 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the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cs typeface="宋体"/>
              </a:rPr>
              <a:t> </a:t>
            </a:r>
            <a:r>
              <a:rPr lang="zh-CN" altLang="en-US" sz="2800" spc="-90" dirty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car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cs typeface="宋体"/>
              </a:rPr>
              <a:t> 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go</a:t>
            </a:r>
            <a:r>
              <a:rPr lang="zh-CN" altLang="en-US" sz="2800" spc="-89" dirty="0">
                <a:solidFill>
                  <a:srgbClr val="0070C0"/>
                </a:solidFill>
                <a:latin typeface="Baskerville Old Face" panose="02020602080505020303" pitchFamily="18" charset="0"/>
                <a:cs typeface="宋体"/>
              </a:rPr>
              <a:t> </a:t>
            </a:r>
            <a:r>
              <a:rPr lang="zh-CN" altLang="en-US" sz="2800" spc="-85" dirty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faster</a:t>
            </a:r>
            <a:r>
              <a:rPr lang="zh-CN" altLang="en-US" sz="2800" spc="-90" dirty="0">
                <a:solidFill>
                  <a:srgbClr val="0070C0"/>
                </a:solidFill>
                <a:latin typeface="Baskerville Old Face" panose="02020602080505020303" pitchFamily="18" charset="0"/>
                <a:cs typeface="宋体"/>
              </a:rPr>
              <a:t> </a:t>
            </a:r>
            <a:r>
              <a:rPr lang="zh-CN" altLang="en-US" sz="2800" spc="-94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?</a:t>
            </a:r>
            <a:endParaRPr lang="en-US" altLang="zh-CN" sz="2800" spc="-94" dirty="0" smtClean="0">
              <a:solidFill>
                <a:srgbClr val="0070C0"/>
              </a:solidFill>
              <a:latin typeface="Baskerville Old Face" panose="02020602080505020303" pitchFamily="18" charset="0"/>
              <a:ea typeface="宋体"/>
            </a:endParaRPr>
          </a:p>
          <a:p>
            <a:r>
              <a:rPr lang="en-US" altLang="zh-TW" sz="2800" spc="-94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3.</a:t>
            </a:r>
            <a:r>
              <a:rPr lang="zh-TW" altLang="en-US" sz="2800" spc="-94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 </a:t>
            </a:r>
            <a:r>
              <a:rPr lang="en-US" altLang="zh-TW" sz="2800" dirty="0">
                <a:latin typeface="Baskerville Old Face" panose="02020602080505020303" pitchFamily="18" charset="0"/>
              </a:rPr>
              <a:t>What are your conclusions?</a:t>
            </a:r>
            <a:endParaRPr lang="zh-TW" altLang="en-US" sz="2800" dirty="0">
              <a:latin typeface="Baskerville Old Face" panose="02020602080505020303" pitchFamily="18" charset="0"/>
            </a:endParaRPr>
          </a:p>
          <a:p>
            <a:r>
              <a:rPr lang="en-US" altLang="zh-TW" sz="2800" spc="-94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宋体"/>
              </a:rPr>
              <a:t>4.</a:t>
            </a:r>
            <a:r>
              <a:rPr lang="en-US" altLang="zh-CN" sz="2800" spc="64" dirty="0" smtClean="0">
                <a:solidFill>
                  <a:srgbClr val="0070C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zh-CN" sz="2800" spc="6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Friction</a:t>
            </a:r>
            <a:r>
              <a:rPr lang="en-US" altLang="zh-CN" sz="2800" spc="40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69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has</a:t>
            </a:r>
            <a:r>
              <a:rPr lang="en-US" altLang="zh-CN" sz="2800" spc="40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89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many</a:t>
            </a:r>
            <a:r>
              <a:rPr lang="en-US" altLang="zh-CN" sz="2800" spc="4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6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practical</a:t>
            </a:r>
            <a:r>
              <a:rPr lang="en-US" altLang="zh-CN" sz="2800" spc="40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69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uses</a:t>
            </a:r>
            <a:r>
              <a:rPr lang="en-US" altLang="zh-CN" sz="2800" spc="40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6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in</a:t>
            </a:r>
            <a:r>
              <a:rPr lang="en-US" altLang="zh-CN" sz="2800" spc="4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69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our</a:t>
            </a:r>
            <a:r>
              <a:rPr lang="en-US" altLang="zh-CN" sz="2800" spc="40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6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daily</a:t>
            </a:r>
            <a:r>
              <a:rPr lang="en-US" altLang="zh-CN" sz="2800" spc="4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endParaRPr lang="en-US" altLang="zh-CN" sz="2800" spc="44" dirty="0" smtClean="0">
              <a:solidFill>
                <a:srgbClr val="0070C0"/>
              </a:solidFill>
              <a:latin typeface="Baskerville Old Face" panose="02020602080505020303" pitchFamily="18" charset="0"/>
              <a:ea typeface="Segoe UI Black" panose="020B0A02040204020203" pitchFamily="34" charset="0"/>
              <a:cs typeface="Times New Roman"/>
            </a:endParaRPr>
          </a:p>
          <a:p>
            <a:r>
              <a:rPr lang="zh-TW" altLang="en-US" sz="2800" spc="4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zh-TW" altLang="en-US" sz="2800" spc="44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  </a:t>
            </a:r>
            <a:r>
              <a:rPr lang="en-US" altLang="zh-CN" sz="2800" spc="55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life.</a:t>
            </a:r>
          </a:p>
          <a:p>
            <a:r>
              <a:rPr lang="en-US" altLang="zh-TW" sz="2800" spc="55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5.</a:t>
            </a:r>
            <a:r>
              <a:rPr lang="en-US" altLang="zh-CN" sz="2800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179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Discuss</a:t>
            </a:r>
            <a:r>
              <a:rPr lang="en-US" altLang="zh-CN" sz="2800" spc="100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189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with</a:t>
            </a:r>
            <a:r>
              <a:rPr lang="en-US" altLang="zh-CN" sz="2800" spc="10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189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a</a:t>
            </a:r>
            <a:r>
              <a:rPr lang="en-US" altLang="zh-CN" sz="2800" spc="10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16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partner</a:t>
            </a:r>
            <a:r>
              <a:rPr lang="en-US" altLang="zh-CN" sz="2800" spc="10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160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that</a:t>
            </a:r>
            <a:r>
              <a:rPr lang="en-US" altLang="zh-CN" sz="2800" spc="10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23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how</a:t>
            </a:r>
            <a:r>
              <a:rPr lang="en-US" altLang="zh-CN" sz="2800" spc="10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245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we</a:t>
            </a:r>
            <a:r>
              <a:rPr lang="en-US" altLang="zh-CN" sz="2800" spc="10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189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might</a:t>
            </a:r>
            <a:r>
              <a:rPr lang="en-US" altLang="zh-CN" sz="2800" spc="10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endParaRPr lang="en-US" altLang="zh-CN" sz="2800" spc="104" dirty="0" smtClean="0">
              <a:solidFill>
                <a:srgbClr val="0070C0"/>
              </a:solidFill>
              <a:latin typeface="Baskerville Old Face" panose="02020602080505020303" pitchFamily="18" charset="0"/>
              <a:ea typeface="Segoe UI Black" panose="020B0A02040204020203" pitchFamily="34" charset="0"/>
              <a:cs typeface="Times New Roman"/>
            </a:endParaRPr>
          </a:p>
          <a:p>
            <a:r>
              <a:rPr lang="zh-TW" altLang="en-US" sz="2800" spc="10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zh-TW" altLang="en-US" sz="2800" spc="104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  </a:t>
            </a:r>
            <a:r>
              <a:rPr lang="en-US" altLang="zh-CN" sz="2800" spc="189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use</a:t>
            </a:r>
            <a:r>
              <a:rPr lang="en-US" altLang="zh-CN" sz="2800" dirty="0" smtClean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40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friction</a:t>
            </a:r>
            <a:r>
              <a:rPr lang="en-US" altLang="zh-CN" sz="2800" spc="3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50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in</a:t>
            </a:r>
            <a:r>
              <a:rPr lang="en-US" altLang="zh-CN" sz="2800" spc="3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4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daily</a:t>
            </a:r>
            <a:r>
              <a:rPr lang="en-US" altLang="zh-CN" sz="2800" spc="3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  <a:cs typeface="Times New Roman"/>
              </a:rPr>
              <a:t> </a:t>
            </a:r>
            <a:r>
              <a:rPr lang="en-US" altLang="zh-CN" sz="2800" spc="34" dirty="0">
                <a:solidFill>
                  <a:srgbClr val="0070C0"/>
                </a:solidFill>
                <a:latin typeface="Baskerville Old Face" panose="02020602080505020303" pitchFamily="18" charset="0"/>
                <a:ea typeface="Segoe UI Black" panose="020B0A02040204020203" pitchFamily="34" charset="0"/>
              </a:rPr>
              <a:t>life.</a:t>
            </a:r>
          </a:p>
          <a:p>
            <a:endParaRPr lang="en-US" altLang="zh-CN" sz="2800" spc="-94" dirty="0">
              <a:solidFill>
                <a:srgbClr val="0070C0"/>
              </a:solidFill>
              <a:latin typeface="Baskerville Old Face" panose="02020602080505020303" pitchFamily="18" charset="0"/>
              <a:ea typeface="宋体"/>
            </a:endParaRPr>
          </a:p>
          <a:p>
            <a:endParaRPr lang="en-US" altLang="zh-TW" sz="2800" dirty="0" smtClean="0">
              <a:latin typeface="Baskerville Old Face" panose="02020602080505020303" pitchFamily="18" charset="0"/>
            </a:endParaRPr>
          </a:p>
          <a:p>
            <a:endParaRPr lang="zh-TW" altLang="en-US" sz="2800" dirty="0">
              <a:latin typeface="Baskerville Old Face" panose="02020602080505020303" pitchFamily="18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7373814" y="5705833"/>
            <a:ext cx="7372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我要用什麼語句來幫助學生達成表現</a:t>
            </a:r>
            <a:endParaRPr lang="zh-TW" altLang="en-US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068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2"/>
          <p:cNvSpPr txBox="1">
            <a:spLocks noGrp="1"/>
          </p:cNvSpPr>
          <p:nvPr>
            <p:ph type="title"/>
          </p:nvPr>
        </p:nvSpPr>
        <p:spPr>
          <a:xfrm>
            <a:off x="1031582" y="3213843"/>
            <a:ext cx="13040439" cy="18174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13387" tIns="56673" rIns="113387" bIns="56673" rtlCol="0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4500"/>
            </a:pPr>
            <a:r>
              <a:rPr lang="zh-TW" dirty="0"/>
              <a:t>Step 3：Task</a:t>
            </a:r>
            <a:endParaRPr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859" y="1841870"/>
            <a:ext cx="5818513" cy="2367739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795392" y="3015912"/>
            <a:ext cx="49488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 smtClean="0">
                <a:latin typeface="AR ESSENCE" panose="02000000000000000000" pitchFamily="2" charset="0"/>
              </a:rPr>
              <a:t>Friction</a:t>
            </a:r>
            <a:r>
              <a:rPr lang="zh-TW" altLang="en-US" sz="4400" dirty="0" smtClean="0">
                <a:latin typeface="AR ESSENCE" panose="02000000000000000000" pitchFamily="2" charset="0"/>
              </a:rPr>
              <a:t> </a:t>
            </a:r>
            <a:r>
              <a:rPr lang="zh-TW" altLang="en-US" sz="44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摩擦力</a:t>
            </a:r>
            <a:endParaRPr lang="zh-TW" altLang="en-US" sz="4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932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圖片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7147" y="295238"/>
            <a:ext cx="4079420" cy="1526313"/>
          </a:xfrm>
          <a:prstGeom prst="rect">
            <a:avLst/>
          </a:prstGeom>
        </p:spPr>
      </p:pic>
      <p:pic>
        <p:nvPicPr>
          <p:cNvPr id="83" name="圖片 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002" y="7061729"/>
            <a:ext cx="3639058" cy="1171739"/>
          </a:xfrm>
          <a:prstGeom prst="rect">
            <a:avLst/>
          </a:prstGeom>
        </p:spPr>
      </p:pic>
      <p:pic>
        <p:nvPicPr>
          <p:cNvPr id="78" name="圖片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288" y="232011"/>
            <a:ext cx="5818513" cy="2367739"/>
          </a:xfrm>
          <a:prstGeom prst="rect">
            <a:avLst/>
          </a:prstGeom>
        </p:spPr>
      </p:pic>
      <p:sp>
        <p:nvSpPr>
          <p:cNvPr id="79" name="文字方塊 78"/>
          <p:cNvSpPr txBox="1"/>
          <p:nvPr/>
        </p:nvSpPr>
        <p:spPr>
          <a:xfrm>
            <a:off x="1815822" y="1406053"/>
            <a:ext cx="4015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 smtClean="0">
                <a:latin typeface="AR ESSENCE" panose="02000000000000000000" pitchFamily="2" charset="0"/>
              </a:rPr>
              <a:t>Friction</a:t>
            </a:r>
            <a:r>
              <a:rPr lang="zh-TW" altLang="en-US" sz="44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摩擦力</a:t>
            </a:r>
            <a:endParaRPr lang="zh-TW" altLang="en-US" sz="4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80" name="文字方塊 79"/>
          <p:cNvSpPr txBox="1"/>
          <p:nvPr/>
        </p:nvSpPr>
        <p:spPr>
          <a:xfrm>
            <a:off x="531301" y="2622608"/>
            <a:ext cx="154219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/>
              <a:t>Engage</a:t>
            </a:r>
            <a:endParaRPr lang="zh-TW" altLang="en-US" sz="2800" dirty="0"/>
          </a:p>
        </p:txBody>
      </p:sp>
      <p:sp>
        <p:nvSpPr>
          <p:cNvPr id="81" name="矩形 80"/>
          <p:cNvSpPr/>
          <p:nvPr/>
        </p:nvSpPr>
        <p:spPr>
          <a:xfrm>
            <a:off x="1117493" y="8348277"/>
            <a:ext cx="65378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latin typeface="Baskerville Old Face" panose="02020602080505020303" pitchFamily="18" charset="0"/>
              </a:rPr>
              <a:t>Tommy see </a:t>
            </a:r>
            <a:r>
              <a:rPr lang="en-US" altLang="zh-TW" sz="2800" dirty="0">
                <a:latin typeface="Baskerville Old Face" panose="02020602080505020303" pitchFamily="18" charset="0"/>
              </a:rPr>
              <a:t>the skaters spinning </a:t>
            </a:r>
            <a:r>
              <a:rPr lang="en-US" altLang="zh-TW" sz="2800" dirty="0" smtClean="0">
                <a:latin typeface="Baskerville Old Face" panose="02020602080505020303" pitchFamily="18" charset="0"/>
              </a:rPr>
              <a:t>on </a:t>
            </a:r>
            <a:r>
              <a:rPr lang="en-US" altLang="zh-TW" sz="2800" dirty="0">
                <a:latin typeface="Baskerville Old Face" panose="02020602080505020303" pitchFamily="18" charset="0"/>
              </a:rPr>
              <a:t>the ice, but when he </a:t>
            </a:r>
            <a:r>
              <a:rPr lang="en-US" altLang="zh-TW" sz="2800" dirty="0" smtClean="0">
                <a:latin typeface="Baskerville Old Face" panose="02020602080505020303" pitchFamily="18" charset="0"/>
              </a:rPr>
              <a:t>try </a:t>
            </a:r>
            <a:r>
              <a:rPr lang="en-US" altLang="zh-TW" sz="2800" dirty="0">
                <a:latin typeface="Baskerville Old Face" panose="02020602080505020303" pitchFamily="18" charset="0"/>
              </a:rPr>
              <a:t>in the room, </a:t>
            </a:r>
            <a:r>
              <a:rPr lang="en-US" altLang="zh-TW" sz="2800" dirty="0" smtClean="0">
                <a:latin typeface="Baskerville Old Face" panose="02020602080505020303" pitchFamily="18" charset="0"/>
              </a:rPr>
              <a:t>he can’t </a:t>
            </a:r>
            <a:r>
              <a:rPr lang="en-US" altLang="zh-TW" sz="2800" dirty="0">
                <a:latin typeface="Baskerville Old Face" panose="02020602080505020303" pitchFamily="18" charset="0"/>
              </a:rPr>
              <a:t>spin</a:t>
            </a:r>
            <a:r>
              <a:rPr lang="zh-TW" altLang="en-US" sz="2800" dirty="0" smtClean="0">
                <a:latin typeface="Baskerville Old Face" panose="02020602080505020303" pitchFamily="18" charset="0"/>
              </a:rPr>
              <a:t> </a:t>
            </a:r>
            <a:r>
              <a:rPr lang="en-US" altLang="zh-TW" sz="2800" dirty="0" smtClean="0">
                <a:latin typeface="Baskerville Old Face" panose="02020602080505020303" pitchFamily="18" charset="0"/>
              </a:rPr>
              <a:t>. </a:t>
            </a:r>
            <a:r>
              <a:rPr lang="en-US" altLang="zh-TW" sz="2800" dirty="0">
                <a:latin typeface="Baskerville Old Face" panose="02020602080505020303" pitchFamily="18" charset="0"/>
              </a:rPr>
              <a:t>Why </a:t>
            </a:r>
            <a:r>
              <a:rPr lang="en-US" altLang="zh-TW" sz="2800" dirty="0" smtClean="0">
                <a:latin typeface="Baskerville Old Face" panose="02020602080505020303" pitchFamily="18" charset="0"/>
              </a:rPr>
              <a:t>can‘t he turn</a:t>
            </a:r>
            <a:r>
              <a:rPr lang="zh-TW" altLang="en-US" sz="2800" dirty="0" smtClean="0">
                <a:latin typeface="Baskerville Old Face" panose="02020602080505020303" pitchFamily="18" charset="0"/>
              </a:rPr>
              <a:t> </a:t>
            </a:r>
            <a:r>
              <a:rPr lang="en-US" altLang="zh-TW" sz="2800" dirty="0" smtClean="0">
                <a:latin typeface="Baskerville Old Face" panose="02020602080505020303" pitchFamily="18" charset="0"/>
              </a:rPr>
              <a:t>just like the skaters?</a:t>
            </a:r>
            <a:endParaRPr lang="zh-TW" altLang="en-US" sz="2800" dirty="0">
              <a:latin typeface="Baskerville Old Face" panose="02020602080505020303" pitchFamily="18" charset="0"/>
            </a:endParaRPr>
          </a:p>
        </p:txBody>
      </p:sp>
      <p:sp>
        <p:nvSpPr>
          <p:cNvPr id="82" name="文字方塊 81"/>
          <p:cNvSpPr txBox="1"/>
          <p:nvPr/>
        </p:nvSpPr>
        <p:spPr>
          <a:xfrm>
            <a:off x="1337484" y="7543321"/>
            <a:ext cx="31822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7030A0"/>
                </a:solidFill>
                <a:latin typeface="AR HERMANN" panose="02000000000000000000" pitchFamily="2" charset="0"/>
              </a:rPr>
              <a:t>Think about it!</a:t>
            </a:r>
            <a:endParaRPr lang="zh-TW" altLang="en-US" sz="3200" dirty="0">
              <a:solidFill>
                <a:srgbClr val="7030A0"/>
              </a:solidFill>
              <a:latin typeface="AR HERMANN" panose="02000000000000000000" pitchFamily="2" charset="0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2238529" y="7176538"/>
            <a:ext cx="51734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/>
              <a:t>https://</a:t>
            </a:r>
            <a:r>
              <a:rPr lang="en-US" altLang="zh-TW" sz="1200" dirty="0" err="1"/>
              <a:t>www.youtube.com</a:t>
            </a:r>
            <a:r>
              <a:rPr lang="en-US" altLang="zh-TW" sz="1200" dirty="0"/>
              <a:t>/</a:t>
            </a:r>
            <a:r>
              <a:rPr lang="en-US" altLang="zh-TW" sz="1200" dirty="0" err="1"/>
              <a:t>watch?v</a:t>
            </a:r>
            <a:r>
              <a:rPr lang="en-US" altLang="zh-TW" sz="1200" dirty="0"/>
              <a:t>=</a:t>
            </a:r>
            <a:r>
              <a:rPr lang="en-US" altLang="zh-TW" sz="1200" dirty="0" err="1"/>
              <a:t>uLyGdYvbboM</a:t>
            </a:r>
            <a:endParaRPr lang="zh-TW" altLang="en-US" sz="1200" dirty="0"/>
          </a:p>
        </p:txBody>
      </p:sp>
      <p:pic>
        <p:nvPicPr>
          <p:cNvPr id="85" name="圖片 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874" y="4608516"/>
            <a:ext cx="990525" cy="990525"/>
          </a:xfrm>
          <a:prstGeom prst="rect">
            <a:avLst/>
          </a:prstGeom>
        </p:spPr>
      </p:pic>
      <p:pic>
        <p:nvPicPr>
          <p:cNvPr id="87" name="圖片 86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2399" y="3306219"/>
            <a:ext cx="6168059" cy="3929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8" name="文字方塊 87"/>
          <p:cNvSpPr txBox="1"/>
          <p:nvPr/>
        </p:nvSpPr>
        <p:spPr>
          <a:xfrm>
            <a:off x="10454504" y="1013964"/>
            <a:ext cx="2852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7030A0"/>
                </a:solidFill>
                <a:latin typeface="AR HERMANN" panose="02000000000000000000" pitchFamily="2" charset="0"/>
              </a:rPr>
              <a:t>How to think?</a:t>
            </a:r>
            <a:endParaRPr lang="zh-TW" altLang="en-US" sz="3200" dirty="0">
              <a:solidFill>
                <a:srgbClr val="7030A0"/>
              </a:solidFill>
              <a:latin typeface="AR HERMANN" panose="02000000000000000000" pitchFamily="2" charset="0"/>
            </a:endParaRPr>
          </a:p>
        </p:txBody>
      </p:sp>
      <p:graphicFrame>
        <p:nvGraphicFramePr>
          <p:cNvPr id="91" name="資料庫圖表 90"/>
          <p:cNvGraphicFramePr/>
          <p:nvPr>
            <p:extLst>
              <p:ext uri="{D42A27DB-BD31-4B8C-83A1-F6EECF244321}">
                <p14:modId xmlns:p14="http://schemas.microsoft.com/office/powerpoint/2010/main" val="2400651406"/>
              </p:ext>
            </p:extLst>
          </p:nvPr>
        </p:nvGraphicFramePr>
        <p:xfrm>
          <a:off x="9059376" y="2884218"/>
          <a:ext cx="5083443" cy="3898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2" name="矩形 91"/>
          <p:cNvSpPr/>
          <p:nvPr/>
        </p:nvSpPr>
        <p:spPr>
          <a:xfrm>
            <a:off x="8936547" y="2138186"/>
            <a:ext cx="5527475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Baskerville Old Face" panose="02020602080505020303" pitchFamily="18" charset="0"/>
              </a:rPr>
              <a:t>1 . What </a:t>
            </a:r>
            <a:r>
              <a:rPr lang="en-US" altLang="zh-TW" sz="2800" dirty="0">
                <a:latin typeface="Baskerville Old Face" panose="02020602080505020303" pitchFamily="18" charset="0"/>
              </a:rPr>
              <a:t>are the </a:t>
            </a:r>
            <a:r>
              <a:rPr lang="en-US" altLang="zh-TW" sz="2800" dirty="0" smtClean="0">
                <a:latin typeface="Baskerville Old Face" panose="02020602080505020303" pitchFamily="18" charset="0"/>
              </a:rPr>
              <a:t>same </a:t>
            </a:r>
            <a:r>
              <a:rPr lang="en-US" altLang="zh-TW" sz="2800" dirty="0">
                <a:latin typeface="Baskerville Old Face" panose="02020602080505020303" pitchFamily="18" charset="0"/>
              </a:rPr>
              <a:t>or </a:t>
            </a:r>
            <a:r>
              <a:rPr lang="en-US" altLang="zh-TW" sz="2800" dirty="0" smtClean="0">
                <a:latin typeface="Baskerville Old Face" panose="02020602080505020303" pitchFamily="18" charset="0"/>
              </a:rPr>
              <a:t>differences?</a:t>
            </a:r>
            <a:endParaRPr lang="zh-TW" altLang="en-US" sz="2800" dirty="0">
              <a:latin typeface="Baskerville Old Face" panose="02020602080505020303" pitchFamily="18" charset="0"/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8958372" y="6712649"/>
            <a:ext cx="4616970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Baskerville Old Face" panose="02020602080505020303" pitchFamily="18" charset="0"/>
              </a:rPr>
              <a:t>2 . What </a:t>
            </a:r>
            <a:r>
              <a:rPr lang="en-US" altLang="zh-TW" sz="2800" dirty="0">
                <a:latin typeface="Baskerville Old Face" panose="02020602080505020303" pitchFamily="18" charset="0"/>
              </a:rPr>
              <a:t>are </a:t>
            </a:r>
            <a:r>
              <a:rPr lang="en-US" altLang="zh-TW" sz="2800" dirty="0" smtClean="0">
                <a:latin typeface="Baskerville Old Face" panose="02020602080505020303" pitchFamily="18" charset="0"/>
              </a:rPr>
              <a:t>your conclusions?</a:t>
            </a:r>
            <a:endParaRPr lang="zh-TW" altLang="en-US" sz="2800" dirty="0">
              <a:latin typeface="Baskerville Old Face" panose="02020602080505020303" pitchFamily="18" charset="0"/>
            </a:endParaRPr>
          </a:p>
        </p:txBody>
      </p:sp>
      <p:sp>
        <p:nvSpPr>
          <p:cNvPr id="94" name="文字方塊 93"/>
          <p:cNvSpPr txBox="1"/>
          <p:nvPr/>
        </p:nvSpPr>
        <p:spPr>
          <a:xfrm>
            <a:off x="8979358" y="7462904"/>
            <a:ext cx="5243478" cy="152854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6648920" y="10177108"/>
            <a:ext cx="755967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評量：學生能由圖片影片、生活經驗察覺問題，並思考止滑與打滑的原因。	</a:t>
            </a:r>
          </a:p>
        </p:txBody>
      </p:sp>
      <p:sp>
        <p:nvSpPr>
          <p:cNvPr id="3" name="矩形 2"/>
          <p:cNvSpPr/>
          <p:nvPr/>
        </p:nvSpPr>
        <p:spPr>
          <a:xfrm>
            <a:off x="6648920" y="9807776"/>
            <a:ext cx="8263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討論與解釋生活中止滑與打滑等現象的差異，引導出摩擦力的概念。</a:t>
            </a:r>
          </a:p>
        </p:txBody>
      </p:sp>
    </p:spTree>
    <p:extLst>
      <p:ext uri="{BB962C8B-B14F-4D97-AF65-F5344CB8AC3E}">
        <p14:creationId xmlns:p14="http://schemas.microsoft.com/office/powerpoint/2010/main" val="79292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58596" y="204652"/>
            <a:ext cx="154219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/>
              <a:t>Explore</a:t>
            </a:r>
            <a:endParaRPr lang="zh-TW" altLang="en-US" sz="28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56" y="823406"/>
            <a:ext cx="7452639" cy="908496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670656" y="3015727"/>
            <a:ext cx="371278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Gymnasts</a:t>
            </a:r>
            <a:r>
              <a:rPr lang="en-US" altLang="zh-TW" sz="2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need to hold on </a:t>
            </a:r>
            <a:r>
              <a:rPr lang="en-US" altLang="zh-TW" sz="28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rings</a:t>
            </a:r>
            <a:r>
              <a:rPr lang="en-US" altLang="zh-TW" sz="2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tightly.</a:t>
            </a:r>
          </a:p>
          <a:p>
            <a:endParaRPr lang="en-US" altLang="zh-TW" dirty="0">
              <a:solidFill>
                <a:srgbClr val="0070C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50286" y="5345113"/>
            <a:ext cx="36991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Athletes </a:t>
            </a:r>
            <a:r>
              <a:rPr lang="en-US" altLang="zh-TW" sz="28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rub</a:t>
            </a:r>
            <a:r>
              <a:rPr lang="en-US" altLang="zh-TW" sz="2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white powder </a:t>
            </a:r>
            <a:r>
              <a:rPr lang="en-US" altLang="zh-TW" sz="28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on </a:t>
            </a:r>
            <a:r>
              <a:rPr lang="en-US" altLang="zh-TW" sz="2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their hands before </a:t>
            </a:r>
            <a:r>
              <a:rPr lang="en-US" altLang="zh-TW" sz="28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the competition</a:t>
            </a:r>
            <a:r>
              <a:rPr lang="en-US" altLang="zh-TW" sz="2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.</a:t>
            </a:r>
          </a:p>
        </p:txBody>
      </p:sp>
      <p:sp>
        <p:nvSpPr>
          <p:cNvPr id="8" name="矩形 7"/>
          <p:cNvSpPr/>
          <p:nvPr/>
        </p:nvSpPr>
        <p:spPr>
          <a:xfrm>
            <a:off x="2899854" y="8399208"/>
            <a:ext cx="3837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Why would they do this ?</a:t>
            </a:r>
            <a:endParaRPr lang="zh-TW" altLang="en-US" sz="2800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7996627" y="795180"/>
            <a:ext cx="6877050" cy="9232616"/>
            <a:chOff x="8324850" y="895350"/>
            <a:chExt cx="6877050" cy="9328150"/>
          </a:xfrm>
        </p:grpSpPr>
        <p:sp>
          <p:nvSpPr>
            <p:cNvPr id="10" name="Freeform 43"/>
            <p:cNvSpPr/>
            <p:nvPr/>
          </p:nvSpPr>
          <p:spPr>
            <a:xfrm>
              <a:off x="8324850" y="895350"/>
              <a:ext cx="6877050" cy="9328150"/>
            </a:xfrm>
            <a:custGeom>
              <a:avLst/>
              <a:gdLst>
                <a:gd name="connsiteX0" fmla="*/ 383015 w 6877050"/>
                <a:gd name="connsiteY0" fmla="*/ 22652 h 9328150"/>
                <a:gd name="connsiteX1" fmla="*/ 23021 w 6877050"/>
                <a:gd name="connsiteY1" fmla="*/ 382647 h 9328150"/>
                <a:gd name="connsiteX2" fmla="*/ 23021 w 6877050"/>
                <a:gd name="connsiteY2" fmla="*/ 8968647 h 9328150"/>
                <a:gd name="connsiteX3" fmla="*/ 383015 w 6877050"/>
                <a:gd name="connsiteY3" fmla="*/ 9328653 h 9328150"/>
                <a:gd name="connsiteX4" fmla="*/ 6517509 w 6877050"/>
                <a:gd name="connsiteY4" fmla="*/ 9328653 h 9328150"/>
                <a:gd name="connsiteX5" fmla="*/ 6877515 w 6877050"/>
                <a:gd name="connsiteY5" fmla="*/ 8968647 h 9328150"/>
                <a:gd name="connsiteX6" fmla="*/ 6877515 w 6877050"/>
                <a:gd name="connsiteY6" fmla="*/ 382647 h 9328150"/>
                <a:gd name="connsiteX7" fmla="*/ 6517509 w 6877050"/>
                <a:gd name="connsiteY7" fmla="*/ 22652 h 9328150"/>
                <a:gd name="connsiteX8" fmla="*/ 383015 w 6877050"/>
                <a:gd name="connsiteY8" fmla="*/ 22652 h 932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050" h="9328150">
                  <a:moveTo>
                    <a:pt x="383015" y="22652"/>
                  </a:moveTo>
                  <a:cubicBezTo>
                    <a:pt x="184196" y="22652"/>
                    <a:pt x="23021" y="183828"/>
                    <a:pt x="23021" y="382647"/>
                  </a:cubicBezTo>
                  <a:lnTo>
                    <a:pt x="23021" y="8968647"/>
                  </a:lnTo>
                  <a:cubicBezTo>
                    <a:pt x="23021" y="9167478"/>
                    <a:pt x="184196" y="9328653"/>
                    <a:pt x="383015" y="9328653"/>
                  </a:cubicBezTo>
                  <a:lnTo>
                    <a:pt x="6517509" y="9328653"/>
                  </a:lnTo>
                  <a:cubicBezTo>
                    <a:pt x="6716340" y="9328653"/>
                    <a:pt x="6877515" y="9167478"/>
                    <a:pt x="6877515" y="8968647"/>
                  </a:cubicBezTo>
                  <a:lnTo>
                    <a:pt x="6877515" y="382647"/>
                  </a:lnTo>
                  <a:cubicBezTo>
                    <a:pt x="6877515" y="183828"/>
                    <a:pt x="6716340" y="22652"/>
                    <a:pt x="6517509" y="22652"/>
                  </a:cubicBezTo>
                  <a:lnTo>
                    <a:pt x="383015" y="22652"/>
                  </a:lnTo>
                  <a:close/>
                </a:path>
              </a:pathLst>
            </a:custGeom>
            <a:solidFill>
              <a:srgbClr val="E8F1F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44"/>
            <p:cNvSpPr/>
            <p:nvPr/>
          </p:nvSpPr>
          <p:spPr>
            <a:xfrm>
              <a:off x="8324850" y="895350"/>
              <a:ext cx="6877050" cy="679450"/>
            </a:xfrm>
            <a:custGeom>
              <a:avLst/>
              <a:gdLst>
                <a:gd name="connsiteX0" fmla="*/ 354468 w 6877050"/>
                <a:gd name="connsiteY0" fmla="*/ 22652 h 679450"/>
                <a:gd name="connsiteX1" fmla="*/ 23010 w 6877050"/>
                <a:gd name="connsiteY1" fmla="*/ 354110 h 679450"/>
                <a:gd name="connsiteX2" fmla="*/ 23010 w 6877050"/>
                <a:gd name="connsiteY2" fmla="*/ 685554 h 679450"/>
                <a:gd name="connsiteX3" fmla="*/ 6877518 w 6877050"/>
                <a:gd name="connsiteY3" fmla="*/ 685554 h 679450"/>
                <a:gd name="connsiteX4" fmla="*/ 6877518 w 6877050"/>
                <a:gd name="connsiteY4" fmla="*/ 354110 h 679450"/>
                <a:gd name="connsiteX5" fmla="*/ 6546060 w 6877050"/>
                <a:gd name="connsiteY5" fmla="*/ 22652 h 679450"/>
                <a:gd name="connsiteX6" fmla="*/ 354468 w 6877050"/>
                <a:gd name="connsiteY6" fmla="*/ 22652 h 6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050" h="679450">
                  <a:moveTo>
                    <a:pt x="354468" y="22652"/>
                  </a:moveTo>
                  <a:cubicBezTo>
                    <a:pt x="171410" y="22652"/>
                    <a:pt x="23010" y="171052"/>
                    <a:pt x="23010" y="354110"/>
                  </a:cubicBezTo>
                  <a:lnTo>
                    <a:pt x="23010" y="685554"/>
                  </a:lnTo>
                  <a:lnTo>
                    <a:pt x="6877518" y="685554"/>
                  </a:lnTo>
                  <a:lnTo>
                    <a:pt x="6877518" y="354110"/>
                  </a:lnTo>
                  <a:cubicBezTo>
                    <a:pt x="6877518" y="171052"/>
                    <a:pt x="6729119" y="22652"/>
                    <a:pt x="6546060" y="22652"/>
                  </a:cubicBezTo>
                  <a:lnTo>
                    <a:pt x="354468" y="22652"/>
                  </a:lnTo>
                  <a:close/>
                </a:path>
              </a:pathLst>
            </a:custGeom>
            <a:solidFill>
              <a:srgbClr val="B9CBE9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Freeform 46"/>
          <p:cNvSpPr/>
          <p:nvPr/>
        </p:nvSpPr>
        <p:spPr>
          <a:xfrm>
            <a:off x="9819527" y="851676"/>
            <a:ext cx="3231250" cy="615950"/>
          </a:xfrm>
          <a:custGeom>
            <a:avLst/>
            <a:gdLst>
              <a:gd name="connsiteX0" fmla="*/ 310929 w 1428750"/>
              <a:gd name="connsiteY0" fmla="*/ 19930 h 615950"/>
              <a:gd name="connsiteX1" fmla="*/ 22931 w 1428750"/>
              <a:gd name="connsiteY1" fmla="*/ 307928 h 615950"/>
              <a:gd name="connsiteX2" fmla="*/ 22931 w 1428750"/>
              <a:gd name="connsiteY2" fmla="*/ 329607 h 615950"/>
              <a:gd name="connsiteX3" fmla="*/ 310929 w 1428750"/>
              <a:gd name="connsiteY3" fmla="*/ 617605 h 615950"/>
              <a:gd name="connsiteX4" fmla="*/ 1146145 w 1428750"/>
              <a:gd name="connsiteY4" fmla="*/ 617605 h 615950"/>
              <a:gd name="connsiteX5" fmla="*/ 1434155 w 1428750"/>
              <a:gd name="connsiteY5" fmla="*/ 329607 h 615950"/>
              <a:gd name="connsiteX6" fmla="*/ 1434155 w 1428750"/>
              <a:gd name="connsiteY6" fmla="*/ 307928 h 615950"/>
              <a:gd name="connsiteX7" fmla="*/ 1146145 w 1428750"/>
              <a:gd name="connsiteY7" fmla="*/ 19930 h 615950"/>
              <a:gd name="connsiteX8" fmla="*/ 310929 w 1428750"/>
              <a:gd name="connsiteY8" fmla="*/ 19930 h 6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8750" h="615950">
                <a:moveTo>
                  <a:pt x="310929" y="19930"/>
                </a:moveTo>
                <a:cubicBezTo>
                  <a:pt x="151876" y="19930"/>
                  <a:pt x="22931" y="148873"/>
                  <a:pt x="22931" y="307928"/>
                </a:cubicBezTo>
                <a:lnTo>
                  <a:pt x="22931" y="329607"/>
                </a:lnTo>
                <a:cubicBezTo>
                  <a:pt x="22931" y="488662"/>
                  <a:pt x="151876" y="617605"/>
                  <a:pt x="310929" y="617605"/>
                </a:cubicBezTo>
                <a:lnTo>
                  <a:pt x="1146145" y="617605"/>
                </a:lnTo>
                <a:cubicBezTo>
                  <a:pt x="1305213" y="617605"/>
                  <a:pt x="1434155" y="488662"/>
                  <a:pt x="1434155" y="329607"/>
                </a:cubicBezTo>
                <a:lnTo>
                  <a:pt x="1434155" y="307928"/>
                </a:lnTo>
                <a:cubicBezTo>
                  <a:pt x="1434155" y="148873"/>
                  <a:pt x="1305213" y="19930"/>
                  <a:pt x="1146145" y="19930"/>
                </a:cubicBezTo>
                <a:lnTo>
                  <a:pt x="310929" y="19930"/>
                </a:lnTo>
                <a:close/>
              </a:path>
            </a:pathLst>
          </a:custGeom>
          <a:solidFill>
            <a:srgbClr val="FEFAC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矩形 12"/>
          <p:cNvSpPr/>
          <p:nvPr/>
        </p:nvSpPr>
        <p:spPr>
          <a:xfrm>
            <a:off x="10307302" y="911151"/>
            <a:ext cx="26581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Baskerville Old Face" panose="02020602080505020303" pitchFamily="18" charset="0"/>
              </a:rPr>
              <a:t>What is friction ?</a:t>
            </a: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2925" y="2745645"/>
            <a:ext cx="6116853" cy="4556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52"/>
          <p:cNvSpPr txBox="1"/>
          <p:nvPr/>
        </p:nvSpPr>
        <p:spPr>
          <a:xfrm>
            <a:off x="8867283" y="823406"/>
            <a:ext cx="5268453" cy="1751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75"/>
              </a:lnSpc>
            </a:pPr>
            <a:endParaRPr lang="en-US" dirty="0" smtClean="0"/>
          </a:p>
          <a:p>
            <a:pPr marL="0" hangingPunct="0">
              <a:lnSpc>
                <a:spcPct val="100000"/>
              </a:lnSpc>
            </a:pPr>
            <a:r>
              <a:rPr lang="en-US" altLang="zh-CN" sz="2400" b="1" spc="20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Friction</a:t>
            </a:r>
            <a:r>
              <a:rPr lang="en-US" altLang="zh-CN" sz="2400" b="1" spc="10" dirty="0">
                <a:solidFill>
                  <a:srgbClr val="221E1F"/>
                </a:solidFill>
                <a:latin typeface="Baskerville Old Face" panose="02020602080505020303" pitchFamily="18" charset="0"/>
                <a:cs typeface="Times New Roman"/>
              </a:rPr>
              <a:t> </a:t>
            </a:r>
            <a:r>
              <a:rPr lang="en-US" altLang="zh-CN" sz="2400" b="1" spc="20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occurs</a:t>
            </a:r>
            <a:r>
              <a:rPr lang="en-US" altLang="zh-CN" sz="2400" b="1" spc="15" dirty="0">
                <a:solidFill>
                  <a:srgbClr val="221E1F"/>
                </a:solidFill>
                <a:latin typeface="Baskerville Old Face" panose="02020602080505020303" pitchFamily="18" charset="0"/>
                <a:cs typeface="Times New Roman"/>
              </a:rPr>
              <a:t> </a:t>
            </a:r>
            <a:r>
              <a:rPr lang="en-US" altLang="zh-CN" sz="2400" b="1" spc="25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between</a:t>
            </a:r>
            <a:r>
              <a:rPr lang="en-US" altLang="zh-CN" sz="2400" b="1" spc="15" dirty="0">
                <a:solidFill>
                  <a:srgbClr val="221E1F"/>
                </a:solidFill>
                <a:latin typeface="Baskerville Old Face" panose="02020602080505020303" pitchFamily="18" charset="0"/>
                <a:cs typeface="Times New Roman"/>
              </a:rPr>
              <a:t> </a:t>
            </a:r>
            <a:r>
              <a:rPr lang="en-US" altLang="zh-CN" sz="2400" b="1" spc="25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two</a:t>
            </a:r>
            <a:r>
              <a:rPr lang="en-US" altLang="zh-CN" sz="2400" b="1" spc="15" dirty="0">
                <a:solidFill>
                  <a:srgbClr val="221E1F"/>
                </a:solidFill>
                <a:latin typeface="Baskerville Old Face" panose="02020602080505020303" pitchFamily="18" charset="0"/>
                <a:cs typeface="Times New Roman"/>
              </a:rPr>
              <a:t> </a:t>
            </a:r>
            <a:r>
              <a:rPr lang="en-US" altLang="zh-CN" sz="2400" b="1" spc="20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surfaces</a:t>
            </a:r>
            <a:r>
              <a:rPr lang="en-US" altLang="zh-CN" sz="2400" b="1" spc="10" dirty="0">
                <a:solidFill>
                  <a:srgbClr val="221E1F"/>
                </a:solidFill>
                <a:latin typeface="Baskerville Old Face" panose="02020602080505020303" pitchFamily="18" charset="0"/>
                <a:cs typeface="Times New Roman"/>
              </a:rPr>
              <a:t> </a:t>
            </a:r>
            <a:r>
              <a:rPr lang="en-US" altLang="zh-CN" sz="2400" b="1" spc="20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that</a:t>
            </a:r>
            <a:r>
              <a:rPr lang="en-US" altLang="zh-CN" sz="2400" b="1" spc="15" dirty="0">
                <a:solidFill>
                  <a:srgbClr val="221E1F"/>
                </a:solidFill>
                <a:latin typeface="Baskerville Old Face" panose="02020602080505020303" pitchFamily="18" charset="0"/>
                <a:cs typeface="Times New Roman"/>
              </a:rPr>
              <a:t> </a:t>
            </a:r>
            <a:r>
              <a:rPr lang="en-US" altLang="zh-CN" sz="2400" b="1" spc="20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slide</a:t>
            </a:r>
            <a:r>
              <a:rPr lang="en-US" altLang="zh-CN" sz="2400" b="1" dirty="0">
                <a:solidFill>
                  <a:srgbClr val="221E1F"/>
                </a:solidFill>
                <a:latin typeface="Baskerville Old Face" panose="02020602080505020303" pitchFamily="18" charset="0"/>
                <a:cs typeface="Times New Roman"/>
              </a:rPr>
              <a:t> </a:t>
            </a:r>
            <a:r>
              <a:rPr lang="en-US" altLang="zh-CN" sz="2400" b="1" spc="34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against</a:t>
            </a:r>
            <a:r>
              <a:rPr lang="en-US" altLang="zh-CN" sz="2400" b="1" spc="20" dirty="0">
                <a:solidFill>
                  <a:srgbClr val="221E1F"/>
                </a:solidFill>
                <a:latin typeface="Baskerville Old Face" panose="02020602080505020303" pitchFamily="18" charset="0"/>
                <a:cs typeface="Times New Roman"/>
              </a:rPr>
              <a:t> </a:t>
            </a:r>
            <a:r>
              <a:rPr lang="en-US" altLang="zh-CN" sz="2400" b="1" spc="34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each</a:t>
            </a:r>
            <a:r>
              <a:rPr lang="en-US" altLang="zh-CN" sz="2400" b="1" spc="25" dirty="0">
                <a:solidFill>
                  <a:srgbClr val="221E1F"/>
                </a:solidFill>
                <a:latin typeface="Baskerville Old Face" panose="02020602080505020303" pitchFamily="18" charset="0"/>
                <a:cs typeface="Times New Roman"/>
              </a:rPr>
              <a:t> </a:t>
            </a:r>
            <a:r>
              <a:rPr lang="en-US" altLang="zh-CN" sz="2400" b="1" spc="34" dirty="0">
                <a:solidFill>
                  <a:srgbClr val="221E1F"/>
                </a:solidFill>
                <a:latin typeface="Baskerville Old Face" panose="02020602080505020303" pitchFamily="18" charset="0"/>
                <a:ea typeface="Times New Roman"/>
              </a:rPr>
              <a:t>other.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9403502" y="7588155"/>
            <a:ext cx="4063300" cy="2320219"/>
            <a:chOff x="8165094" y="7500708"/>
            <a:chExt cx="4063300" cy="2320219"/>
          </a:xfrm>
        </p:grpSpPr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3087" y="7500708"/>
              <a:ext cx="2266662" cy="2320219"/>
            </a:xfrm>
            <a:prstGeom prst="rect">
              <a:avLst/>
            </a:prstGeom>
          </p:spPr>
        </p:pic>
        <p:sp>
          <p:nvSpPr>
            <p:cNvPr id="20" name="文字方塊 19"/>
            <p:cNvSpPr txBox="1"/>
            <p:nvPr/>
          </p:nvSpPr>
          <p:spPr>
            <a:xfrm>
              <a:off x="10162146" y="7500708"/>
              <a:ext cx="2066248" cy="64633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latin typeface="SimSun" panose="02010600030101010101" pitchFamily="2" charset="-122"/>
                  <a:ea typeface="SimSun" panose="02010600030101010101" pitchFamily="2" charset="-122"/>
                </a:rPr>
                <a:t>什麼情形桌子會動呢？</a:t>
              </a:r>
              <a:endParaRPr lang="zh-TW" altLang="en-US" dirty="0"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8165094" y="7500708"/>
              <a:ext cx="1838715" cy="64633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TW" altLang="en-US" dirty="0">
                  <a:latin typeface="SimSun" panose="02010600030101010101" pitchFamily="2" charset="-122"/>
                  <a:ea typeface="SimSun" panose="02010600030101010101" pitchFamily="2" charset="-122"/>
                </a:rPr>
                <a:t>作用在物體上有兩種力呢！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2248224" y="204652"/>
            <a:ext cx="7571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思考智能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建立模型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討論與解釋生活中止滑與打滑等現象的差異，引導出摩擦力的概念。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10562" y="2181947"/>
            <a:ext cx="646232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6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7343</TotalTime>
  <Words>2212</Words>
  <Application>Microsoft Office PowerPoint</Application>
  <PresentationFormat>自訂</PresentationFormat>
  <Paragraphs>438</Paragraphs>
  <Slides>28</Slides>
  <Notes>8</Notes>
  <HiddenSlides>0</HiddenSlides>
  <MMClips>1</MMClips>
  <ScaleCrop>false</ScaleCrop>
  <HeadingPairs>
    <vt:vector size="6" baseType="variant">
      <vt:variant>
        <vt:lpstr>使用字型</vt:lpstr>
      </vt:variant>
      <vt:variant>
        <vt:i4>21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50" baseType="lpstr">
      <vt:lpstr>AR ESSENCE</vt:lpstr>
      <vt:lpstr>AR HERMANN</vt:lpstr>
      <vt:lpstr>Microsoft JhengHei UI</vt:lpstr>
      <vt:lpstr>SimSun</vt:lpstr>
      <vt:lpstr>SimSun</vt:lpstr>
      <vt:lpstr>Microsoft JhengHei</vt:lpstr>
      <vt:lpstr>Microsoft JhengHei</vt:lpstr>
      <vt:lpstr>新細明體</vt:lpstr>
      <vt:lpstr>標楷體</vt:lpstr>
      <vt:lpstr>Arial</vt:lpstr>
      <vt:lpstr>Audiowide</vt:lpstr>
      <vt:lpstr>Baskerville Old Face</vt:lpstr>
      <vt:lpstr>Berlin Sans FB</vt:lpstr>
      <vt:lpstr>Bernard MT Condensed</vt:lpstr>
      <vt:lpstr>Bodoni MT Black</vt:lpstr>
      <vt:lpstr>Calibri</vt:lpstr>
      <vt:lpstr>KG Primary Penmanship</vt:lpstr>
      <vt:lpstr>MS UI Gothic</vt:lpstr>
      <vt:lpstr>Segoe UI</vt:lpstr>
      <vt:lpstr>Segoe UI Black</vt:lpstr>
      <vt:lpstr>Times New Roman</vt:lpstr>
      <vt:lpstr>Office Theme</vt:lpstr>
      <vt:lpstr>PowerPoint 簡報</vt:lpstr>
      <vt:lpstr>PowerPoint 簡報</vt:lpstr>
      <vt:lpstr>Step 1：備課開始</vt:lpstr>
      <vt:lpstr>PowerPoint 簡報</vt:lpstr>
      <vt:lpstr>Step 2：Objectives</vt:lpstr>
      <vt:lpstr>PowerPoint 簡報</vt:lpstr>
      <vt:lpstr>Step 3：Task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Step 5：反思我們剛剛的教學歷程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NTCU BERC</cp:lastModifiedBy>
  <cp:revision>105</cp:revision>
  <dcterms:created xsi:type="dcterms:W3CDTF">2011-01-21T15:00:27Z</dcterms:created>
  <dcterms:modified xsi:type="dcterms:W3CDTF">2022-05-10T08:15:27Z</dcterms:modified>
</cp:coreProperties>
</file>