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6.xml" ContentType="application/vnd.openxmlformats-officedocument.theme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60" r:id="rId2"/>
    <p:sldMasterId id="2147483674" r:id="rId3"/>
    <p:sldMasterId id="2147483687" r:id="rId4"/>
    <p:sldMasterId id="2147483701" r:id="rId5"/>
    <p:sldMasterId id="2147483713" r:id="rId6"/>
    <p:sldMasterId id="2147483730" r:id="rId7"/>
  </p:sldMasterIdLst>
  <p:notesMasterIdLst>
    <p:notesMasterId r:id="rId31"/>
  </p:notesMasterIdLst>
  <p:sldIdLst>
    <p:sldId id="277" r:id="rId8"/>
    <p:sldId id="256" r:id="rId9"/>
    <p:sldId id="257" r:id="rId10"/>
    <p:sldId id="258" r:id="rId11"/>
    <p:sldId id="259" r:id="rId12"/>
    <p:sldId id="260" r:id="rId13"/>
    <p:sldId id="261" r:id="rId14"/>
    <p:sldId id="262" r:id="rId15"/>
    <p:sldId id="263" r:id="rId16"/>
    <p:sldId id="264" r:id="rId17"/>
    <p:sldId id="265" r:id="rId18"/>
    <p:sldId id="266" r:id="rId19"/>
    <p:sldId id="267" r:id="rId20"/>
    <p:sldId id="268" r:id="rId21"/>
    <p:sldId id="269" r:id="rId22"/>
    <p:sldId id="270" r:id="rId23"/>
    <p:sldId id="271" r:id="rId24"/>
    <p:sldId id="272" r:id="rId25"/>
    <p:sldId id="273" r:id="rId26"/>
    <p:sldId id="274" r:id="rId27"/>
    <p:sldId id="275" r:id="rId28"/>
    <p:sldId id="276" r:id="rId29"/>
    <p:sldId id="278" r:id="rId30"/>
  </p:sldIdLst>
  <p:sldSz cx="9144000" cy="5143500" type="screen16x9"/>
  <p:notesSz cx="6858000" cy="9144000"/>
  <p:embeddedFontLst>
    <p:embeddedFont>
      <p:font typeface="DFKai-SB" panose="03000509000000000000" pitchFamily="65" charset="-120"/>
      <p:regular r:id="rId32"/>
    </p:embeddedFont>
    <p:embeddedFont>
      <p:font typeface="Roboto Slab" panose="02020500000000000000" charset="0"/>
      <p:regular r:id="rId33"/>
      <p:bold r:id="rId34"/>
    </p:embeddedFont>
    <p:embeddedFont>
      <p:font typeface="KG Primary Penmanship" panose="02020500000000000000" charset="-120"/>
      <p:regular r:id="rId35"/>
    </p:embeddedFont>
    <p:embeddedFont>
      <p:font typeface="Arimo" panose="02020500000000000000" charset="0"/>
      <p:regular r:id="rId36"/>
      <p:bold r:id="rId37"/>
      <p:italic r:id="rId38"/>
      <p:boldItalic r:id="rId39"/>
    </p:embeddedFont>
    <p:embeddedFont>
      <p:font typeface="Roboto" panose="02020500000000000000" charset="0"/>
      <p:regular r:id="rId40"/>
      <p:bold r:id="rId41"/>
      <p:italic r:id="rId42"/>
      <p:boldItalic r:id="rId43"/>
    </p:embeddedFont>
    <p:embeddedFont>
      <p:font typeface="Microsoft JhengHei" panose="020B0604030504040204" pitchFamily="34" charset="-120"/>
      <p:regular r:id="rId44"/>
      <p:bold r:id="rId45"/>
    </p:embeddedFont>
    <p:embeddedFont>
      <p:font typeface="Nunito" panose="02020500000000000000" charset="0"/>
      <p:regular r:id="rId46"/>
      <p:bold r:id="rId47"/>
      <p:italic r:id="rId48"/>
      <p:boldItalic r:id="rId49"/>
    </p:embeddedFont>
    <p:embeddedFont>
      <p:font typeface="Libre Franklin" panose="02020500000000000000" charset="0"/>
      <p:regular r:id="rId50"/>
      <p:bold r:id="rId51"/>
      <p:italic r:id="rId52"/>
      <p:boldItalic r:id="rId53"/>
    </p:embeddedFont>
    <p:embeddedFont>
      <p:font typeface="Courier Prime" panose="02020500000000000000" charset="0"/>
      <p:regular r:id="rId54"/>
      <p:bold r:id="rId55"/>
      <p:italic r:id="rId56"/>
      <p:boldItalic r:id="rId57"/>
    </p:embeddedFont>
    <p:embeddedFont>
      <p:font typeface="Merriweather" panose="02020500000000000000" charset="0"/>
      <p:regular r:id="rId58"/>
      <p:bold r:id="rId59"/>
      <p:italic r:id="rId60"/>
      <p:boldItalic r:id="rId61"/>
    </p:embeddedFont>
    <p:embeddedFont>
      <p:font typeface="MS UI Gothic" panose="020B0600070205080204" pitchFamily="34" charset="-128"/>
      <p:regular r:id="rId62"/>
    </p:embeddedFont>
    <p:embeddedFont>
      <p:font typeface="Calibri" panose="020F0502020204030204" pitchFamily="34" charset="0"/>
      <p:regular r:id="rId63"/>
      <p:bold r:id="rId64"/>
      <p:italic r:id="rId65"/>
      <p:boldItalic r:id="rId6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67" roundtripDataSignature="AMtx7mgkBvhM1B6D4fB/DmUhsD4nFO268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27CE955-0BD4-43EF-A577-7B25AD614569}">
  <a:tblStyle styleId="{D27CE955-0BD4-43EF-A577-7B25AD614569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25" d="100"/>
          <a:sy n="125" d="100"/>
        </p:scale>
        <p:origin x="102" y="9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9.xml"/><Relationship Id="rId21" Type="http://schemas.openxmlformats.org/officeDocument/2006/relationships/slide" Target="slides/slide14.xml"/><Relationship Id="rId42" Type="http://schemas.openxmlformats.org/officeDocument/2006/relationships/font" Target="fonts/font11.fntdata"/><Relationship Id="rId47" Type="http://schemas.openxmlformats.org/officeDocument/2006/relationships/font" Target="fonts/font16.fntdata"/><Relationship Id="rId63" Type="http://schemas.openxmlformats.org/officeDocument/2006/relationships/font" Target="fonts/font32.fntdata"/><Relationship Id="rId68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71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9" Type="http://schemas.openxmlformats.org/officeDocument/2006/relationships/slide" Target="slides/slide22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font" Target="fonts/font9.fntdata"/><Relationship Id="rId45" Type="http://schemas.openxmlformats.org/officeDocument/2006/relationships/font" Target="fonts/font14.fntdata"/><Relationship Id="rId53" Type="http://schemas.openxmlformats.org/officeDocument/2006/relationships/font" Target="fonts/font22.fntdata"/><Relationship Id="rId58" Type="http://schemas.openxmlformats.org/officeDocument/2006/relationships/font" Target="fonts/font27.fntdata"/><Relationship Id="rId66" Type="http://schemas.openxmlformats.org/officeDocument/2006/relationships/font" Target="fonts/font35.fntdata"/><Relationship Id="rId5" Type="http://schemas.openxmlformats.org/officeDocument/2006/relationships/slideMaster" Target="slideMasters/slideMaster5.xml"/><Relationship Id="rId61" Type="http://schemas.openxmlformats.org/officeDocument/2006/relationships/font" Target="fonts/font30.fntdata"/><Relationship Id="rId19" Type="http://schemas.openxmlformats.org/officeDocument/2006/relationships/slide" Target="slides/slide1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font" Target="fonts/font4.fntdata"/><Relationship Id="rId43" Type="http://schemas.openxmlformats.org/officeDocument/2006/relationships/font" Target="fonts/font12.fntdata"/><Relationship Id="rId48" Type="http://schemas.openxmlformats.org/officeDocument/2006/relationships/font" Target="fonts/font17.fntdata"/><Relationship Id="rId56" Type="http://schemas.openxmlformats.org/officeDocument/2006/relationships/font" Target="fonts/font25.fntdata"/><Relationship Id="rId64" Type="http://schemas.openxmlformats.org/officeDocument/2006/relationships/font" Target="fonts/font33.fntdata"/><Relationship Id="rId69" Type="http://schemas.openxmlformats.org/officeDocument/2006/relationships/viewProps" Target="viewProps.xml"/><Relationship Id="rId8" Type="http://schemas.openxmlformats.org/officeDocument/2006/relationships/slide" Target="slides/slide1.xml"/><Relationship Id="rId51" Type="http://schemas.openxmlformats.org/officeDocument/2006/relationships/font" Target="fonts/font20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font" Target="fonts/font2.fntdata"/><Relationship Id="rId38" Type="http://schemas.openxmlformats.org/officeDocument/2006/relationships/font" Target="fonts/font7.fntdata"/><Relationship Id="rId46" Type="http://schemas.openxmlformats.org/officeDocument/2006/relationships/font" Target="fonts/font15.fntdata"/><Relationship Id="rId59" Type="http://schemas.openxmlformats.org/officeDocument/2006/relationships/font" Target="fonts/font28.fntdata"/><Relationship Id="rId67" Type="http://customschemas.google.com/relationships/presentationmetadata" Target="metadata"/><Relationship Id="rId20" Type="http://schemas.openxmlformats.org/officeDocument/2006/relationships/slide" Target="slides/slide13.xml"/><Relationship Id="rId41" Type="http://schemas.openxmlformats.org/officeDocument/2006/relationships/font" Target="fonts/font10.fntdata"/><Relationship Id="rId54" Type="http://schemas.openxmlformats.org/officeDocument/2006/relationships/font" Target="fonts/font23.fntdata"/><Relationship Id="rId62" Type="http://schemas.openxmlformats.org/officeDocument/2006/relationships/font" Target="fonts/font31.fntdata"/><Relationship Id="rId7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font" Target="fonts/font5.fntdata"/><Relationship Id="rId49" Type="http://schemas.openxmlformats.org/officeDocument/2006/relationships/font" Target="fonts/font18.fntdata"/><Relationship Id="rId57" Type="http://schemas.openxmlformats.org/officeDocument/2006/relationships/font" Target="fonts/font26.fntdata"/><Relationship Id="rId10" Type="http://schemas.openxmlformats.org/officeDocument/2006/relationships/slide" Target="slides/slide3.xml"/><Relationship Id="rId31" Type="http://schemas.openxmlformats.org/officeDocument/2006/relationships/notesMaster" Target="notesMasters/notesMaster1.xml"/><Relationship Id="rId44" Type="http://schemas.openxmlformats.org/officeDocument/2006/relationships/font" Target="fonts/font13.fntdata"/><Relationship Id="rId52" Type="http://schemas.openxmlformats.org/officeDocument/2006/relationships/font" Target="fonts/font21.fntdata"/><Relationship Id="rId60" Type="http://schemas.openxmlformats.org/officeDocument/2006/relationships/font" Target="fonts/font29.fntdata"/><Relationship Id="rId65" Type="http://schemas.openxmlformats.org/officeDocument/2006/relationships/font" Target="fonts/font34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39" Type="http://schemas.openxmlformats.org/officeDocument/2006/relationships/font" Target="fonts/font8.fntdata"/><Relationship Id="rId34" Type="http://schemas.openxmlformats.org/officeDocument/2006/relationships/font" Target="fonts/font3.fntdata"/><Relationship Id="rId50" Type="http://schemas.openxmlformats.org/officeDocument/2006/relationships/font" Target="fonts/font19.fntdata"/><Relationship Id="rId55" Type="http://schemas.openxmlformats.org/officeDocument/2006/relationships/font" Target="fonts/font2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4" name="Google Shape;74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45" name="Google Shape;74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2" name="Google Shape;862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63" name="Google Shape;863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9" name="Google Shape;869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70" name="Google Shape;870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5" name="Google Shape;875;p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76" name="Google Shape;876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2" name="Google Shape;882;p3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83" name="Google Shape;883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01" name="Google Shape;901;p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09" name="Google Shape;909;p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3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17" name="Google Shape;917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3" name="Google Shape;923;p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24" name="Google Shape;924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4" name="Google Shape;934;p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35" name="Google Shape;935;p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0" name="Google Shape;940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41" name="Google Shape;941;p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0" name="Google Shape;75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51" name="Google Shape;751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8" name="Google Shape;948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49" name="Google Shape;949;p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" name="Google Shape;955;p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56" name="Google Shape;956;p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760" name="Google Shape;76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6" name="Google Shape;766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767" name="Google Shape;76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3" name="Google Shape;773;g169860ec8b4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4" name="Google Shape;774;g169860ec8b4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9" name="Google Shape;77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8288" cy="37242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80" name="Google Shape;780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45700" rIns="91450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zh-TW" u="none"/>
              <a:t>引自十二年國民基本教育課程綱要總綱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zh-TW"/>
              <a:t>總綱核心素養的三面九項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zh-TW"/>
              <a:t>自主行動、溝通互動、社會參與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zh-TW"/>
              <a:t>重點在於生活情境的交互靈活應用。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781" name="Google Shape;781;p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45700" rIns="91450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 alt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7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" name="Google Shape;81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20" name="Google Shape;820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21" name="Google Shape;821;p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 alt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8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0" name="Google Shape;840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41" name="Google Shape;841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1" name="Google Shape;851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52" name="Google Shape;852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accent6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2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11;p62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12;p62"/>
          <p:cNvSpPr/>
          <p:nvPr/>
        </p:nvSpPr>
        <p:spPr>
          <a:xfrm rot="10800000">
            <a:off x="5058905" y="0"/>
            <a:ext cx="4085100" cy="20526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13;p62"/>
          <p:cNvSpPr/>
          <p:nvPr/>
        </p:nvSpPr>
        <p:spPr>
          <a:xfrm>
            <a:off x="20327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" name="Google Shape;14;p62"/>
          <p:cNvGrpSpPr/>
          <p:nvPr/>
        </p:nvGrpSpPr>
        <p:grpSpPr>
          <a:xfrm>
            <a:off x="255200" y="592"/>
            <a:ext cx="2250363" cy="1044300"/>
            <a:chOff x="255200" y="592"/>
            <a:chExt cx="2250363" cy="1044300"/>
          </a:xfrm>
        </p:grpSpPr>
        <p:sp>
          <p:nvSpPr>
            <p:cNvPr id="15" name="Google Shape;15;p62"/>
            <p:cNvSpPr/>
            <p:nvPr/>
          </p:nvSpPr>
          <p:spPr>
            <a:xfrm>
              <a:off x="764063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Google Shape;16;p62"/>
            <p:cNvSpPr/>
            <p:nvPr/>
          </p:nvSpPr>
          <p:spPr>
            <a:xfrm>
              <a:off x="509632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" name="Google Shape;17;p62"/>
            <p:cNvSpPr/>
            <p:nvPr/>
          </p:nvSpPr>
          <p:spPr>
            <a:xfrm>
              <a:off x="255200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" name="Google Shape;18;p62"/>
          <p:cNvGrpSpPr/>
          <p:nvPr/>
        </p:nvGrpSpPr>
        <p:grpSpPr>
          <a:xfrm>
            <a:off x="905395" y="592"/>
            <a:ext cx="2250363" cy="1044300"/>
            <a:chOff x="905395" y="592"/>
            <a:chExt cx="2250363" cy="1044300"/>
          </a:xfrm>
        </p:grpSpPr>
        <p:sp>
          <p:nvSpPr>
            <p:cNvPr id="19" name="Google Shape;19;p62"/>
            <p:cNvSpPr/>
            <p:nvPr/>
          </p:nvSpPr>
          <p:spPr>
            <a:xfrm>
              <a:off x="1414258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" name="Google Shape;20;p62"/>
            <p:cNvSpPr/>
            <p:nvPr/>
          </p:nvSpPr>
          <p:spPr>
            <a:xfrm>
              <a:off x="1159826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" name="Google Shape;21;p62"/>
            <p:cNvSpPr/>
            <p:nvPr/>
          </p:nvSpPr>
          <p:spPr>
            <a:xfrm>
              <a:off x="905395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" name="Google Shape;22;p62"/>
          <p:cNvGrpSpPr/>
          <p:nvPr/>
        </p:nvGrpSpPr>
        <p:grpSpPr>
          <a:xfrm>
            <a:off x="7057468" y="5088"/>
            <a:ext cx="1851281" cy="752108"/>
            <a:chOff x="6917201" y="0"/>
            <a:chExt cx="2227776" cy="863400"/>
          </a:xfrm>
        </p:grpSpPr>
        <p:sp>
          <p:nvSpPr>
            <p:cNvPr id="23" name="Google Shape;23;p6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" name="Google Shape;24;p6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Google Shape;25;p6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" name="Google Shape;26;p62"/>
          <p:cNvGrpSpPr/>
          <p:nvPr/>
        </p:nvGrpSpPr>
        <p:grpSpPr>
          <a:xfrm>
            <a:off x="6553032" y="4217852"/>
            <a:ext cx="2389067" cy="925737"/>
            <a:chOff x="6917201" y="0"/>
            <a:chExt cx="2227776" cy="863400"/>
          </a:xfrm>
        </p:grpSpPr>
        <p:sp>
          <p:nvSpPr>
            <p:cNvPr id="27" name="Google Shape;27;p6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" name="Google Shape;28;p6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Google Shape;29;p6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" name="Google Shape;30;p62"/>
          <p:cNvGrpSpPr/>
          <p:nvPr/>
        </p:nvGrpSpPr>
        <p:grpSpPr>
          <a:xfrm>
            <a:off x="199149" y="4055652"/>
            <a:ext cx="2795413" cy="1083308"/>
            <a:chOff x="6917201" y="0"/>
            <a:chExt cx="2227776" cy="863400"/>
          </a:xfrm>
        </p:grpSpPr>
        <p:sp>
          <p:nvSpPr>
            <p:cNvPr id="31" name="Google Shape;31;p6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" name="Google Shape;32;p6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" name="Google Shape;33;p6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4" name="Google Shape;34;p62"/>
          <p:cNvSpPr txBox="1">
            <a:spLocks noGrp="1"/>
          </p:cNvSpPr>
          <p:nvPr>
            <p:ph type="ctrTitle"/>
          </p:nvPr>
        </p:nvSpPr>
        <p:spPr>
          <a:xfrm>
            <a:off x="1858703" y="1822833"/>
            <a:ext cx="5361300" cy="144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>
            <a:endParaRPr/>
          </a:p>
        </p:txBody>
      </p:sp>
      <p:sp>
        <p:nvSpPr>
          <p:cNvPr id="35" name="Google Shape;35;p62"/>
          <p:cNvSpPr txBox="1">
            <a:spLocks noGrp="1"/>
          </p:cNvSpPr>
          <p:nvPr>
            <p:ph type="subTitle" idx="1"/>
          </p:nvPr>
        </p:nvSpPr>
        <p:spPr>
          <a:xfrm>
            <a:off x="1858700" y="3413158"/>
            <a:ext cx="5361300" cy="5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6" name="Google Shape;36;p62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accent3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67"/>
          <p:cNvSpPr/>
          <p:nvPr/>
        </p:nvSpPr>
        <p:spPr>
          <a:xfrm flipH="1">
            <a:off x="5569200" y="2834075"/>
            <a:ext cx="3574800" cy="23094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1" name="Google Shape;111;p167"/>
          <p:cNvGrpSpPr/>
          <p:nvPr/>
        </p:nvGrpSpPr>
        <p:grpSpPr>
          <a:xfrm>
            <a:off x="5959222" y="4119576"/>
            <a:ext cx="2520951" cy="1024165"/>
            <a:chOff x="6917201" y="0"/>
            <a:chExt cx="2227776" cy="863400"/>
          </a:xfrm>
        </p:grpSpPr>
        <p:sp>
          <p:nvSpPr>
            <p:cNvPr id="112" name="Google Shape;112;p167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" name="Google Shape;113;p167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" name="Google Shape;114;p167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5" name="Google Shape;115;p167"/>
          <p:cNvGrpSpPr/>
          <p:nvPr/>
        </p:nvGrpSpPr>
        <p:grpSpPr>
          <a:xfrm>
            <a:off x="199149" y="2"/>
            <a:ext cx="2795413" cy="1083308"/>
            <a:chOff x="6917201" y="0"/>
            <a:chExt cx="2227776" cy="863400"/>
          </a:xfrm>
        </p:grpSpPr>
        <p:sp>
          <p:nvSpPr>
            <p:cNvPr id="116" name="Google Shape;116;p167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" name="Google Shape;117;p167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" name="Google Shape;118;p167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9" name="Google Shape;119;p167"/>
          <p:cNvSpPr txBox="1">
            <a:spLocks noGrp="1"/>
          </p:cNvSpPr>
          <p:nvPr>
            <p:ph type="title" hasCustomPrompt="1"/>
          </p:nvPr>
        </p:nvSpPr>
        <p:spPr>
          <a:xfrm>
            <a:off x="1385850" y="1383850"/>
            <a:ext cx="6372300" cy="137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20" name="Google Shape;120;p167"/>
          <p:cNvSpPr txBox="1">
            <a:spLocks noGrp="1"/>
          </p:cNvSpPr>
          <p:nvPr>
            <p:ph type="body" idx="1"/>
          </p:nvPr>
        </p:nvSpPr>
        <p:spPr>
          <a:xfrm>
            <a:off x="1385850" y="2863850"/>
            <a:ext cx="6372300" cy="64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21" name="Google Shape;121;p167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68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6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6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31" name="Google Shape;131;p6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物件" type="obj">
  <p:cSld name="OBJECT"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71"/>
          <p:cNvSpPr txBox="1">
            <a:spLocks noGrp="1"/>
          </p:cNvSpPr>
          <p:nvPr>
            <p:ph type="title"/>
          </p:nvPr>
        </p:nvSpPr>
        <p:spPr>
          <a:xfrm>
            <a:off x="685800" y="107156"/>
            <a:ext cx="8001000" cy="8346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p71"/>
          <p:cNvSpPr txBox="1">
            <a:spLocks noGrp="1"/>
          </p:cNvSpPr>
          <p:nvPr>
            <p:ph type="body" idx="1"/>
          </p:nvPr>
        </p:nvSpPr>
        <p:spPr>
          <a:xfrm>
            <a:off x="685800" y="971551"/>
            <a:ext cx="8001000" cy="36230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5" name="Google Shape;135;p71"/>
          <p:cNvSpPr txBox="1">
            <a:spLocks noGrp="1"/>
          </p:cNvSpPr>
          <p:nvPr>
            <p:ph type="dt" idx="10"/>
          </p:nvPr>
        </p:nvSpPr>
        <p:spPr>
          <a:xfrm>
            <a:off x="6858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6" name="Google Shape;136;p71"/>
          <p:cNvSpPr txBox="1">
            <a:spLocks noGrp="1"/>
          </p:cNvSpPr>
          <p:nvPr>
            <p:ph type="ftr" idx="11"/>
          </p:nvPr>
        </p:nvSpPr>
        <p:spPr>
          <a:xfrm>
            <a:off x="32385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7" name="Google Shape;137;p71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AND_BODY_1">
  <p:cSld name="TITLE_AND_BODY_1">
    <p:bg>
      <p:bgPr>
        <a:solidFill>
          <a:schemeClr val="accent2"/>
        </a:solidFill>
        <a:effectLst/>
      </p:bgPr>
    </p:bg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9" name="Google Shape;139;p85"/>
          <p:cNvGrpSpPr/>
          <p:nvPr/>
        </p:nvGrpSpPr>
        <p:grpSpPr>
          <a:xfrm>
            <a:off x="0" y="-24225"/>
            <a:ext cx="9193750" cy="5257725"/>
            <a:chOff x="0" y="-24225"/>
            <a:chExt cx="9193750" cy="5257725"/>
          </a:xfrm>
        </p:grpSpPr>
        <p:sp>
          <p:nvSpPr>
            <p:cNvPr id="140" name="Google Shape;140;p85"/>
            <p:cNvSpPr/>
            <p:nvPr/>
          </p:nvSpPr>
          <p:spPr>
            <a:xfrm>
              <a:off x="386700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zh-TW" sz="1200" b="0" i="0" u="none" strike="noStrike" cap="none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A</a:t>
              </a:r>
              <a:endParaRPr sz="1200" b="0" i="0" u="none" strike="noStrike" cap="none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41" name="Google Shape;141;p85"/>
            <p:cNvSpPr/>
            <p:nvPr/>
          </p:nvSpPr>
          <p:spPr>
            <a:xfrm>
              <a:off x="1182818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zh-TW" sz="1200" b="0" i="0" u="none" strike="noStrike" cap="none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B</a:t>
              </a:r>
              <a:endParaRPr sz="1200" b="0" i="0" u="none" strike="noStrike" cap="none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42" name="Google Shape;142;p85"/>
            <p:cNvSpPr/>
            <p:nvPr/>
          </p:nvSpPr>
          <p:spPr>
            <a:xfrm>
              <a:off x="1978936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zh-TW" sz="1200" b="0" i="0" u="none" strike="noStrike" cap="none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C</a:t>
              </a:r>
              <a:endParaRPr sz="1200" b="0" i="0" u="none" strike="noStrike" cap="none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43" name="Google Shape;143;p85"/>
            <p:cNvSpPr/>
            <p:nvPr/>
          </p:nvSpPr>
          <p:spPr>
            <a:xfrm>
              <a:off x="2775055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zh-TW" sz="1200" b="0" i="0" u="none" strike="noStrike" cap="none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D</a:t>
              </a:r>
              <a:endParaRPr sz="1200" b="0" i="0" u="none" strike="noStrike" cap="none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44" name="Google Shape;144;p85"/>
            <p:cNvSpPr/>
            <p:nvPr/>
          </p:nvSpPr>
          <p:spPr>
            <a:xfrm>
              <a:off x="3571173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zh-TW" sz="1200" b="0" i="0" u="none" strike="noStrike" cap="none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E</a:t>
              </a:r>
              <a:endParaRPr sz="1200" b="0" i="0" u="none" strike="noStrike" cap="none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45" name="Google Shape;145;p85"/>
            <p:cNvSpPr/>
            <p:nvPr/>
          </p:nvSpPr>
          <p:spPr>
            <a:xfrm>
              <a:off x="4367291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zh-TW" sz="1200" b="0" i="0" u="none" strike="noStrike" cap="none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F</a:t>
              </a:r>
              <a:endParaRPr sz="1200" b="0" i="0" u="none" strike="noStrike" cap="none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46" name="Google Shape;146;p85"/>
            <p:cNvSpPr/>
            <p:nvPr/>
          </p:nvSpPr>
          <p:spPr>
            <a:xfrm>
              <a:off x="5163409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zh-TW" sz="1200" b="0" i="0" u="none" strike="noStrike" cap="none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G</a:t>
              </a:r>
              <a:endParaRPr sz="1200" b="0" i="0" u="none" strike="noStrike" cap="none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47" name="Google Shape;147;p85"/>
            <p:cNvSpPr/>
            <p:nvPr/>
          </p:nvSpPr>
          <p:spPr>
            <a:xfrm>
              <a:off x="5959527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zh-TW" sz="1200" b="0" i="0" u="none" strike="noStrike" cap="none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H</a:t>
              </a:r>
              <a:endParaRPr sz="1200" b="0" i="0" u="none" strike="noStrike" cap="none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48" name="Google Shape;148;p85"/>
            <p:cNvSpPr/>
            <p:nvPr/>
          </p:nvSpPr>
          <p:spPr>
            <a:xfrm>
              <a:off x="6755645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zh-TW" sz="1200" b="0" i="0" u="none" strike="noStrike" cap="none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I</a:t>
              </a:r>
              <a:endParaRPr sz="1200" b="0" i="0" u="none" strike="noStrike" cap="none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49" name="Google Shape;149;p85"/>
            <p:cNvSpPr/>
            <p:nvPr/>
          </p:nvSpPr>
          <p:spPr>
            <a:xfrm>
              <a:off x="7551764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zh-TW" sz="1200" b="0" i="0" u="none" strike="noStrike" cap="none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J</a:t>
              </a:r>
              <a:endParaRPr sz="1200" b="0" i="0" u="none" strike="noStrike" cap="none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50" name="Google Shape;150;p85"/>
            <p:cNvSpPr/>
            <p:nvPr/>
          </p:nvSpPr>
          <p:spPr>
            <a:xfrm>
              <a:off x="8347882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zh-TW" sz="1200" b="0" i="0" u="none" strike="noStrike" cap="none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K</a:t>
              </a:r>
              <a:endParaRPr sz="1200" b="0" i="0" u="none" strike="noStrike" cap="none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51" name="Google Shape;151;p85"/>
            <p:cNvSpPr/>
            <p:nvPr/>
          </p:nvSpPr>
          <p:spPr>
            <a:xfrm>
              <a:off x="100" y="386700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zh-TW" sz="1200" b="0" i="0" u="none" strike="noStrike" cap="none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</a:t>
              </a:r>
              <a:endParaRPr sz="1200" b="0" i="0" u="none" strike="noStrike" cap="none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52" name="Google Shape;152;p85"/>
            <p:cNvSpPr/>
            <p:nvPr/>
          </p:nvSpPr>
          <p:spPr>
            <a:xfrm>
              <a:off x="100" y="684002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zh-TW" sz="1200" b="0" i="0" u="none" strike="noStrike" cap="none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2</a:t>
              </a:r>
              <a:endParaRPr sz="1200" b="0" i="0" u="none" strike="noStrike" cap="none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53" name="Google Shape;153;p85"/>
            <p:cNvSpPr/>
            <p:nvPr/>
          </p:nvSpPr>
          <p:spPr>
            <a:xfrm>
              <a:off x="100" y="981303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zh-TW" sz="1200" b="0" i="0" u="none" strike="noStrike" cap="none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3</a:t>
              </a:r>
              <a:endParaRPr sz="1200" b="0" i="0" u="none" strike="noStrike" cap="none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54" name="Google Shape;154;p85"/>
            <p:cNvSpPr/>
            <p:nvPr/>
          </p:nvSpPr>
          <p:spPr>
            <a:xfrm>
              <a:off x="100" y="1278605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zh-TW" sz="1200" b="0" i="0" u="none" strike="noStrike" cap="none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4</a:t>
              </a:r>
              <a:endParaRPr sz="1200" b="0" i="0" u="none" strike="noStrike" cap="none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55" name="Google Shape;155;p85"/>
            <p:cNvSpPr/>
            <p:nvPr/>
          </p:nvSpPr>
          <p:spPr>
            <a:xfrm>
              <a:off x="100" y="1575906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zh-TW" sz="1200" b="0" i="0" u="none" strike="noStrike" cap="none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5</a:t>
              </a:r>
              <a:endParaRPr sz="1200" b="0" i="0" u="none" strike="noStrike" cap="none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56" name="Google Shape;156;p85"/>
            <p:cNvSpPr/>
            <p:nvPr/>
          </p:nvSpPr>
          <p:spPr>
            <a:xfrm>
              <a:off x="100" y="1873208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zh-TW" sz="1200" b="0" i="0" u="none" strike="noStrike" cap="none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6</a:t>
              </a:r>
              <a:endParaRPr sz="1200" b="0" i="0" u="none" strike="noStrike" cap="none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57" name="Google Shape;157;p85"/>
            <p:cNvSpPr/>
            <p:nvPr/>
          </p:nvSpPr>
          <p:spPr>
            <a:xfrm>
              <a:off x="100" y="2170509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zh-TW" sz="1200" b="0" i="0" u="none" strike="noStrike" cap="none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7</a:t>
              </a:r>
              <a:endParaRPr sz="1200" b="0" i="0" u="none" strike="noStrike" cap="none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58" name="Google Shape;158;p85"/>
            <p:cNvSpPr/>
            <p:nvPr/>
          </p:nvSpPr>
          <p:spPr>
            <a:xfrm>
              <a:off x="100" y="2467811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zh-TW" sz="1200" b="0" i="0" u="none" strike="noStrike" cap="none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8</a:t>
              </a:r>
              <a:endParaRPr sz="1200" b="0" i="0" u="none" strike="noStrike" cap="none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59" name="Google Shape;159;p85"/>
            <p:cNvSpPr/>
            <p:nvPr/>
          </p:nvSpPr>
          <p:spPr>
            <a:xfrm>
              <a:off x="100" y="2765112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zh-TW" sz="1200" b="0" i="0" u="none" strike="noStrike" cap="none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9</a:t>
              </a:r>
              <a:endParaRPr sz="1200" b="0" i="0" u="none" strike="noStrike" cap="none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60" name="Google Shape;160;p85"/>
            <p:cNvSpPr/>
            <p:nvPr/>
          </p:nvSpPr>
          <p:spPr>
            <a:xfrm>
              <a:off x="100" y="3062414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zh-TW" sz="1200" b="0" i="0" u="none" strike="noStrike" cap="none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10</a:t>
              </a:r>
              <a:endParaRPr sz="1200" b="0" i="0" u="none" strike="noStrike" cap="none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61" name="Google Shape;161;p85"/>
            <p:cNvSpPr/>
            <p:nvPr/>
          </p:nvSpPr>
          <p:spPr>
            <a:xfrm>
              <a:off x="100" y="3359715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zh-TW" sz="1200" b="0" i="0" u="none" strike="noStrike" cap="none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11</a:t>
              </a:r>
              <a:endParaRPr sz="1200" b="0" i="0" u="none" strike="noStrike" cap="none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62" name="Google Shape;162;p85"/>
            <p:cNvSpPr/>
            <p:nvPr/>
          </p:nvSpPr>
          <p:spPr>
            <a:xfrm>
              <a:off x="100" y="3657017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zh-TW" sz="1200" b="0" i="0" u="none" strike="noStrike" cap="none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12</a:t>
              </a:r>
              <a:endParaRPr sz="1200" b="0" i="0" u="none" strike="noStrike" cap="none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63" name="Google Shape;163;p85"/>
            <p:cNvSpPr/>
            <p:nvPr/>
          </p:nvSpPr>
          <p:spPr>
            <a:xfrm>
              <a:off x="0" y="3954303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zh-TW" sz="1200" b="0" i="0" u="none" strike="noStrike" cap="none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13</a:t>
              </a:r>
              <a:endParaRPr sz="1200" b="0" i="0" u="none" strike="noStrike" cap="none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64" name="Google Shape;164;p85"/>
            <p:cNvSpPr/>
            <p:nvPr/>
          </p:nvSpPr>
          <p:spPr>
            <a:xfrm>
              <a:off x="0" y="4251590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zh-TW" sz="1200" b="0" i="0" u="none" strike="noStrike" cap="none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14</a:t>
              </a:r>
              <a:endParaRPr sz="1200" b="0" i="0" u="none" strike="noStrike" cap="none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65" name="Google Shape;165;p85"/>
            <p:cNvSpPr/>
            <p:nvPr/>
          </p:nvSpPr>
          <p:spPr>
            <a:xfrm>
              <a:off x="0" y="4548876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zh-TW" sz="1200" b="0" i="0" u="none" strike="noStrike" cap="none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15</a:t>
              </a:r>
              <a:endParaRPr sz="1200" b="0" i="0" u="none" strike="noStrike" cap="none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66" name="Google Shape;166;p85"/>
            <p:cNvSpPr/>
            <p:nvPr/>
          </p:nvSpPr>
          <p:spPr>
            <a:xfrm>
              <a:off x="0" y="4846163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zh-TW" sz="1200" b="0" i="0" u="none" strike="noStrike" cap="none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16</a:t>
              </a:r>
              <a:endParaRPr sz="1200" b="0" i="0" u="none" strike="noStrike" cap="none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grpSp>
          <p:nvGrpSpPr>
            <p:cNvPr id="167" name="Google Shape;167;p85"/>
            <p:cNvGrpSpPr/>
            <p:nvPr/>
          </p:nvGrpSpPr>
          <p:grpSpPr>
            <a:xfrm>
              <a:off x="0" y="-24225"/>
              <a:ext cx="9193750" cy="5257725"/>
              <a:chOff x="0" y="-24225"/>
              <a:chExt cx="9193750" cy="5257725"/>
            </a:xfrm>
          </p:grpSpPr>
          <p:cxnSp>
            <p:nvCxnSpPr>
              <p:cNvPr id="168" name="Google Shape;168;p85"/>
              <p:cNvCxnSpPr/>
              <p:nvPr/>
            </p:nvCxnSpPr>
            <p:spPr>
              <a:xfrm>
                <a:off x="1182825" y="0"/>
                <a:ext cx="0" cy="523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69" name="Google Shape;169;p85"/>
              <p:cNvCxnSpPr/>
              <p:nvPr/>
            </p:nvCxnSpPr>
            <p:spPr>
              <a:xfrm>
                <a:off x="1978942" y="0"/>
                <a:ext cx="0" cy="51942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70" name="Google Shape;170;p85"/>
              <p:cNvCxnSpPr/>
              <p:nvPr/>
            </p:nvCxnSpPr>
            <p:spPr>
              <a:xfrm>
                <a:off x="2775059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71" name="Google Shape;171;p85"/>
              <p:cNvCxnSpPr/>
              <p:nvPr/>
            </p:nvCxnSpPr>
            <p:spPr>
              <a:xfrm>
                <a:off x="3571283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72" name="Google Shape;172;p85"/>
              <p:cNvCxnSpPr/>
              <p:nvPr/>
            </p:nvCxnSpPr>
            <p:spPr>
              <a:xfrm>
                <a:off x="4367506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73" name="Google Shape;173;p85"/>
              <p:cNvCxnSpPr/>
              <p:nvPr/>
            </p:nvCxnSpPr>
            <p:spPr>
              <a:xfrm>
                <a:off x="5163730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74" name="Google Shape;174;p85"/>
              <p:cNvCxnSpPr/>
              <p:nvPr/>
            </p:nvCxnSpPr>
            <p:spPr>
              <a:xfrm>
                <a:off x="5959954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75" name="Google Shape;175;p85"/>
              <p:cNvCxnSpPr/>
              <p:nvPr/>
            </p:nvCxnSpPr>
            <p:spPr>
              <a:xfrm>
                <a:off x="6756178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76" name="Google Shape;176;p85"/>
              <p:cNvCxnSpPr/>
              <p:nvPr/>
            </p:nvCxnSpPr>
            <p:spPr>
              <a:xfrm>
                <a:off x="7552401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77" name="Google Shape;177;p85"/>
              <p:cNvCxnSpPr/>
              <p:nvPr/>
            </p:nvCxnSpPr>
            <p:spPr>
              <a:xfrm>
                <a:off x="8348625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78" name="Google Shape;178;p85"/>
              <p:cNvCxnSpPr/>
              <p:nvPr/>
            </p:nvCxnSpPr>
            <p:spPr>
              <a:xfrm>
                <a:off x="0" y="684000"/>
                <a:ext cx="91533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79" name="Google Shape;179;p85"/>
              <p:cNvCxnSpPr/>
              <p:nvPr/>
            </p:nvCxnSpPr>
            <p:spPr>
              <a:xfrm>
                <a:off x="0" y="9813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80" name="Google Shape;180;p85"/>
              <p:cNvCxnSpPr/>
              <p:nvPr/>
            </p:nvCxnSpPr>
            <p:spPr>
              <a:xfrm>
                <a:off x="0" y="12786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81" name="Google Shape;181;p85"/>
              <p:cNvCxnSpPr/>
              <p:nvPr/>
            </p:nvCxnSpPr>
            <p:spPr>
              <a:xfrm>
                <a:off x="0" y="15759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82" name="Google Shape;182;p85"/>
              <p:cNvCxnSpPr/>
              <p:nvPr/>
            </p:nvCxnSpPr>
            <p:spPr>
              <a:xfrm>
                <a:off x="0" y="18732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83" name="Google Shape;183;p85"/>
              <p:cNvCxnSpPr/>
              <p:nvPr/>
            </p:nvCxnSpPr>
            <p:spPr>
              <a:xfrm>
                <a:off x="0" y="21705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84" name="Google Shape;184;p85"/>
              <p:cNvCxnSpPr/>
              <p:nvPr/>
            </p:nvCxnSpPr>
            <p:spPr>
              <a:xfrm>
                <a:off x="0" y="24678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85" name="Google Shape;185;p85"/>
              <p:cNvCxnSpPr/>
              <p:nvPr/>
            </p:nvCxnSpPr>
            <p:spPr>
              <a:xfrm>
                <a:off x="0" y="27651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86" name="Google Shape;186;p85"/>
              <p:cNvCxnSpPr/>
              <p:nvPr/>
            </p:nvCxnSpPr>
            <p:spPr>
              <a:xfrm>
                <a:off x="0" y="30624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87" name="Google Shape;187;p85"/>
              <p:cNvCxnSpPr/>
              <p:nvPr/>
            </p:nvCxnSpPr>
            <p:spPr>
              <a:xfrm>
                <a:off x="0" y="33597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88" name="Google Shape;188;p85"/>
              <p:cNvCxnSpPr/>
              <p:nvPr/>
            </p:nvCxnSpPr>
            <p:spPr>
              <a:xfrm>
                <a:off x="0" y="3657000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89" name="Google Shape;189;p85"/>
              <p:cNvCxnSpPr/>
              <p:nvPr/>
            </p:nvCxnSpPr>
            <p:spPr>
              <a:xfrm>
                <a:off x="0" y="3954300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90" name="Google Shape;190;p85"/>
              <p:cNvCxnSpPr/>
              <p:nvPr/>
            </p:nvCxnSpPr>
            <p:spPr>
              <a:xfrm>
                <a:off x="0" y="4251600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91" name="Google Shape;191;p85"/>
              <p:cNvCxnSpPr/>
              <p:nvPr/>
            </p:nvCxnSpPr>
            <p:spPr>
              <a:xfrm>
                <a:off x="0" y="4548900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92" name="Google Shape;192;p85"/>
              <p:cNvCxnSpPr/>
              <p:nvPr/>
            </p:nvCxnSpPr>
            <p:spPr>
              <a:xfrm>
                <a:off x="0" y="4846200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93" name="Google Shape;193;p85"/>
              <p:cNvCxnSpPr/>
              <p:nvPr/>
            </p:nvCxnSpPr>
            <p:spPr>
              <a:xfrm>
                <a:off x="386700" y="-24225"/>
                <a:ext cx="0" cy="516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94" name="Google Shape;194;p85"/>
              <p:cNvCxnSpPr/>
              <p:nvPr/>
            </p:nvCxnSpPr>
            <p:spPr>
              <a:xfrm>
                <a:off x="8350" y="386700"/>
                <a:ext cx="91854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  <p:sp>
        <p:nvSpPr>
          <p:cNvPr id="195" name="Google Shape;195;p85"/>
          <p:cNvSpPr/>
          <p:nvPr/>
        </p:nvSpPr>
        <p:spPr>
          <a:xfrm>
            <a:off x="-227230" y="-700988"/>
            <a:ext cx="230110" cy="206491"/>
          </a:xfrm>
          <a:custGeom>
            <a:avLst/>
            <a:gdLst/>
            <a:ahLst/>
            <a:cxnLst/>
            <a:rect l="l" t="t" r="r" b="b"/>
            <a:pathLst>
              <a:path w="2533" h="2273" extrusionOk="0">
                <a:moveTo>
                  <a:pt x="2070" y="0"/>
                </a:moveTo>
                <a:cubicBezTo>
                  <a:pt x="1988" y="0"/>
                  <a:pt x="1906" y="24"/>
                  <a:pt x="1836" y="75"/>
                </a:cubicBezTo>
                <a:cubicBezTo>
                  <a:pt x="1217" y="517"/>
                  <a:pt x="658" y="1036"/>
                  <a:pt x="148" y="1605"/>
                </a:cubicBezTo>
                <a:cubicBezTo>
                  <a:pt x="0" y="1763"/>
                  <a:pt x="20" y="2018"/>
                  <a:pt x="177" y="2165"/>
                </a:cubicBezTo>
                <a:cubicBezTo>
                  <a:pt x="256" y="2234"/>
                  <a:pt x="354" y="2273"/>
                  <a:pt x="452" y="2273"/>
                </a:cubicBezTo>
                <a:cubicBezTo>
                  <a:pt x="560" y="2273"/>
                  <a:pt x="668" y="2224"/>
                  <a:pt x="746" y="2135"/>
                </a:cubicBezTo>
                <a:cubicBezTo>
                  <a:pt x="1217" y="1616"/>
                  <a:pt x="1747" y="1134"/>
                  <a:pt x="2307" y="722"/>
                </a:cubicBezTo>
                <a:cubicBezTo>
                  <a:pt x="2493" y="595"/>
                  <a:pt x="2532" y="340"/>
                  <a:pt x="2395" y="163"/>
                </a:cubicBezTo>
                <a:cubicBezTo>
                  <a:pt x="2318" y="57"/>
                  <a:pt x="2194" y="0"/>
                  <a:pt x="2070" y="0"/>
                </a:cubicBezTo>
                <a:close/>
              </a:path>
            </a:pathLst>
          </a:custGeom>
          <a:solidFill>
            <a:srgbClr val="6259A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" name="Google Shape;196;p85"/>
          <p:cNvSpPr/>
          <p:nvPr/>
        </p:nvSpPr>
        <p:spPr>
          <a:xfrm>
            <a:off x="-233407" y="-706712"/>
            <a:ext cx="241648" cy="217574"/>
          </a:xfrm>
          <a:custGeom>
            <a:avLst/>
            <a:gdLst/>
            <a:ahLst/>
            <a:cxnLst/>
            <a:rect l="l" t="t" r="r" b="b"/>
            <a:pathLst>
              <a:path w="2660" h="2395" extrusionOk="0">
                <a:moveTo>
                  <a:pt x="2139" y="118"/>
                </a:moveTo>
                <a:cubicBezTo>
                  <a:pt x="2247" y="118"/>
                  <a:pt x="2355" y="167"/>
                  <a:pt x="2414" y="255"/>
                </a:cubicBezTo>
                <a:cubicBezTo>
                  <a:pt x="2532" y="412"/>
                  <a:pt x="2493" y="628"/>
                  <a:pt x="2345" y="737"/>
                </a:cubicBezTo>
                <a:cubicBezTo>
                  <a:pt x="1776" y="1158"/>
                  <a:pt x="1246" y="1629"/>
                  <a:pt x="775" y="2159"/>
                </a:cubicBezTo>
                <a:cubicBezTo>
                  <a:pt x="711" y="2233"/>
                  <a:pt x="614" y="2270"/>
                  <a:pt x="517" y="2270"/>
                </a:cubicBezTo>
                <a:cubicBezTo>
                  <a:pt x="435" y="2270"/>
                  <a:pt x="353" y="2243"/>
                  <a:pt x="295" y="2189"/>
                </a:cubicBezTo>
                <a:cubicBezTo>
                  <a:pt x="147" y="2061"/>
                  <a:pt x="138" y="1845"/>
                  <a:pt x="265" y="1708"/>
                </a:cubicBezTo>
                <a:cubicBezTo>
                  <a:pt x="766" y="1139"/>
                  <a:pt x="1324" y="628"/>
                  <a:pt x="1943" y="187"/>
                </a:cubicBezTo>
                <a:cubicBezTo>
                  <a:pt x="2002" y="138"/>
                  <a:pt x="2070" y="118"/>
                  <a:pt x="2139" y="118"/>
                </a:cubicBezTo>
                <a:close/>
                <a:moveTo>
                  <a:pt x="2141" y="0"/>
                </a:moveTo>
                <a:cubicBezTo>
                  <a:pt x="2045" y="0"/>
                  <a:pt x="1948" y="29"/>
                  <a:pt x="1865" y="89"/>
                </a:cubicBezTo>
                <a:cubicBezTo>
                  <a:pt x="1256" y="540"/>
                  <a:pt x="677" y="1051"/>
                  <a:pt x="177" y="1620"/>
                </a:cubicBezTo>
                <a:cubicBezTo>
                  <a:pt x="0" y="1816"/>
                  <a:pt x="20" y="2110"/>
                  <a:pt x="206" y="2277"/>
                </a:cubicBezTo>
                <a:cubicBezTo>
                  <a:pt x="295" y="2355"/>
                  <a:pt x="402" y="2395"/>
                  <a:pt x="520" y="2395"/>
                </a:cubicBezTo>
                <a:cubicBezTo>
                  <a:pt x="648" y="2395"/>
                  <a:pt x="775" y="2336"/>
                  <a:pt x="864" y="2238"/>
                </a:cubicBezTo>
                <a:cubicBezTo>
                  <a:pt x="1324" y="1718"/>
                  <a:pt x="1845" y="1247"/>
                  <a:pt x="2414" y="835"/>
                </a:cubicBezTo>
                <a:cubicBezTo>
                  <a:pt x="2620" y="687"/>
                  <a:pt x="2659" y="393"/>
                  <a:pt x="2512" y="187"/>
                </a:cubicBezTo>
                <a:cubicBezTo>
                  <a:pt x="2424" y="64"/>
                  <a:pt x="2284" y="0"/>
                  <a:pt x="214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p85"/>
          <p:cNvSpPr/>
          <p:nvPr/>
        </p:nvSpPr>
        <p:spPr>
          <a:xfrm>
            <a:off x="50029" y="-638760"/>
            <a:ext cx="218482" cy="221843"/>
          </a:xfrm>
          <a:custGeom>
            <a:avLst/>
            <a:gdLst/>
            <a:ahLst/>
            <a:cxnLst/>
            <a:rect l="l" t="t" r="r" b="b"/>
            <a:pathLst>
              <a:path w="2405" h="2442" extrusionOk="0">
                <a:moveTo>
                  <a:pt x="458" y="0"/>
                </a:moveTo>
                <a:cubicBezTo>
                  <a:pt x="370" y="0"/>
                  <a:pt x="281" y="29"/>
                  <a:pt x="206" y="87"/>
                </a:cubicBezTo>
                <a:cubicBezTo>
                  <a:pt x="30" y="224"/>
                  <a:pt x="1" y="479"/>
                  <a:pt x="138" y="646"/>
                </a:cubicBezTo>
                <a:cubicBezTo>
                  <a:pt x="609" y="1245"/>
                  <a:pt x="1129" y="1814"/>
                  <a:pt x="1689" y="2334"/>
                </a:cubicBezTo>
                <a:cubicBezTo>
                  <a:pt x="1767" y="2412"/>
                  <a:pt x="1865" y="2442"/>
                  <a:pt x="1963" y="2442"/>
                </a:cubicBezTo>
                <a:cubicBezTo>
                  <a:pt x="2071" y="2442"/>
                  <a:pt x="2179" y="2403"/>
                  <a:pt x="2258" y="2314"/>
                </a:cubicBezTo>
                <a:cubicBezTo>
                  <a:pt x="2405" y="2157"/>
                  <a:pt x="2405" y="1902"/>
                  <a:pt x="2238" y="1745"/>
                </a:cubicBezTo>
                <a:cubicBezTo>
                  <a:pt x="1708" y="1254"/>
                  <a:pt x="1218" y="715"/>
                  <a:pt x="776" y="155"/>
                </a:cubicBezTo>
                <a:cubicBezTo>
                  <a:pt x="696" y="53"/>
                  <a:pt x="578" y="0"/>
                  <a:pt x="458" y="0"/>
                </a:cubicBezTo>
                <a:close/>
              </a:path>
            </a:pathLst>
          </a:custGeom>
          <a:solidFill>
            <a:srgbClr val="6259A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85"/>
          <p:cNvSpPr/>
          <p:nvPr/>
        </p:nvSpPr>
        <p:spPr>
          <a:xfrm>
            <a:off x="43761" y="-644483"/>
            <a:ext cx="231019" cy="232927"/>
          </a:xfrm>
          <a:custGeom>
            <a:avLst/>
            <a:gdLst/>
            <a:ahLst/>
            <a:cxnLst/>
            <a:rect l="l" t="t" r="r" b="b"/>
            <a:pathLst>
              <a:path w="2543" h="2564" extrusionOk="0">
                <a:moveTo>
                  <a:pt x="521" y="120"/>
                </a:moveTo>
                <a:cubicBezTo>
                  <a:pt x="629" y="120"/>
                  <a:pt x="727" y="169"/>
                  <a:pt x="796" y="248"/>
                </a:cubicBezTo>
                <a:cubicBezTo>
                  <a:pt x="1247" y="817"/>
                  <a:pt x="1738" y="1356"/>
                  <a:pt x="2268" y="1857"/>
                </a:cubicBezTo>
                <a:cubicBezTo>
                  <a:pt x="2405" y="1984"/>
                  <a:pt x="2415" y="2200"/>
                  <a:pt x="2287" y="2338"/>
                </a:cubicBezTo>
                <a:cubicBezTo>
                  <a:pt x="2220" y="2410"/>
                  <a:pt x="2125" y="2447"/>
                  <a:pt x="2031" y="2447"/>
                </a:cubicBezTo>
                <a:cubicBezTo>
                  <a:pt x="1946" y="2447"/>
                  <a:pt x="1862" y="2418"/>
                  <a:pt x="1797" y="2357"/>
                </a:cubicBezTo>
                <a:cubicBezTo>
                  <a:pt x="1247" y="1838"/>
                  <a:pt x="727" y="1268"/>
                  <a:pt x="256" y="680"/>
                </a:cubicBezTo>
                <a:cubicBezTo>
                  <a:pt x="138" y="523"/>
                  <a:pt x="168" y="307"/>
                  <a:pt x="315" y="189"/>
                </a:cubicBezTo>
                <a:cubicBezTo>
                  <a:pt x="373" y="140"/>
                  <a:pt x="452" y="120"/>
                  <a:pt x="521" y="120"/>
                </a:cubicBezTo>
                <a:close/>
                <a:moveTo>
                  <a:pt x="526" y="1"/>
                </a:moveTo>
                <a:cubicBezTo>
                  <a:pt x="426" y="1"/>
                  <a:pt x="324" y="34"/>
                  <a:pt x="236" y="100"/>
                </a:cubicBezTo>
                <a:cubicBezTo>
                  <a:pt x="40" y="257"/>
                  <a:pt x="1" y="552"/>
                  <a:pt x="158" y="748"/>
                </a:cubicBezTo>
                <a:cubicBezTo>
                  <a:pt x="639" y="1347"/>
                  <a:pt x="1159" y="1916"/>
                  <a:pt x="1718" y="2446"/>
                </a:cubicBezTo>
                <a:cubicBezTo>
                  <a:pt x="1806" y="2525"/>
                  <a:pt x="1915" y="2564"/>
                  <a:pt x="2032" y="2564"/>
                </a:cubicBezTo>
                <a:cubicBezTo>
                  <a:pt x="2159" y="2564"/>
                  <a:pt x="2287" y="2514"/>
                  <a:pt x="2366" y="2426"/>
                </a:cubicBezTo>
                <a:cubicBezTo>
                  <a:pt x="2543" y="2240"/>
                  <a:pt x="2532" y="1945"/>
                  <a:pt x="2346" y="1769"/>
                </a:cubicBezTo>
                <a:cubicBezTo>
                  <a:pt x="1826" y="1278"/>
                  <a:pt x="1335" y="739"/>
                  <a:pt x="884" y="179"/>
                </a:cubicBezTo>
                <a:cubicBezTo>
                  <a:pt x="794" y="61"/>
                  <a:pt x="661" y="1"/>
                  <a:pt x="526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" name="Google Shape;199;p85"/>
          <p:cNvSpPr/>
          <p:nvPr/>
        </p:nvSpPr>
        <p:spPr>
          <a:xfrm>
            <a:off x="175668" y="-854426"/>
            <a:ext cx="202494" cy="215575"/>
          </a:xfrm>
          <a:custGeom>
            <a:avLst/>
            <a:gdLst/>
            <a:ahLst/>
            <a:cxnLst/>
            <a:rect l="l" t="t" r="r" b="b"/>
            <a:pathLst>
              <a:path w="2229" h="2373" extrusionOk="0">
                <a:moveTo>
                  <a:pt x="1789" y="1"/>
                </a:moveTo>
                <a:cubicBezTo>
                  <a:pt x="1673" y="1"/>
                  <a:pt x="1556" y="51"/>
                  <a:pt x="1473" y="145"/>
                </a:cubicBezTo>
                <a:lnTo>
                  <a:pt x="149" y="1705"/>
                </a:lnTo>
                <a:cubicBezTo>
                  <a:pt x="1" y="1872"/>
                  <a:pt x="21" y="2127"/>
                  <a:pt x="197" y="2274"/>
                </a:cubicBezTo>
                <a:cubicBezTo>
                  <a:pt x="266" y="2343"/>
                  <a:pt x="364" y="2372"/>
                  <a:pt x="452" y="2372"/>
                </a:cubicBezTo>
                <a:cubicBezTo>
                  <a:pt x="570" y="2372"/>
                  <a:pt x="678" y="2323"/>
                  <a:pt x="757" y="2225"/>
                </a:cubicBezTo>
                <a:lnTo>
                  <a:pt x="2092" y="665"/>
                </a:lnTo>
                <a:cubicBezTo>
                  <a:pt x="2229" y="498"/>
                  <a:pt x="2209" y="243"/>
                  <a:pt x="2042" y="95"/>
                </a:cubicBezTo>
                <a:cubicBezTo>
                  <a:pt x="1969" y="31"/>
                  <a:pt x="1879" y="1"/>
                  <a:pt x="1789" y="1"/>
                </a:cubicBezTo>
                <a:close/>
              </a:path>
            </a:pathLst>
          </a:custGeom>
          <a:solidFill>
            <a:srgbClr val="6259A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" name="Google Shape;200;p85"/>
          <p:cNvSpPr/>
          <p:nvPr/>
        </p:nvSpPr>
        <p:spPr>
          <a:xfrm>
            <a:off x="173942" y="-860149"/>
            <a:ext cx="206036" cy="226567"/>
          </a:xfrm>
          <a:custGeom>
            <a:avLst/>
            <a:gdLst/>
            <a:ahLst/>
            <a:cxnLst/>
            <a:rect l="l" t="t" r="r" b="b"/>
            <a:pathLst>
              <a:path w="2268" h="2494" extrusionOk="0">
                <a:moveTo>
                  <a:pt x="1797" y="119"/>
                </a:moveTo>
                <a:cubicBezTo>
                  <a:pt x="1884" y="119"/>
                  <a:pt x="1963" y="149"/>
                  <a:pt x="2022" y="208"/>
                </a:cubicBezTo>
                <a:cubicBezTo>
                  <a:pt x="2091" y="267"/>
                  <a:pt x="2130" y="345"/>
                  <a:pt x="2140" y="433"/>
                </a:cubicBezTo>
                <a:cubicBezTo>
                  <a:pt x="2150" y="531"/>
                  <a:pt x="2120" y="620"/>
                  <a:pt x="2061" y="688"/>
                </a:cubicBezTo>
                <a:lnTo>
                  <a:pt x="737" y="2249"/>
                </a:lnTo>
                <a:cubicBezTo>
                  <a:pt x="671" y="2326"/>
                  <a:pt x="572" y="2366"/>
                  <a:pt x="473" y="2366"/>
                </a:cubicBezTo>
                <a:cubicBezTo>
                  <a:pt x="394" y="2366"/>
                  <a:pt x="316" y="2340"/>
                  <a:pt x="255" y="2288"/>
                </a:cubicBezTo>
                <a:cubicBezTo>
                  <a:pt x="177" y="2229"/>
                  <a:pt x="138" y="2151"/>
                  <a:pt x="128" y="2062"/>
                </a:cubicBezTo>
                <a:cubicBezTo>
                  <a:pt x="128" y="1964"/>
                  <a:pt x="148" y="1876"/>
                  <a:pt x="216" y="1807"/>
                </a:cubicBezTo>
                <a:lnTo>
                  <a:pt x="1541" y="247"/>
                </a:lnTo>
                <a:cubicBezTo>
                  <a:pt x="1600" y="178"/>
                  <a:pt x="1679" y="129"/>
                  <a:pt x="1767" y="119"/>
                </a:cubicBezTo>
                <a:close/>
                <a:moveTo>
                  <a:pt x="1794" y="0"/>
                </a:moveTo>
                <a:cubicBezTo>
                  <a:pt x="1782" y="0"/>
                  <a:pt x="1770" y="0"/>
                  <a:pt x="1757" y="1"/>
                </a:cubicBezTo>
                <a:cubicBezTo>
                  <a:pt x="1639" y="12"/>
                  <a:pt x="1531" y="70"/>
                  <a:pt x="1443" y="169"/>
                </a:cubicBezTo>
                <a:lnTo>
                  <a:pt x="118" y="1729"/>
                </a:lnTo>
                <a:cubicBezTo>
                  <a:pt x="40" y="1827"/>
                  <a:pt x="0" y="1944"/>
                  <a:pt x="11" y="2072"/>
                </a:cubicBezTo>
                <a:cubicBezTo>
                  <a:pt x="20" y="2190"/>
                  <a:pt x="79" y="2308"/>
                  <a:pt x="177" y="2386"/>
                </a:cubicBezTo>
                <a:cubicBezTo>
                  <a:pt x="255" y="2455"/>
                  <a:pt x="364" y="2494"/>
                  <a:pt x="471" y="2494"/>
                </a:cubicBezTo>
                <a:cubicBezTo>
                  <a:pt x="609" y="2494"/>
                  <a:pt x="737" y="2435"/>
                  <a:pt x="825" y="2328"/>
                </a:cubicBezTo>
                <a:lnTo>
                  <a:pt x="2150" y="767"/>
                </a:lnTo>
                <a:cubicBezTo>
                  <a:pt x="2228" y="669"/>
                  <a:pt x="2268" y="551"/>
                  <a:pt x="2257" y="424"/>
                </a:cubicBezTo>
                <a:cubicBezTo>
                  <a:pt x="2248" y="306"/>
                  <a:pt x="2189" y="198"/>
                  <a:pt x="2100" y="110"/>
                </a:cubicBezTo>
                <a:cubicBezTo>
                  <a:pt x="2012" y="39"/>
                  <a:pt x="1907" y="0"/>
                  <a:pt x="1794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85"/>
          <p:cNvSpPr/>
          <p:nvPr/>
        </p:nvSpPr>
        <p:spPr>
          <a:xfrm>
            <a:off x="394967" y="-707438"/>
            <a:ext cx="225750" cy="203220"/>
          </a:xfrm>
          <a:custGeom>
            <a:avLst/>
            <a:gdLst/>
            <a:ahLst/>
            <a:cxnLst/>
            <a:rect l="l" t="t" r="r" b="b"/>
            <a:pathLst>
              <a:path w="2485" h="2237" extrusionOk="0">
                <a:moveTo>
                  <a:pt x="454" y="1"/>
                </a:moveTo>
                <a:cubicBezTo>
                  <a:pt x="369" y="1"/>
                  <a:pt x="282" y="29"/>
                  <a:pt x="207" y="87"/>
                </a:cubicBezTo>
                <a:cubicBezTo>
                  <a:pt x="31" y="224"/>
                  <a:pt x="1" y="479"/>
                  <a:pt x="138" y="647"/>
                </a:cubicBezTo>
                <a:cubicBezTo>
                  <a:pt x="609" y="1245"/>
                  <a:pt x="1169" y="1755"/>
                  <a:pt x="1807" y="2167"/>
                </a:cubicBezTo>
                <a:cubicBezTo>
                  <a:pt x="1876" y="2206"/>
                  <a:pt x="1944" y="2236"/>
                  <a:pt x="2022" y="2236"/>
                </a:cubicBezTo>
                <a:cubicBezTo>
                  <a:pt x="2150" y="2236"/>
                  <a:pt x="2288" y="2167"/>
                  <a:pt x="2366" y="2049"/>
                </a:cubicBezTo>
                <a:cubicBezTo>
                  <a:pt x="2484" y="1863"/>
                  <a:pt x="2425" y="1608"/>
                  <a:pt x="2238" y="1490"/>
                </a:cubicBezTo>
                <a:cubicBezTo>
                  <a:pt x="1679" y="1127"/>
                  <a:pt x="1189" y="676"/>
                  <a:pt x="766" y="156"/>
                </a:cubicBezTo>
                <a:cubicBezTo>
                  <a:pt x="687" y="54"/>
                  <a:pt x="571" y="1"/>
                  <a:pt x="454" y="1"/>
                </a:cubicBezTo>
                <a:close/>
              </a:path>
            </a:pathLst>
          </a:custGeom>
          <a:solidFill>
            <a:srgbClr val="6259A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" name="Google Shape;202;p85"/>
          <p:cNvSpPr/>
          <p:nvPr/>
        </p:nvSpPr>
        <p:spPr>
          <a:xfrm>
            <a:off x="388790" y="-713071"/>
            <a:ext cx="233653" cy="214213"/>
          </a:xfrm>
          <a:custGeom>
            <a:avLst/>
            <a:gdLst/>
            <a:ahLst/>
            <a:cxnLst/>
            <a:rect l="l" t="t" r="r" b="b"/>
            <a:pathLst>
              <a:path w="2572" h="2358" extrusionOk="0">
                <a:moveTo>
                  <a:pt x="520" y="120"/>
                </a:moveTo>
                <a:cubicBezTo>
                  <a:pt x="629" y="120"/>
                  <a:pt x="727" y="168"/>
                  <a:pt x="795" y="247"/>
                </a:cubicBezTo>
                <a:cubicBezTo>
                  <a:pt x="1207" y="787"/>
                  <a:pt x="1708" y="1238"/>
                  <a:pt x="2277" y="1601"/>
                </a:cubicBezTo>
                <a:cubicBezTo>
                  <a:pt x="2356" y="1651"/>
                  <a:pt x="2404" y="1729"/>
                  <a:pt x="2424" y="1817"/>
                </a:cubicBezTo>
                <a:cubicBezTo>
                  <a:pt x="2444" y="1906"/>
                  <a:pt x="2424" y="2004"/>
                  <a:pt x="2375" y="2082"/>
                </a:cubicBezTo>
                <a:cubicBezTo>
                  <a:pt x="2312" y="2177"/>
                  <a:pt x="2199" y="2231"/>
                  <a:pt x="2085" y="2231"/>
                </a:cubicBezTo>
                <a:cubicBezTo>
                  <a:pt x="2023" y="2231"/>
                  <a:pt x="1960" y="2215"/>
                  <a:pt x="1904" y="2180"/>
                </a:cubicBezTo>
                <a:cubicBezTo>
                  <a:pt x="1276" y="1768"/>
                  <a:pt x="717" y="1267"/>
                  <a:pt x="256" y="679"/>
                </a:cubicBezTo>
                <a:cubicBezTo>
                  <a:pt x="138" y="522"/>
                  <a:pt x="158" y="306"/>
                  <a:pt x="315" y="198"/>
                </a:cubicBezTo>
                <a:cubicBezTo>
                  <a:pt x="374" y="139"/>
                  <a:pt x="452" y="120"/>
                  <a:pt x="520" y="120"/>
                </a:cubicBezTo>
                <a:close/>
                <a:moveTo>
                  <a:pt x="526" y="0"/>
                </a:moveTo>
                <a:cubicBezTo>
                  <a:pt x="426" y="0"/>
                  <a:pt x="324" y="33"/>
                  <a:pt x="236" y="100"/>
                </a:cubicBezTo>
                <a:cubicBezTo>
                  <a:pt x="40" y="257"/>
                  <a:pt x="1" y="551"/>
                  <a:pt x="158" y="748"/>
                </a:cubicBezTo>
                <a:cubicBezTo>
                  <a:pt x="629" y="1346"/>
                  <a:pt x="1198" y="1866"/>
                  <a:pt x="1835" y="2279"/>
                </a:cubicBezTo>
                <a:cubicBezTo>
                  <a:pt x="1914" y="2327"/>
                  <a:pt x="2003" y="2357"/>
                  <a:pt x="2090" y="2357"/>
                </a:cubicBezTo>
                <a:cubicBezTo>
                  <a:pt x="2247" y="2357"/>
                  <a:pt x="2395" y="2279"/>
                  <a:pt x="2483" y="2141"/>
                </a:cubicBezTo>
                <a:cubicBezTo>
                  <a:pt x="2542" y="2043"/>
                  <a:pt x="2572" y="1915"/>
                  <a:pt x="2542" y="1797"/>
                </a:cubicBezTo>
                <a:cubicBezTo>
                  <a:pt x="2513" y="1670"/>
                  <a:pt x="2444" y="1572"/>
                  <a:pt x="2346" y="1503"/>
                </a:cubicBezTo>
                <a:cubicBezTo>
                  <a:pt x="1787" y="1140"/>
                  <a:pt x="1296" y="698"/>
                  <a:pt x="884" y="179"/>
                </a:cubicBezTo>
                <a:cubicBezTo>
                  <a:pt x="794" y="60"/>
                  <a:pt x="662" y="0"/>
                  <a:pt x="526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" name="Google Shape;203;p85"/>
          <p:cNvSpPr/>
          <p:nvPr/>
        </p:nvSpPr>
        <p:spPr>
          <a:xfrm>
            <a:off x="606364" y="-816271"/>
            <a:ext cx="224660" cy="150621"/>
          </a:xfrm>
          <a:custGeom>
            <a:avLst/>
            <a:gdLst/>
            <a:ahLst/>
            <a:cxnLst/>
            <a:rect l="l" t="t" r="r" b="b"/>
            <a:pathLst>
              <a:path w="2473" h="1658" extrusionOk="0">
                <a:moveTo>
                  <a:pt x="2024" y="0"/>
                </a:moveTo>
                <a:cubicBezTo>
                  <a:pt x="1984" y="0"/>
                  <a:pt x="1944" y="6"/>
                  <a:pt x="1904" y="19"/>
                </a:cubicBezTo>
                <a:cubicBezTo>
                  <a:pt x="1276" y="205"/>
                  <a:pt x="687" y="530"/>
                  <a:pt x="186" y="951"/>
                </a:cubicBezTo>
                <a:cubicBezTo>
                  <a:pt x="20" y="1099"/>
                  <a:pt x="0" y="1354"/>
                  <a:pt x="137" y="1520"/>
                </a:cubicBezTo>
                <a:cubicBezTo>
                  <a:pt x="216" y="1609"/>
                  <a:pt x="334" y="1658"/>
                  <a:pt x="451" y="1658"/>
                </a:cubicBezTo>
                <a:cubicBezTo>
                  <a:pt x="539" y="1658"/>
                  <a:pt x="638" y="1629"/>
                  <a:pt x="707" y="1570"/>
                </a:cubicBezTo>
                <a:cubicBezTo>
                  <a:pt x="1119" y="1216"/>
                  <a:pt x="1619" y="942"/>
                  <a:pt x="2139" y="785"/>
                </a:cubicBezTo>
                <a:cubicBezTo>
                  <a:pt x="2355" y="726"/>
                  <a:pt x="2473" y="500"/>
                  <a:pt x="2404" y="284"/>
                </a:cubicBezTo>
                <a:cubicBezTo>
                  <a:pt x="2356" y="116"/>
                  <a:pt x="2198" y="0"/>
                  <a:pt x="2024" y="0"/>
                </a:cubicBezTo>
                <a:close/>
              </a:path>
            </a:pathLst>
          </a:custGeom>
          <a:solidFill>
            <a:srgbClr val="6259A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p85"/>
          <p:cNvSpPr/>
          <p:nvPr/>
        </p:nvSpPr>
        <p:spPr>
          <a:xfrm>
            <a:off x="604547" y="-821812"/>
            <a:ext cx="229111" cy="161522"/>
          </a:xfrm>
          <a:custGeom>
            <a:avLst/>
            <a:gdLst/>
            <a:ahLst/>
            <a:cxnLst/>
            <a:rect l="l" t="t" r="r" b="b"/>
            <a:pathLst>
              <a:path w="2522" h="1778" extrusionOk="0">
                <a:moveTo>
                  <a:pt x="2042" y="120"/>
                </a:moveTo>
                <a:cubicBezTo>
                  <a:pt x="2188" y="120"/>
                  <a:pt x="2326" y="218"/>
                  <a:pt x="2375" y="364"/>
                </a:cubicBezTo>
                <a:cubicBezTo>
                  <a:pt x="2395" y="453"/>
                  <a:pt x="2385" y="551"/>
                  <a:pt x="2345" y="630"/>
                </a:cubicBezTo>
                <a:cubicBezTo>
                  <a:pt x="2297" y="708"/>
                  <a:pt x="2228" y="767"/>
                  <a:pt x="2140" y="796"/>
                </a:cubicBezTo>
                <a:cubicBezTo>
                  <a:pt x="1610" y="953"/>
                  <a:pt x="1109" y="1219"/>
                  <a:pt x="687" y="1581"/>
                </a:cubicBezTo>
                <a:cubicBezTo>
                  <a:pt x="627" y="1633"/>
                  <a:pt x="548" y="1659"/>
                  <a:pt x="470" y="1659"/>
                </a:cubicBezTo>
                <a:cubicBezTo>
                  <a:pt x="371" y="1659"/>
                  <a:pt x="272" y="1619"/>
                  <a:pt x="206" y="1542"/>
                </a:cubicBezTo>
                <a:cubicBezTo>
                  <a:pt x="147" y="1474"/>
                  <a:pt x="118" y="1385"/>
                  <a:pt x="128" y="1297"/>
                </a:cubicBezTo>
                <a:cubicBezTo>
                  <a:pt x="128" y="1199"/>
                  <a:pt x="177" y="1120"/>
                  <a:pt x="245" y="1062"/>
                </a:cubicBezTo>
                <a:cubicBezTo>
                  <a:pt x="736" y="639"/>
                  <a:pt x="1325" y="316"/>
                  <a:pt x="1943" y="139"/>
                </a:cubicBezTo>
                <a:cubicBezTo>
                  <a:pt x="1972" y="129"/>
                  <a:pt x="2012" y="120"/>
                  <a:pt x="2042" y="120"/>
                </a:cubicBezTo>
                <a:close/>
                <a:moveTo>
                  <a:pt x="2049" y="0"/>
                </a:moveTo>
                <a:cubicBezTo>
                  <a:pt x="2004" y="0"/>
                  <a:pt x="1959" y="7"/>
                  <a:pt x="1914" y="21"/>
                </a:cubicBezTo>
                <a:cubicBezTo>
                  <a:pt x="1276" y="207"/>
                  <a:pt x="677" y="541"/>
                  <a:pt x="167" y="963"/>
                </a:cubicBezTo>
                <a:cubicBezTo>
                  <a:pt x="69" y="1051"/>
                  <a:pt x="20" y="1160"/>
                  <a:pt x="10" y="1287"/>
                </a:cubicBezTo>
                <a:cubicBezTo>
                  <a:pt x="0" y="1405"/>
                  <a:pt x="40" y="1522"/>
                  <a:pt x="118" y="1621"/>
                </a:cubicBezTo>
                <a:cubicBezTo>
                  <a:pt x="206" y="1719"/>
                  <a:pt x="334" y="1778"/>
                  <a:pt x="471" y="1778"/>
                </a:cubicBezTo>
                <a:cubicBezTo>
                  <a:pt x="579" y="1778"/>
                  <a:pt x="687" y="1738"/>
                  <a:pt x="766" y="1670"/>
                </a:cubicBezTo>
                <a:cubicBezTo>
                  <a:pt x="1178" y="1326"/>
                  <a:pt x="1658" y="1062"/>
                  <a:pt x="2179" y="905"/>
                </a:cubicBezTo>
                <a:cubicBezTo>
                  <a:pt x="2297" y="875"/>
                  <a:pt x="2395" y="796"/>
                  <a:pt x="2454" y="689"/>
                </a:cubicBezTo>
                <a:cubicBezTo>
                  <a:pt x="2513" y="571"/>
                  <a:pt x="2522" y="453"/>
                  <a:pt x="2483" y="335"/>
                </a:cubicBezTo>
                <a:cubicBezTo>
                  <a:pt x="2427" y="135"/>
                  <a:pt x="2247" y="0"/>
                  <a:pt x="204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85"/>
          <p:cNvSpPr/>
          <p:nvPr/>
        </p:nvSpPr>
        <p:spPr>
          <a:xfrm>
            <a:off x="341551" y="-471332"/>
            <a:ext cx="123095" cy="279984"/>
          </a:xfrm>
          <a:custGeom>
            <a:avLst/>
            <a:gdLst/>
            <a:ahLst/>
            <a:cxnLst/>
            <a:rect l="l" t="t" r="r" b="b"/>
            <a:pathLst>
              <a:path w="1355" h="3082" extrusionOk="0">
                <a:moveTo>
                  <a:pt x="442" y="0"/>
                </a:moveTo>
                <a:cubicBezTo>
                  <a:pt x="413" y="0"/>
                  <a:pt x="383" y="3"/>
                  <a:pt x="353" y="10"/>
                </a:cubicBezTo>
                <a:cubicBezTo>
                  <a:pt x="138" y="49"/>
                  <a:pt x="0" y="265"/>
                  <a:pt x="50" y="481"/>
                </a:cubicBezTo>
                <a:lnTo>
                  <a:pt x="521" y="2758"/>
                </a:lnTo>
                <a:cubicBezTo>
                  <a:pt x="560" y="2954"/>
                  <a:pt x="726" y="3081"/>
                  <a:pt x="913" y="3081"/>
                </a:cubicBezTo>
                <a:cubicBezTo>
                  <a:pt x="942" y="3081"/>
                  <a:pt x="962" y="3081"/>
                  <a:pt x="992" y="3072"/>
                </a:cubicBezTo>
                <a:cubicBezTo>
                  <a:pt x="1208" y="3033"/>
                  <a:pt x="1354" y="2817"/>
                  <a:pt x="1306" y="2601"/>
                </a:cubicBezTo>
                <a:lnTo>
                  <a:pt x="835" y="324"/>
                </a:lnTo>
                <a:cubicBezTo>
                  <a:pt x="792" y="129"/>
                  <a:pt x="625" y="0"/>
                  <a:pt x="442" y="0"/>
                </a:cubicBezTo>
                <a:close/>
              </a:path>
            </a:pathLst>
          </a:custGeom>
          <a:solidFill>
            <a:srgbClr val="6259A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" name="Google Shape;206;p85"/>
          <p:cNvSpPr/>
          <p:nvPr/>
        </p:nvSpPr>
        <p:spPr>
          <a:xfrm>
            <a:off x="335282" y="-476874"/>
            <a:ext cx="134723" cy="290886"/>
          </a:xfrm>
          <a:custGeom>
            <a:avLst/>
            <a:gdLst/>
            <a:ahLst/>
            <a:cxnLst/>
            <a:rect l="l" t="t" r="r" b="b"/>
            <a:pathLst>
              <a:path w="1483" h="3202" extrusionOk="0">
                <a:moveTo>
                  <a:pt x="511" y="120"/>
                </a:moveTo>
                <a:cubicBezTo>
                  <a:pt x="579" y="120"/>
                  <a:pt x="638" y="139"/>
                  <a:pt x="697" y="179"/>
                </a:cubicBezTo>
                <a:cubicBezTo>
                  <a:pt x="776" y="228"/>
                  <a:pt x="825" y="307"/>
                  <a:pt x="845" y="395"/>
                </a:cubicBezTo>
                <a:lnTo>
                  <a:pt x="1316" y="2671"/>
                </a:lnTo>
                <a:cubicBezTo>
                  <a:pt x="1355" y="2858"/>
                  <a:pt x="1237" y="3035"/>
                  <a:pt x="1050" y="3074"/>
                </a:cubicBezTo>
                <a:cubicBezTo>
                  <a:pt x="1026" y="3079"/>
                  <a:pt x="1002" y="3081"/>
                  <a:pt x="978" y="3081"/>
                </a:cubicBezTo>
                <a:cubicBezTo>
                  <a:pt x="819" y="3081"/>
                  <a:pt x="674" y="2971"/>
                  <a:pt x="649" y="2809"/>
                </a:cubicBezTo>
                <a:lnTo>
                  <a:pt x="167" y="532"/>
                </a:lnTo>
                <a:cubicBezTo>
                  <a:pt x="158" y="444"/>
                  <a:pt x="167" y="355"/>
                  <a:pt x="217" y="277"/>
                </a:cubicBezTo>
                <a:cubicBezTo>
                  <a:pt x="276" y="198"/>
                  <a:pt x="344" y="150"/>
                  <a:pt x="442" y="130"/>
                </a:cubicBezTo>
                <a:cubicBezTo>
                  <a:pt x="462" y="120"/>
                  <a:pt x="481" y="120"/>
                  <a:pt x="511" y="120"/>
                </a:cubicBezTo>
                <a:close/>
                <a:moveTo>
                  <a:pt x="507" y="1"/>
                </a:moveTo>
                <a:cubicBezTo>
                  <a:pt x="475" y="1"/>
                  <a:pt x="444" y="4"/>
                  <a:pt x="413" y="12"/>
                </a:cubicBezTo>
                <a:cubicBezTo>
                  <a:pt x="167" y="61"/>
                  <a:pt x="1" y="307"/>
                  <a:pt x="60" y="562"/>
                </a:cubicBezTo>
                <a:lnTo>
                  <a:pt x="531" y="2838"/>
                </a:lnTo>
                <a:cubicBezTo>
                  <a:pt x="570" y="3044"/>
                  <a:pt x="766" y="3201"/>
                  <a:pt x="982" y="3201"/>
                </a:cubicBezTo>
                <a:cubicBezTo>
                  <a:pt x="1011" y="3201"/>
                  <a:pt x="1041" y="3201"/>
                  <a:pt x="1070" y="3192"/>
                </a:cubicBezTo>
                <a:cubicBezTo>
                  <a:pt x="1325" y="3142"/>
                  <a:pt x="1482" y="2897"/>
                  <a:pt x="1434" y="2652"/>
                </a:cubicBezTo>
                <a:lnTo>
                  <a:pt x="963" y="366"/>
                </a:lnTo>
                <a:cubicBezTo>
                  <a:pt x="933" y="248"/>
                  <a:pt x="864" y="139"/>
                  <a:pt x="756" y="81"/>
                </a:cubicBezTo>
                <a:cubicBezTo>
                  <a:pt x="684" y="30"/>
                  <a:pt x="595" y="1"/>
                  <a:pt x="507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85"/>
          <p:cNvSpPr/>
          <p:nvPr/>
        </p:nvSpPr>
        <p:spPr>
          <a:xfrm>
            <a:off x="-158551" y="-458796"/>
            <a:ext cx="219391" cy="213122"/>
          </a:xfrm>
          <a:custGeom>
            <a:avLst/>
            <a:gdLst/>
            <a:ahLst/>
            <a:cxnLst/>
            <a:rect l="l" t="t" r="r" b="b"/>
            <a:pathLst>
              <a:path w="2415" h="2346" extrusionOk="0">
                <a:moveTo>
                  <a:pt x="1963" y="0"/>
                </a:moveTo>
                <a:cubicBezTo>
                  <a:pt x="1879" y="0"/>
                  <a:pt x="1793" y="26"/>
                  <a:pt x="1717" y="78"/>
                </a:cubicBezTo>
                <a:cubicBezTo>
                  <a:pt x="1109" y="539"/>
                  <a:pt x="579" y="1089"/>
                  <a:pt x="128" y="1707"/>
                </a:cubicBezTo>
                <a:cubicBezTo>
                  <a:pt x="0" y="1894"/>
                  <a:pt x="40" y="2139"/>
                  <a:pt x="226" y="2267"/>
                </a:cubicBezTo>
                <a:cubicBezTo>
                  <a:pt x="295" y="2325"/>
                  <a:pt x="373" y="2345"/>
                  <a:pt x="461" y="2345"/>
                </a:cubicBezTo>
                <a:cubicBezTo>
                  <a:pt x="579" y="2345"/>
                  <a:pt x="707" y="2286"/>
                  <a:pt x="785" y="2178"/>
                </a:cubicBezTo>
                <a:cubicBezTo>
                  <a:pt x="1187" y="1628"/>
                  <a:pt x="1658" y="1138"/>
                  <a:pt x="2208" y="725"/>
                </a:cubicBezTo>
                <a:cubicBezTo>
                  <a:pt x="2385" y="588"/>
                  <a:pt x="2414" y="343"/>
                  <a:pt x="2286" y="167"/>
                </a:cubicBezTo>
                <a:cubicBezTo>
                  <a:pt x="2205" y="56"/>
                  <a:pt x="2085" y="0"/>
                  <a:pt x="1963" y="0"/>
                </a:cubicBezTo>
                <a:close/>
              </a:path>
            </a:pathLst>
          </a:custGeom>
          <a:solidFill>
            <a:srgbClr val="6259A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" name="Google Shape;208;p85"/>
          <p:cNvSpPr/>
          <p:nvPr/>
        </p:nvSpPr>
        <p:spPr>
          <a:xfrm>
            <a:off x="-164819" y="-464065"/>
            <a:ext cx="227476" cy="223660"/>
          </a:xfrm>
          <a:custGeom>
            <a:avLst/>
            <a:gdLst/>
            <a:ahLst/>
            <a:cxnLst/>
            <a:rect l="l" t="t" r="r" b="b"/>
            <a:pathLst>
              <a:path w="2504" h="2462" extrusionOk="0">
                <a:moveTo>
                  <a:pt x="2032" y="116"/>
                </a:moveTo>
                <a:cubicBezTo>
                  <a:pt x="2140" y="116"/>
                  <a:pt x="2238" y="166"/>
                  <a:pt x="2307" y="254"/>
                </a:cubicBezTo>
                <a:cubicBezTo>
                  <a:pt x="2366" y="332"/>
                  <a:pt x="2385" y="421"/>
                  <a:pt x="2375" y="509"/>
                </a:cubicBezTo>
                <a:cubicBezTo>
                  <a:pt x="2355" y="597"/>
                  <a:pt x="2316" y="685"/>
                  <a:pt x="2238" y="735"/>
                </a:cubicBezTo>
                <a:cubicBezTo>
                  <a:pt x="1688" y="1147"/>
                  <a:pt x="1208" y="1647"/>
                  <a:pt x="805" y="2197"/>
                </a:cubicBezTo>
                <a:cubicBezTo>
                  <a:pt x="739" y="2293"/>
                  <a:pt x="627" y="2342"/>
                  <a:pt x="517" y="2342"/>
                </a:cubicBezTo>
                <a:cubicBezTo>
                  <a:pt x="449" y="2342"/>
                  <a:pt x="381" y="2323"/>
                  <a:pt x="325" y="2285"/>
                </a:cubicBezTo>
                <a:cubicBezTo>
                  <a:pt x="177" y="2168"/>
                  <a:pt x="138" y="1952"/>
                  <a:pt x="246" y="1804"/>
                </a:cubicBezTo>
                <a:cubicBezTo>
                  <a:pt x="687" y="1186"/>
                  <a:pt x="1217" y="646"/>
                  <a:pt x="1826" y="185"/>
                </a:cubicBezTo>
                <a:cubicBezTo>
                  <a:pt x="1884" y="146"/>
                  <a:pt x="1963" y="116"/>
                  <a:pt x="2032" y="116"/>
                </a:cubicBezTo>
                <a:close/>
                <a:moveTo>
                  <a:pt x="2038" y="0"/>
                </a:moveTo>
                <a:cubicBezTo>
                  <a:pt x="1941" y="0"/>
                  <a:pt x="1842" y="32"/>
                  <a:pt x="1757" y="97"/>
                </a:cubicBezTo>
                <a:cubicBezTo>
                  <a:pt x="1139" y="558"/>
                  <a:pt x="599" y="1108"/>
                  <a:pt x="148" y="1736"/>
                </a:cubicBezTo>
                <a:cubicBezTo>
                  <a:pt x="0" y="1941"/>
                  <a:pt x="50" y="2226"/>
                  <a:pt x="255" y="2373"/>
                </a:cubicBezTo>
                <a:cubicBezTo>
                  <a:pt x="334" y="2432"/>
                  <a:pt x="432" y="2462"/>
                  <a:pt x="530" y="2462"/>
                </a:cubicBezTo>
                <a:cubicBezTo>
                  <a:pt x="678" y="2462"/>
                  <a:pt x="815" y="2393"/>
                  <a:pt x="903" y="2275"/>
                </a:cubicBezTo>
                <a:cubicBezTo>
                  <a:pt x="1296" y="1726"/>
                  <a:pt x="1767" y="1235"/>
                  <a:pt x="2307" y="833"/>
                </a:cubicBezTo>
                <a:cubicBezTo>
                  <a:pt x="2405" y="754"/>
                  <a:pt x="2473" y="646"/>
                  <a:pt x="2493" y="528"/>
                </a:cubicBezTo>
                <a:cubicBezTo>
                  <a:pt x="2503" y="401"/>
                  <a:pt x="2473" y="283"/>
                  <a:pt x="2405" y="185"/>
                </a:cubicBezTo>
                <a:cubicBezTo>
                  <a:pt x="2313" y="64"/>
                  <a:pt x="2176" y="0"/>
                  <a:pt x="2038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" name="Google Shape;209;p85"/>
          <p:cNvSpPr/>
          <p:nvPr/>
        </p:nvSpPr>
        <p:spPr>
          <a:xfrm>
            <a:off x="-429542" y="-416825"/>
            <a:ext cx="201494" cy="203220"/>
          </a:xfrm>
          <a:custGeom>
            <a:avLst/>
            <a:gdLst/>
            <a:ahLst/>
            <a:cxnLst/>
            <a:rect l="l" t="t" r="r" b="b"/>
            <a:pathLst>
              <a:path w="2218" h="2237" extrusionOk="0">
                <a:moveTo>
                  <a:pt x="456" y="1"/>
                </a:moveTo>
                <a:cubicBezTo>
                  <a:pt x="336" y="1"/>
                  <a:pt x="217" y="54"/>
                  <a:pt x="138" y="156"/>
                </a:cubicBezTo>
                <a:cubicBezTo>
                  <a:pt x="0" y="333"/>
                  <a:pt x="29" y="578"/>
                  <a:pt x="206" y="715"/>
                </a:cubicBezTo>
                <a:cubicBezTo>
                  <a:pt x="677" y="1098"/>
                  <a:pt x="1089" y="1549"/>
                  <a:pt x="1423" y="2060"/>
                </a:cubicBezTo>
                <a:cubicBezTo>
                  <a:pt x="1501" y="2177"/>
                  <a:pt x="1629" y="2236"/>
                  <a:pt x="1756" y="2236"/>
                </a:cubicBezTo>
                <a:cubicBezTo>
                  <a:pt x="1835" y="2236"/>
                  <a:pt x="1913" y="2217"/>
                  <a:pt x="1982" y="2167"/>
                </a:cubicBezTo>
                <a:cubicBezTo>
                  <a:pt x="2169" y="2049"/>
                  <a:pt x="2218" y="1805"/>
                  <a:pt x="2100" y="1618"/>
                </a:cubicBezTo>
                <a:cubicBezTo>
                  <a:pt x="1717" y="1039"/>
                  <a:pt x="1246" y="519"/>
                  <a:pt x="707" y="87"/>
                </a:cubicBezTo>
                <a:cubicBezTo>
                  <a:pt x="632" y="29"/>
                  <a:pt x="544" y="1"/>
                  <a:pt x="456" y="1"/>
                </a:cubicBezTo>
                <a:close/>
              </a:path>
            </a:pathLst>
          </a:custGeom>
          <a:solidFill>
            <a:srgbClr val="6259A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" name="Google Shape;210;p85"/>
          <p:cNvSpPr/>
          <p:nvPr/>
        </p:nvSpPr>
        <p:spPr>
          <a:xfrm>
            <a:off x="-435810" y="-422003"/>
            <a:ext cx="214031" cy="213758"/>
          </a:xfrm>
          <a:custGeom>
            <a:avLst/>
            <a:gdLst/>
            <a:ahLst/>
            <a:cxnLst/>
            <a:rect l="l" t="t" r="r" b="b"/>
            <a:pathLst>
              <a:path w="2356" h="2353" extrusionOk="0">
                <a:moveTo>
                  <a:pt x="521" y="115"/>
                </a:moveTo>
                <a:cubicBezTo>
                  <a:pt x="599" y="115"/>
                  <a:pt x="678" y="144"/>
                  <a:pt x="737" y="193"/>
                </a:cubicBezTo>
                <a:cubicBezTo>
                  <a:pt x="1276" y="625"/>
                  <a:pt x="1737" y="1125"/>
                  <a:pt x="2120" y="1705"/>
                </a:cubicBezTo>
                <a:cubicBezTo>
                  <a:pt x="2218" y="1862"/>
                  <a:pt x="2179" y="2077"/>
                  <a:pt x="2022" y="2176"/>
                </a:cubicBezTo>
                <a:cubicBezTo>
                  <a:pt x="1964" y="2215"/>
                  <a:pt x="1899" y="2233"/>
                  <a:pt x="1835" y="2233"/>
                </a:cubicBezTo>
                <a:cubicBezTo>
                  <a:pt x="1722" y="2233"/>
                  <a:pt x="1610" y="2177"/>
                  <a:pt x="1541" y="2077"/>
                </a:cubicBezTo>
                <a:cubicBezTo>
                  <a:pt x="1208" y="1567"/>
                  <a:pt x="785" y="1116"/>
                  <a:pt x="305" y="733"/>
                </a:cubicBezTo>
                <a:cubicBezTo>
                  <a:pt x="157" y="615"/>
                  <a:pt x="138" y="399"/>
                  <a:pt x="255" y="252"/>
                </a:cubicBezTo>
                <a:cubicBezTo>
                  <a:pt x="324" y="163"/>
                  <a:pt x="423" y="115"/>
                  <a:pt x="521" y="115"/>
                </a:cubicBezTo>
                <a:close/>
                <a:moveTo>
                  <a:pt x="524" y="0"/>
                </a:moveTo>
                <a:cubicBezTo>
                  <a:pt x="388" y="0"/>
                  <a:pt x="253" y="61"/>
                  <a:pt x="157" y="174"/>
                </a:cubicBezTo>
                <a:cubicBezTo>
                  <a:pt x="0" y="370"/>
                  <a:pt x="39" y="664"/>
                  <a:pt x="236" y="821"/>
                </a:cubicBezTo>
                <a:cubicBezTo>
                  <a:pt x="707" y="1194"/>
                  <a:pt x="1109" y="1646"/>
                  <a:pt x="1443" y="2146"/>
                </a:cubicBezTo>
                <a:cubicBezTo>
                  <a:pt x="1531" y="2274"/>
                  <a:pt x="1679" y="2352"/>
                  <a:pt x="1825" y="2352"/>
                </a:cubicBezTo>
                <a:cubicBezTo>
                  <a:pt x="1924" y="2352"/>
                  <a:pt x="2012" y="2333"/>
                  <a:pt x="2081" y="2283"/>
                </a:cubicBezTo>
                <a:cubicBezTo>
                  <a:pt x="2296" y="2136"/>
                  <a:pt x="2355" y="1851"/>
                  <a:pt x="2218" y="1635"/>
                </a:cubicBezTo>
                <a:cubicBezTo>
                  <a:pt x="1836" y="1057"/>
                  <a:pt x="1354" y="536"/>
                  <a:pt x="815" y="105"/>
                </a:cubicBezTo>
                <a:cubicBezTo>
                  <a:pt x="727" y="34"/>
                  <a:pt x="625" y="0"/>
                  <a:pt x="524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" name="Google Shape;211;p85"/>
          <p:cNvSpPr/>
          <p:nvPr/>
        </p:nvSpPr>
        <p:spPr>
          <a:xfrm>
            <a:off x="-530380" y="-176449"/>
            <a:ext cx="187322" cy="211487"/>
          </a:xfrm>
          <a:custGeom>
            <a:avLst/>
            <a:gdLst/>
            <a:ahLst/>
            <a:cxnLst/>
            <a:rect l="l" t="t" r="r" b="b"/>
            <a:pathLst>
              <a:path w="2062" h="2328" extrusionOk="0">
                <a:moveTo>
                  <a:pt x="1603" y="1"/>
                </a:moveTo>
                <a:cubicBezTo>
                  <a:pt x="1467" y="1"/>
                  <a:pt x="1338" y="71"/>
                  <a:pt x="1267" y="199"/>
                </a:cubicBezTo>
                <a:cubicBezTo>
                  <a:pt x="943" y="718"/>
                  <a:pt x="570" y="1209"/>
                  <a:pt x="149" y="1651"/>
                </a:cubicBezTo>
                <a:cubicBezTo>
                  <a:pt x="1" y="1808"/>
                  <a:pt x="1" y="2063"/>
                  <a:pt x="158" y="2220"/>
                </a:cubicBezTo>
                <a:cubicBezTo>
                  <a:pt x="236" y="2289"/>
                  <a:pt x="345" y="2328"/>
                  <a:pt x="443" y="2328"/>
                </a:cubicBezTo>
                <a:cubicBezTo>
                  <a:pt x="550" y="2328"/>
                  <a:pt x="649" y="2289"/>
                  <a:pt x="727" y="2201"/>
                </a:cubicBezTo>
                <a:cubicBezTo>
                  <a:pt x="1198" y="1719"/>
                  <a:pt x="1610" y="1189"/>
                  <a:pt x="1954" y="611"/>
                </a:cubicBezTo>
                <a:cubicBezTo>
                  <a:pt x="2062" y="424"/>
                  <a:pt x="2003" y="179"/>
                  <a:pt x="1817" y="61"/>
                </a:cubicBezTo>
                <a:cubicBezTo>
                  <a:pt x="1749" y="21"/>
                  <a:pt x="1675" y="1"/>
                  <a:pt x="1603" y="1"/>
                </a:cubicBezTo>
                <a:close/>
              </a:path>
            </a:pathLst>
          </a:custGeom>
          <a:solidFill>
            <a:srgbClr val="6259A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" name="Google Shape;212;p85"/>
          <p:cNvSpPr/>
          <p:nvPr/>
        </p:nvSpPr>
        <p:spPr>
          <a:xfrm>
            <a:off x="-533014" y="-181900"/>
            <a:ext cx="196225" cy="222298"/>
          </a:xfrm>
          <a:custGeom>
            <a:avLst/>
            <a:gdLst/>
            <a:ahLst/>
            <a:cxnLst/>
            <a:rect l="l" t="t" r="r" b="b"/>
            <a:pathLst>
              <a:path w="2160" h="2447" extrusionOk="0">
                <a:moveTo>
                  <a:pt x="1639" y="121"/>
                </a:moveTo>
                <a:cubicBezTo>
                  <a:pt x="1698" y="121"/>
                  <a:pt x="1757" y="141"/>
                  <a:pt x="1816" y="170"/>
                </a:cubicBezTo>
                <a:cubicBezTo>
                  <a:pt x="1973" y="268"/>
                  <a:pt x="2032" y="484"/>
                  <a:pt x="1934" y="641"/>
                </a:cubicBezTo>
                <a:cubicBezTo>
                  <a:pt x="1591" y="1210"/>
                  <a:pt x="1178" y="1740"/>
                  <a:pt x="717" y="2221"/>
                </a:cubicBezTo>
                <a:cubicBezTo>
                  <a:pt x="652" y="2291"/>
                  <a:pt x="562" y="2326"/>
                  <a:pt x="472" y="2326"/>
                </a:cubicBezTo>
                <a:cubicBezTo>
                  <a:pt x="385" y="2326"/>
                  <a:pt x="299" y="2294"/>
                  <a:pt x="236" y="2231"/>
                </a:cubicBezTo>
                <a:cubicBezTo>
                  <a:pt x="167" y="2172"/>
                  <a:pt x="128" y="2084"/>
                  <a:pt x="128" y="1995"/>
                </a:cubicBezTo>
                <a:cubicBezTo>
                  <a:pt x="128" y="1897"/>
                  <a:pt x="158" y="1819"/>
                  <a:pt x="226" y="1750"/>
                </a:cubicBezTo>
                <a:cubicBezTo>
                  <a:pt x="649" y="1308"/>
                  <a:pt x="1021" y="808"/>
                  <a:pt x="1345" y="288"/>
                </a:cubicBezTo>
                <a:cubicBezTo>
                  <a:pt x="1394" y="209"/>
                  <a:pt x="1463" y="150"/>
                  <a:pt x="1551" y="131"/>
                </a:cubicBezTo>
                <a:cubicBezTo>
                  <a:pt x="1580" y="121"/>
                  <a:pt x="1610" y="121"/>
                  <a:pt x="1639" y="121"/>
                </a:cubicBezTo>
                <a:close/>
                <a:moveTo>
                  <a:pt x="1633" y="0"/>
                </a:moveTo>
                <a:cubicBezTo>
                  <a:pt x="1597" y="0"/>
                  <a:pt x="1560" y="4"/>
                  <a:pt x="1522" y="13"/>
                </a:cubicBezTo>
                <a:cubicBezTo>
                  <a:pt x="1404" y="43"/>
                  <a:pt x="1306" y="121"/>
                  <a:pt x="1237" y="229"/>
                </a:cubicBezTo>
                <a:cubicBezTo>
                  <a:pt x="923" y="739"/>
                  <a:pt x="560" y="1230"/>
                  <a:pt x="138" y="1662"/>
                </a:cubicBezTo>
                <a:cubicBezTo>
                  <a:pt x="50" y="1750"/>
                  <a:pt x="1" y="1868"/>
                  <a:pt x="10" y="1995"/>
                </a:cubicBezTo>
                <a:cubicBezTo>
                  <a:pt x="10" y="2123"/>
                  <a:pt x="60" y="2231"/>
                  <a:pt x="148" y="2319"/>
                </a:cubicBezTo>
                <a:cubicBezTo>
                  <a:pt x="236" y="2398"/>
                  <a:pt x="354" y="2447"/>
                  <a:pt x="472" y="2447"/>
                </a:cubicBezTo>
                <a:cubicBezTo>
                  <a:pt x="599" y="2447"/>
                  <a:pt x="717" y="2398"/>
                  <a:pt x="806" y="2309"/>
                </a:cubicBezTo>
                <a:cubicBezTo>
                  <a:pt x="1266" y="1819"/>
                  <a:pt x="1679" y="1279"/>
                  <a:pt x="2032" y="700"/>
                </a:cubicBezTo>
                <a:cubicBezTo>
                  <a:pt x="2160" y="484"/>
                  <a:pt x="2091" y="200"/>
                  <a:pt x="1875" y="72"/>
                </a:cubicBezTo>
                <a:cubicBezTo>
                  <a:pt x="1799" y="24"/>
                  <a:pt x="1719" y="0"/>
                  <a:pt x="1633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" name="Google Shape;213;p85"/>
          <p:cNvSpPr/>
          <p:nvPr/>
        </p:nvSpPr>
        <p:spPr>
          <a:xfrm>
            <a:off x="-262932" y="-156736"/>
            <a:ext cx="199859" cy="237287"/>
          </a:xfrm>
          <a:custGeom>
            <a:avLst/>
            <a:gdLst/>
            <a:ahLst/>
            <a:cxnLst/>
            <a:rect l="l" t="t" r="r" b="b"/>
            <a:pathLst>
              <a:path w="2200" h="2612" extrusionOk="0">
                <a:moveTo>
                  <a:pt x="467" y="0"/>
                </a:moveTo>
                <a:cubicBezTo>
                  <a:pt x="409" y="0"/>
                  <a:pt x="350" y="13"/>
                  <a:pt x="295" y="41"/>
                </a:cubicBezTo>
                <a:cubicBezTo>
                  <a:pt x="90" y="129"/>
                  <a:pt x="1" y="374"/>
                  <a:pt x="99" y="571"/>
                </a:cubicBezTo>
                <a:cubicBezTo>
                  <a:pt x="433" y="1297"/>
                  <a:pt x="904" y="1944"/>
                  <a:pt x="1483" y="2503"/>
                </a:cubicBezTo>
                <a:cubicBezTo>
                  <a:pt x="1562" y="2582"/>
                  <a:pt x="1660" y="2612"/>
                  <a:pt x="1758" y="2612"/>
                </a:cubicBezTo>
                <a:cubicBezTo>
                  <a:pt x="1865" y="2612"/>
                  <a:pt x="1974" y="2572"/>
                  <a:pt x="2052" y="2494"/>
                </a:cubicBezTo>
                <a:cubicBezTo>
                  <a:pt x="2199" y="2337"/>
                  <a:pt x="2199" y="2082"/>
                  <a:pt x="2042" y="1925"/>
                </a:cubicBezTo>
                <a:cubicBezTo>
                  <a:pt x="1532" y="1434"/>
                  <a:pt x="1130" y="865"/>
                  <a:pt x="825" y="227"/>
                </a:cubicBezTo>
                <a:cubicBezTo>
                  <a:pt x="762" y="85"/>
                  <a:pt x="617" y="0"/>
                  <a:pt x="467" y="0"/>
                </a:cubicBezTo>
                <a:close/>
              </a:path>
            </a:pathLst>
          </a:custGeom>
          <a:solidFill>
            <a:srgbClr val="6259A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" name="Google Shape;214;p85"/>
          <p:cNvSpPr/>
          <p:nvPr/>
        </p:nvSpPr>
        <p:spPr>
          <a:xfrm>
            <a:off x="-269109" y="-162459"/>
            <a:ext cx="207763" cy="248370"/>
          </a:xfrm>
          <a:custGeom>
            <a:avLst/>
            <a:gdLst/>
            <a:ahLst/>
            <a:cxnLst/>
            <a:rect l="l" t="t" r="r" b="b"/>
            <a:pathLst>
              <a:path w="2287" h="2734" extrusionOk="0">
                <a:moveTo>
                  <a:pt x="531" y="123"/>
                </a:moveTo>
                <a:cubicBezTo>
                  <a:pt x="658" y="123"/>
                  <a:pt x="786" y="192"/>
                  <a:pt x="845" y="319"/>
                </a:cubicBezTo>
                <a:cubicBezTo>
                  <a:pt x="1139" y="957"/>
                  <a:pt x="1551" y="1536"/>
                  <a:pt x="2061" y="2027"/>
                </a:cubicBezTo>
                <a:cubicBezTo>
                  <a:pt x="2130" y="2095"/>
                  <a:pt x="2169" y="2174"/>
                  <a:pt x="2169" y="2272"/>
                </a:cubicBezTo>
                <a:cubicBezTo>
                  <a:pt x="2169" y="2361"/>
                  <a:pt x="2140" y="2449"/>
                  <a:pt x="2071" y="2518"/>
                </a:cubicBezTo>
                <a:cubicBezTo>
                  <a:pt x="2005" y="2584"/>
                  <a:pt x="1912" y="2618"/>
                  <a:pt x="1820" y="2618"/>
                </a:cubicBezTo>
                <a:cubicBezTo>
                  <a:pt x="1735" y="2618"/>
                  <a:pt x="1651" y="2589"/>
                  <a:pt x="1590" y="2527"/>
                </a:cubicBezTo>
                <a:cubicBezTo>
                  <a:pt x="1021" y="1968"/>
                  <a:pt x="560" y="1330"/>
                  <a:pt x="216" y="614"/>
                </a:cubicBezTo>
                <a:cubicBezTo>
                  <a:pt x="138" y="437"/>
                  <a:pt x="216" y="231"/>
                  <a:pt x="383" y="152"/>
                </a:cubicBezTo>
                <a:cubicBezTo>
                  <a:pt x="432" y="133"/>
                  <a:pt x="481" y="123"/>
                  <a:pt x="531" y="123"/>
                </a:cubicBezTo>
                <a:close/>
                <a:moveTo>
                  <a:pt x="533" y="1"/>
                </a:moveTo>
                <a:cubicBezTo>
                  <a:pt x="467" y="1"/>
                  <a:pt x="399" y="15"/>
                  <a:pt x="334" y="45"/>
                </a:cubicBezTo>
                <a:cubicBezTo>
                  <a:pt x="108" y="152"/>
                  <a:pt x="1" y="427"/>
                  <a:pt x="108" y="663"/>
                </a:cubicBezTo>
                <a:cubicBezTo>
                  <a:pt x="452" y="1389"/>
                  <a:pt x="923" y="2047"/>
                  <a:pt x="1502" y="2606"/>
                </a:cubicBezTo>
                <a:cubicBezTo>
                  <a:pt x="1590" y="2694"/>
                  <a:pt x="1708" y="2734"/>
                  <a:pt x="1826" y="2734"/>
                </a:cubicBezTo>
                <a:cubicBezTo>
                  <a:pt x="1953" y="2734"/>
                  <a:pt x="2071" y="2684"/>
                  <a:pt x="2159" y="2596"/>
                </a:cubicBezTo>
                <a:cubicBezTo>
                  <a:pt x="2247" y="2507"/>
                  <a:pt x="2287" y="2390"/>
                  <a:pt x="2287" y="2272"/>
                </a:cubicBezTo>
                <a:cubicBezTo>
                  <a:pt x="2287" y="2145"/>
                  <a:pt x="2238" y="2027"/>
                  <a:pt x="2149" y="1938"/>
                </a:cubicBezTo>
                <a:cubicBezTo>
                  <a:pt x="1649" y="1458"/>
                  <a:pt x="1246" y="898"/>
                  <a:pt x="952" y="270"/>
                </a:cubicBezTo>
                <a:cubicBezTo>
                  <a:pt x="874" y="99"/>
                  <a:pt x="708" y="1"/>
                  <a:pt x="533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" name="Google Shape;215;p85"/>
          <p:cNvSpPr/>
          <p:nvPr/>
        </p:nvSpPr>
        <p:spPr>
          <a:xfrm>
            <a:off x="20595" y="-324073"/>
            <a:ext cx="221208" cy="247734"/>
          </a:xfrm>
          <a:custGeom>
            <a:avLst/>
            <a:gdLst/>
            <a:ahLst/>
            <a:cxnLst/>
            <a:rect l="l" t="t" r="r" b="b"/>
            <a:pathLst>
              <a:path w="2435" h="2727" extrusionOk="0">
                <a:moveTo>
                  <a:pt x="1978" y="0"/>
                </a:moveTo>
                <a:cubicBezTo>
                  <a:pt x="1858" y="0"/>
                  <a:pt x="1739" y="53"/>
                  <a:pt x="1659" y="155"/>
                </a:cubicBezTo>
                <a:lnTo>
                  <a:pt x="138" y="2079"/>
                </a:lnTo>
                <a:cubicBezTo>
                  <a:pt x="0" y="2255"/>
                  <a:pt x="30" y="2511"/>
                  <a:pt x="207" y="2648"/>
                </a:cubicBezTo>
                <a:cubicBezTo>
                  <a:pt x="275" y="2707"/>
                  <a:pt x="364" y="2727"/>
                  <a:pt x="452" y="2727"/>
                </a:cubicBezTo>
                <a:cubicBezTo>
                  <a:pt x="570" y="2727"/>
                  <a:pt x="687" y="2677"/>
                  <a:pt x="766" y="2579"/>
                </a:cubicBezTo>
                <a:lnTo>
                  <a:pt x="2297" y="656"/>
                </a:lnTo>
                <a:cubicBezTo>
                  <a:pt x="2434" y="479"/>
                  <a:pt x="2405" y="224"/>
                  <a:pt x="2228" y="86"/>
                </a:cubicBezTo>
                <a:cubicBezTo>
                  <a:pt x="2154" y="28"/>
                  <a:pt x="2066" y="0"/>
                  <a:pt x="1978" y="0"/>
                </a:cubicBezTo>
                <a:close/>
              </a:path>
            </a:pathLst>
          </a:custGeom>
          <a:solidFill>
            <a:srgbClr val="6259A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" name="Google Shape;216;p85"/>
          <p:cNvSpPr/>
          <p:nvPr/>
        </p:nvSpPr>
        <p:spPr>
          <a:xfrm>
            <a:off x="14418" y="-329523"/>
            <a:ext cx="229111" cy="259362"/>
          </a:xfrm>
          <a:custGeom>
            <a:avLst/>
            <a:gdLst/>
            <a:ahLst/>
            <a:cxnLst/>
            <a:rect l="l" t="t" r="r" b="b"/>
            <a:pathLst>
              <a:path w="2522" h="2855" extrusionOk="0">
                <a:moveTo>
                  <a:pt x="2051" y="117"/>
                </a:moveTo>
                <a:cubicBezTo>
                  <a:pt x="2120" y="117"/>
                  <a:pt x="2198" y="146"/>
                  <a:pt x="2257" y="196"/>
                </a:cubicBezTo>
                <a:cubicBezTo>
                  <a:pt x="2336" y="255"/>
                  <a:pt x="2375" y="333"/>
                  <a:pt x="2384" y="421"/>
                </a:cubicBezTo>
                <a:cubicBezTo>
                  <a:pt x="2395" y="519"/>
                  <a:pt x="2375" y="608"/>
                  <a:pt x="2316" y="676"/>
                </a:cubicBezTo>
                <a:lnTo>
                  <a:pt x="795" y="2600"/>
                </a:lnTo>
                <a:cubicBezTo>
                  <a:pt x="727" y="2685"/>
                  <a:pt x="623" y="2727"/>
                  <a:pt x="519" y="2727"/>
                </a:cubicBezTo>
                <a:cubicBezTo>
                  <a:pt x="443" y="2727"/>
                  <a:pt x="366" y="2704"/>
                  <a:pt x="304" y="2659"/>
                </a:cubicBezTo>
                <a:cubicBezTo>
                  <a:pt x="157" y="2541"/>
                  <a:pt x="138" y="2325"/>
                  <a:pt x="255" y="2178"/>
                </a:cubicBezTo>
                <a:lnTo>
                  <a:pt x="1776" y="255"/>
                </a:lnTo>
                <a:cubicBezTo>
                  <a:pt x="1845" y="166"/>
                  <a:pt x="1943" y="117"/>
                  <a:pt x="2051" y="117"/>
                </a:cubicBezTo>
                <a:close/>
                <a:moveTo>
                  <a:pt x="2051" y="1"/>
                </a:moveTo>
                <a:cubicBezTo>
                  <a:pt x="1914" y="1"/>
                  <a:pt x="1779" y="62"/>
                  <a:pt x="1688" y="176"/>
                </a:cubicBezTo>
                <a:lnTo>
                  <a:pt x="157" y="2100"/>
                </a:lnTo>
                <a:cubicBezTo>
                  <a:pt x="0" y="2305"/>
                  <a:pt x="39" y="2590"/>
                  <a:pt x="236" y="2747"/>
                </a:cubicBezTo>
                <a:cubicBezTo>
                  <a:pt x="314" y="2816"/>
                  <a:pt x="412" y="2855"/>
                  <a:pt x="520" y="2855"/>
                </a:cubicBezTo>
                <a:cubicBezTo>
                  <a:pt x="667" y="2855"/>
                  <a:pt x="795" y="2787"/>
                  <a:pt x="883" y="2678"/>
                </a:cubicBezTo>
                <a:lnTo>
                  <a:pt x="2404" y="755"/>
                </a:lnTo>
                <a:cubicBezTo>
                  <a:pt x="2482" y="657"/>
                  <a:pt x="2522" y="539"/>
                  <a:pt x="2502" y="412"/>
                </a:cubicBezTo>
                <a:cubicBezTo>
                  <a:pt x="2493" y="284"/>
                  <a:pt x="2434" y="176"/>
                  <a:pt x="2336" y="98"/>
                </a:cubicBezTo>
                <a:cubicBezTo>
                  <a:pt x="2249" y="32"/>
                  <a:pt x="2150" y="1"/>
                  <a:pt x="2051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" name="Google Shape;217;p85"/>
          <p:cNvSpPr/>
          <p:nvPr/>
        </p:nvSpPr>
        <p:spPr>
          <a:xfrm>
            <a:off x="218456" y="-121216"/>
            <a:ext cx="198042" cy="220481"/>
          </a:xfrm>
          <a:custGeom>
            <a:avLst/>
            <a:gdLst/>
            <a:ahLst/>
            <a:cxnLst/>
            <a:rect l="l" t="t" r="r" b="b"/>
            <a:pathLst>
              <a:path w="2180" h="2427" extrusionOk="0">
                <a:moveTo>
                  <a:pt x="463" y="1"/>
                </a:moveTo>
                <a:cubicBezTo>
                  <a:pt x="397" y="1"/>
                  <a:pt x="329" y="17"/>
                  <a:pt x="266" y="52"/>
                </a:cubicBezTo>
                <a:cubicBezTo>
                  <a:pt x="70" y="160"/>
                  <a:pt x="1" y="405"/>
                  <a:pt x="109" y="601"/>
                </a:cubicBezTo>
                <a:cubicBezTo>
                  <a:pt x="463" y="1239"/>
                  <a:pt x="914" y="1828"/>
                  <a:pt x="1453" y="2328"/>
                </a:cubicBezTo>
                <a:cubicBezTo>
                  <a:pt x="1532" y="2397"/>
                  <a:pt x="1630" y="2426"/>
                  <a:pt x="1728" y="2426"/>
                </a:cubicBezTo>
                <a:cubicBezTo>
                  <a:pt x="1836" y="2426"/>
                  <a:pt x="1944" y="2387"/>
                  <a:pt x="2022" y="2299"/>
                </a:cubicBezTo>
                <a:cubicBezTo>
                  <a:pt x="2179" y="2142"/>
                  <a:pt x="2160" y="1887"/>
                  <a:pt x="2003" y="1730"/>
                </a:cubicBezTo>
                <a:cubicBezTo>
                  <a:pt x="1522" y="1288"/>
                  <a:pt x="1130" y="778"/>
                  <a:pt x="816" y="209"/>
                </a:cubicBezTo>
                <a:cubicBezTo>
                  <a:pt x="742" y="75"/>
                  <a:pt x="605" y="1"/>
                  <a:pt x="463" y="1"/>
                </a:cubicBezTo>
                <a:close/>
              </a:path>
            </a:pathLst>
          </a:custGeom>
          <a:solidFill>
            <a:srgbClr val="6259A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" name="Google Shape;218;p85"/>
          <p:cNvSpPr/>
          <p:nvPr/>
        </p:nvSpPr>
        <p:spPr>
          <a:xfrm>
            <a:off x="212278" y="-126394"/>
            <a:ext cx="209579" cy="231019"/>
          </a:xfrm>
          <a:custGeom>
            <a:avLst/>
            <a:gdLst/>
            <a:ahLst/>
            <a:cxnLst/>
            <a:rect l="l" t="t" r="r" b="b"/>
            <a:pathLst>
              <a:path w="2307" h="2543" extrusionOk="0">
                <a:moveTo>
                  <a:pt x="531" y="119"/>
                </a:moveTo>
                <a:cubicBezTo>
                  <a:pt x="648" y="119"/>
                  <a:pt x="766" y="187"/>
                  <a:pt x="834" y="295"/>
                </a:cubicBezTo>
                <a:cubicBezTo>
                  <a:pt x="1148" y="874"/>
                  <a:pt x="1551" y="1384"/>
                  <a:pt x="2032" y="1836"/>
                </a:cubicBezTo>
                <a:cubicBezTo>
                  <a:pt x="2169" y="1964"/>
                  <a:pt x="2179" y="2180"/>
                  <a:pt x="2051" y="2317"/>
                </a:cubicBezTo>
                <a:cubicBezTo>
                  <a:pt x="1984" y="2389"/>
                  <a:pt x="1890" y="2426"/>
                  <a:pt x="1795" y="2426"/>
                </a:cubicBezTo>
                <a:cubicBezTo>
                  <a:pt x="1710" y="2426"/>
                  <a:pt x="1625" y="2397"/>
                  <a:pt x="1561" y="2337"/>
                </a:cubicBezTo>
                <a:cubicBezTo>
                  <a:pt x="1031" y="1846"/>
                  <a:pt x="579" y="1266"/>
                  <a:pt x="226" y="629"/>
                </a:cubicBezTo>
                <a:cubicBezTo>
                  <a:pt x="138" y="462"/>
                  <a:pt x="197" y="246"/>
                  <a:pt x="363" y="158"/>
                </a:cubicBezTo>
                <a:cubicBezTo>
                  <a:pt x="422" y="128"/>
                  <a:pt x="472" y="119"/>
                  <a:pt x="531" y="119"/>
                </a:cubicBezTo>
                <a:close/>
                <a:moveTo>
                  <a:pt x="532" y="1"/>
                </a:moveTo>
                <a:cubicBezTo>
                  <a:pt x="458" y="1"/>
                  <a:pt x="383" y="19"/>
                  <a:pt x="315" y="60"/>
                </a:cubicBezTo>
                <a:cubicBezTo>
                  <a:pt x="89" y="178"/>
                  <a:pt x="1" y="462"/>
                  <a:pt x="128" y="678"/>
                </a:cubicBezTo>
                <a:cubicBezTo>
                  <a:pt x="481" y="1336"/>
                  <a:pt x="933" y="1924"/>
                  <a:pt x="1482" y="2424"/>
                </a:cubicBezTo>
                <a:cubicBezTo>
                  <a:pt x="1571" y="2503"/>
                  <a:pt x="1678" y="2542"/>
                  <a:pt x="1796" y="2542"/>
                </a:cubicBezTo>
                <a:cubicBezTo>
                  <a:pt x="1924" y="2542"/>
                  <a:pt x="2051" y="2494"/>
                  <a:pt x="2140" y="2395"/>
                </a:cubicBezTo>
                <a:cubicBezTo>
                  <a:pt x="2306" y="2209"/>
                  <a:pt x="2297" y="1914"/>
                  <a:pt x="2110" y="1748"/>
                </a:cubicBezTo>
                <a:cubicBezTo>
                  <a:pt x="1639" y="1306"/>
                  <a:pt x="1247" y="806"/>
                  <a:pt x="933" y="237"/>
                </a:cubicBezTo>
                <a:cubicBezTo>
                  <a:pt x="852" y="89"/>
                  <a:pt x="694" y="1"/>
                  <a:pt x="532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" name="Google Shape;219;p85"/>
          <p:cNvSpPr/>
          <p:nvPr/>
        </p:nvSpPr>
        <p:spPr>
          <a:xfrm>
            <a:off x="551039" y="-475965"/>
            <a:ext cx="197043" cy="202584"/>
          </a:xfrm>
          <a:custGeom>
            <a:avLst/>
            <a:gdLst/>
            <a:ahLst/>
            <a:cxnLst/>
            <a:rect l="l" t="t" r="r" b="b"/>
            <a:pathLst>
              <a:path w="2169" h="2230" extrusionOk="0">
                <a:moveTo>
                  <a:pt x="1720" y="1"/>
                </a:moveTo>
                <a:cubicBezTo>
                  <a:pt x="1607" y="1"/>
                  <a:pt x="1494" y="48"/>
                  <a:pt x="1414" y="140"/>
                </a:cubicBezTo>
                <a:lnTo>
                  <a:pt x="147" y="1553"/>
                </a:lnTo>
                <a:cubicBezTo>
                  <a:pt x="1" y="1719"/>
                  <a:pt x="20" y="1974"/>
                  <a:pt x="177" y="2122"/>
                </a:cubicBezTo>
                <a:cubicBezTo>
                  <a:pt x="256" y="2190"/>
                  <a:pt x="354" y="2229"/>
                  <a:pt x="452" y="2229"/>
                </a:cubicBezTo>
                <a:cubicBezTo>
                  <a:pt x="560" y="2229"/>
                  <a:pt x="668" y="2181"/>
                  <a:pt x="746" y="2092"/>
                </a:cubicBezTo>
                <a:lnTo>
                  <a:pt x="2022" y="670"/>
                </a:lnTo>
                <a:cubicBezTo>
                  <a:pt x="2169" y="502"/>
                  <a:pt x="2149" y="247"/>
                  <a:pt x="1983" y="100"/>
                </a:cubicBezTo>
                <a:cubicBezTo>
                  <a:pt x="1907" y="33"/>
                  <a:pt x="1813" y="1"/>
                  <a:pt x="1720" y="1"/>
                </a:cubicBezTo>
                <a:close/>
              </a:path>
            </a:pathLst>
          </a:custGeom>
          <a:solidFill>
            <a:srgbClr val="6259A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" name="Google Shape;220;p85"/>
          <p:cNvSpPr/>
          <p:nvPr/>
        </p:nvSpPr>
        <p:spPr>
          <a:xfrm>
            <a:off x="544771" y="-481144"/>
            <a:ext cx="208671" cy="213122"/>
          </a:xfrm>
          <a:custGeom>
            <a:avLst/>
            <a:gdLst/>
            <a:ahLst/>
            <a:cxnLst/>
            <a:rect l="l" t="t" r="r" b="b"/>
            <a:pathLst>
              <a:path w="2297" h="2346" extrusionOk="0">
                <a:moveTo>
                  <a:pt x="1787" y="118"/>
                </a:moveTo>
                <a:cubicBezTo>
                  <a:pt x="1865" y="118"/>
                  <a:pt x="1954" y="147"/>
                  <a:pt x="2013" y="206"/>
                </a:cubicBezTo>
                <a:cubicBezTo>
                  <a:pt x="2159" y="334"/>
                  <a:pt x="2170" y="550"/>
                  <a:pt x="2042" y="687"/>
                </a:cubicBezTo>
                <a:lnTo>
                  <a:pt x="776" y="2110"/>
                </a:lnTo>
                <a:cubicBezTo>
                  <a:pt x="713" y="2184"/>
                  <a:pt x="615" y="2221"/>
                  <a:pt x="518" y="2221"/>
                </a:cubicBezTo>
                <a:cubicBezTo>
                  <a:pt x="436" y="2221"/>
                  <a:pt x="354" y="2194"/>
                  <a:pt x="295" y="2140"/>
                </a:cubicBezTo>
                <a:cubicBezTo>
                  <a:pt x="148" y="2012"/>
                  <a:pt x="138" y="1796"/>
                  <a:pt x="266" y="1649"/>
                </a:cubicBezTo>
                <a:lnTo>
                  <a:pt x="1531" y="236"/>
                </a:lnTo>
                <a:cubicBezTo>
                  <a:pt x="1600" y="157"/>
                  <a:pt x="1688" y="118"/>
                  <a:pt x="1787" y="118"/>
                </a:cubicBezTo>
                <a:close/>
                <a:moveTo>
                  <a:pt x="1784" y="1"/>
                </a:moveTo>
                <a:cubicBezTo>
                  <a:pt x="1658" y="1"/>
                  <a:pt x="1532" y="53"/>
                  <a:pt x="1443" y="157"/>
                </a:cubicBezTo>
                <a:lnTo>
                  <a:pt x="177" y="1570"/>
                </a:lnTo>
                <a:cubicBezTo>
                  <a:pt x="1" y="1767"/>
                  <a:pt x="20" y="2061"/>
                  <a:pt x="207" y="2228"/>
                </a:cubicBezTo>
                <a:cubicBezTo>
                  <a:pt x="295" y="2306"/>
                  <a:pt x="403" y="2345"/>
                  <a:pt x="521" y="2345"/>
                </a:cubicBezTo>
                <a:cubicBezTo>
                  <a:pt x="648" y="2345"/>
                  <a:pt x="776" y="2286"/>
                  <a:pt x="864" y="2188"/>
                </a:cubicBezTo>
                <a:lnTo>
                  <a:pt x="2130" y="766"/>
                </a:lnTo>
                <a:cubicBezTo>
                  <a:pt x="2297" y="579"/>
                  <a:pt x="2287" y="285"/>
                  <a:pt x="2091" y="118"/>
                </a:cubicBezTo>
                <a:cubicBezTo>
                  <a:pt x="2004" y="40"/>
                  <a:pt x="1894" y="1"/>
                  <a:pt x="1784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" name="Google Shape;221;p85"/>
          <p:cNvSpPr/>
          <p:nvPr/>
        </p:nvSpPr>
        <p:spPr>
          <a:xfrm>
            <a:off x="489537" y="-183899"/>
            <a:ext cx="212214" cy="191320"/>
          </a:xfrm>
          <a:custGeom>
            <a:avLst/>
            <a:gdLst/>
            <a:ahLst/>
            <a:cxnLst/>
            <a:rect l="l" t="t" r="r" b="b"/>
            <a:pathLst>
              <a:path w="2336" h="2106" extrusionOk="0">
                <a:moveTo>
                  <a:pt x="452" y="0"/>
                </a:moveTo>
                <a:cubicBezTo>
                  <a:pt x="342" y="0"/>
                  <a:pt x="231" y="45"/>
                  <a:pt x="148" y="133"/>
                </a:cubicBezTo>
                <a:cubicBezTo>
                  <a:pt x="0" y="300"/>
                  <a:pt x="10" y="555"/>
                  <a:pt x="177" y="702"/>
                </a:cubicBezTo>
                <a:lnTo>
                  <a:pt x="1610" y="2008"/>
                </a:lnTo>
                <a:cubicBezTo>
                  <a:pt x="1688" y="2076"/>
                  <a:pt x="1786" y="2106"/>
                  <a:pt x="1884" y="2106"/>
                </a:cubicBezTo>
                <a:cubicBezTo>
                  <a:pt x="1993" y="2106"/>
                  <a:pt x="2100" y="2067"/>
                  <a:pt x="2179" y="1978"/>
                </a:cubicBezTo>
                <a:cubicBezTo>
                  <a:pt x="2336" y="1812"/>
                  <a:pt x="2316" y="1556"/>
                  <a:pt x="2159" y="1409"/>
                </a:cubicBezTo>
                <a:lnTo>
                  <a:pt x="717" y="104"/>
                </a:lnTo>
                <a:cubicBezTo>
                  <a:pt x="643" y="35"/>
                  <a:pt x="548" y="0"/>
                  <a:pt x="452" y="0"/>
                </a:cubicBezTo>
                <a:close/>
              </a:path>
            </a:pathLst>
          </a:custGeom>
          <a:solidFill>
            <a:srgbClr val="6259A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" name="Google Shape;222;p85"/>
          <p:cNvSpPr/>
          <p:nvPr/>
        </p:nvSpPr>
        <p:spPr>
          <a:xfrm>
            <a:off x="487720" y="-188804"/>
            <a:ext cx="219391" cy="202494"/>
          </a:xfrm>
          <a:custGeom>
            <a:avLst/>
            <a:gdLst/>
            <a:ahLst/>
            <a:cxnLst/>
            <a:rect l="l" t="t" r="r" b="b"/>
            <a:pathLst>
              <a:path w="2415" h="2229" extrusionOk="0">
                <a:moveTo>
                  <a:pt x="472" y="119"/>
                </a:moveTo>
                <a:cubicBezTo>
                  <a:pt x="550" y="119"/>
                  <a:pt x="639" y="148"/>
                  <a:pt x="698" y="207"/>
                </a:cubicBezTo>
                <a:lnTo>
                  <a:pt x="2130" y="1512"/>
                </a:lnTo>
                <a:cubicBezTo>
                  <a:pt x="2277" y="1639"/>
                  <a:pt x="2287" y="1855"/>
                  <a:pt x="2159" y="1993"/>
                </a:cubicBezTo>
                <a:cubicBezTo>
                  <a:pt x="2092" y="2065"/>
                  <a:pt x="1998" y="2102"/>
                  <a:pt x="1903" y="2102"/>
                </a:cubicBezTo>
                <a:cubicBezTo>
                  <a:pt x="1818" y="2102"/>
                  <a:pt x="1734" y="2073"/>
                  <a:pt x="1669" y="2012"/>
                </a:cubicBezTo>
                <a:lnTo>
                  <a:pt x="236" y="717"/>
                </a:lnTo>
                <a:cubicBezTo>
                  <a:pt x="168" y="649"/>
                  <a:pt x="128" y="570"/>
                  <a:pt x="128" y="472"/>
                </a:cubicBezTo>
                <a:cubicBezTo>
                  <a:pt x="118" y="383"/>
                  <a:pt x="158" y="295"/>
                  <a:pt x="216" y="226"/>
                </a:cubicBezTo>
                <a:cubicBezTo>
                  <a:pt x="285" y="158"/>
                  <a:pt x="373" y="119"/>
                  <a:pt x="472" y="119"/>
                </a:cubicBezTo>
                <a:close/>
                <a:moveTo>
                  <a:pt x="464" y="0"/>
                </a:moveTo>
                <a:cubicBezTo>
                  <a:pt x="340" y="0"/>
                  <a:pt x="216" y="50"/>
                  <a:pt x="128" y="148"/>
                </a:cubicBezTo>
                <a:cubicBezTo>
                  <a:pt x="40" y="237"/>
                  <a:pt x="1" y="364"/>
                  <a:pt x="11" y="482"/>
                </a:cubicBezTo>
                <a:cubicBezTo>
                  <a:pt x="11" y="609"/>
                  <a:pt x="70" y="717"/>
                  <a:pt x="158" y="806"/>
                </a:cubicBezTo>
                <a:lnTo>
                  <a:pt x="1590" y="2101"/>
                </a:lnTo>
                <a:cubicBezTo>
                  <a:pt x="1679" y="2180"/>
                  <a:pt x="1787" y="2228"/>
                  <a:pt x="1904" y="2228"/>
                </a:cubicBezTo>
                <a:cubicBezTo>
                  <a:pt x="2032" y="2228"/>
                  <a:pt x="2159" y="2169"/>
                  <a:pt x="2248" y="2071"/>
                </a:cubicBezTo>
                <a:cubicBezTo>
                  <a:pt x="2415" y="1885"/>
                  <a:pt x="2405" y="1591"/>
                  <a:pt x="2218" y="1424"/>
                </a:cubicBezTo>
                <a:lnTo>
                  <a:pt x="776" y="119"/>
                </a:lnTo>
                <a:cubicBezTo>
                  <a:pt x="688" y="40"/>
                  <a:pt x="576" y="0"/>
                  <a:pt x="464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" name="Google Shape;223;p85"/>
          <p:cNvSpPr/>
          <p:nvPr/>
        </p:nvSpPr>
        <p:spPr>
          <a:xfrm>
            <a:off x="782876" y="-680094"/>
            <a:ext cx="227294" cy="203493"/>
          </a:xfrm>
          <a:custGeom>
            <a:avLst/>
            <a:gdLst/>
            <a:ahLst/>
            <a:cxnLst/>
            <a:rect l="l" t="t" r="r" b="b"/>
            <a:pathLst>
              <a:path w="2502" h="2240" extrusionOk="0">
                <a:moveTo>
                  <a:pt x="453" y="1"/>
                </a:moveTo>
                <a:cubicBezTo>
                  <a:pt x="340" y="1"/>
                  <a:pt x="228" y="48"/>
                  <a:pt x="147" y="139"/>
                </a:cubicBezTo>
                <a:cubicBezTo>
                  <a:pt x="0" y="306"/>
                  <a:pt x="20" y="561"/>
                  <a:pt x="186" y="708"/>
                </a:cubicBezTo>
                <a:lnTo>
                  <a:pt x="1786" y="2141"/>
                </a:lnTo>
                <a:cubicBezTo>
                  <a:pt x="1865" y="2210"/>
                  <a:pt x="1963" y="2239"/>
                  <a:pt x="2061" y="2239"/>
                </a:cubicBezTo>
                <a:cubicBezTo>
                  <a:pt x="2168" y="2239"/>
                  <a:pt x="2277" y="2200"/>
                  <a:pt x="2355" y="2112"/>
                </a:cubicBezTo>
                <a:cubicBezTo>
                  <a:pt x="2502" y="1945"/>
                  <a:pt x="2493" y="1690"/>
                  <a:pt x="2325" y="1543"/>
                </a:cubicBezTo>
                <a:lnTo>
                  <a:pt x="716" y="100"/>
                </a:lnTo>
                <a:cubicBezTo>
                  <a:pt x="641" y="33"/>
                  <a:pt x="547" y="1"/>
                  <a:pt x="453" y="1"/>
                </a:cubicBezTo>
                <a:close/>
              </a:path>
            </a:pathLst>
          </a:custGeom>
          <a:solidFill>
            <a:srgbClr val="6259A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" name="Google Shape;224;p85"/>
          <p:cNvSpPr/>
          <p:nvPr/>
        </p:nvSpPr>
        <p:spPr>
          <a:xfrm>
            <a:off x="781059" y="-685272"/>
            <a:ext cx="230928" cy="213940"/>
          </a:xfrm>
          <a:custGeom>
            <a:avLst/>
            <a:gdLst/>
            <a:ahLst/>
            <a:cxnLst/>
            <a:rect l="l" t="t" r="r" b="b"/>
            <a:pathLst>
              <a:path w="2542" h="2355" extrusionOk="0">
                <a:moveTo>
                  <a:pt x="471" y="118"/>
                </a:moveTo>
                <a:cubicBezTo>
                  <a:pt x="550" y="118"/>
                  <a:pt x="628" y="147"/>
                  <a:pt x="697" y="206"/>
                </a:cubicBezTo>
                <a:lnTo>
                  <a:pt x="2306" y="1639"/>
                </a:lnTo>
                <a:cubicBezTo>
                  <a:pt x="2375" y="1707"/>
                  <a:pt x="2414" y="1786"/>
                  <a:pt x="2424" y="1874"/>
                </a:cubicBezTo>
                <a:cubicBezTo>
                  <a:pt x="2424" y="1973"/>
                  <a:pt x="2395" y="2061"/>
                  <a:pt x="2336" y="2130"/>
                </a:cubicBezTo>
                <a:cubicBezTo>
                  <a:pt x="2267" y="2198"/>
                  <a:pt x="2170" y="2235"/>
                  <a:pt x="2074" y="2235"/>
                </a:cubicBezTo>
                <a:cubicBezTo>
                  <a:pt x="1991" y="2235"/>
                  <a:pt x="1909" y="2208"/>
                  <a:pt x="1845" y="2149"/>
                </a:cubicBezTo>
                <a:lnTo>
                  <a:pt x="245" y="717"/>
                </a:lnTo>
                <a:cubicBezTo>
                  <a:pt x="177" y="658"/>
                  <a:pt x="128" y="569"/>
                  <a:pt x="128" y="481"/>
                </a:cubicBezTo>
                <a:cubicBezTo>
                  <a:pt x="118" y="392"/>
                  <a:pt x="157" y="304"/>
                  <a:pt x="216" y="235"/>
                </a:cubicBezTo>
                <a:cubicBezTo>
                  <a:pt x="285" y="157"/>
                  <a:pt x="373" y="118"/>
                  <a:pt x="471" y="118"/>
                </a:cubicBezTo>
                <a:close/>
                <a:moveTo>
                  <a:pt x="468" y="1"/>
                </a:moveTo>
                <a:cubicBezTo>
                  <a:pt x="342" y="1"/>
                  <a:pt x="217" y="52"/>
                  <a:pt x="128" y="157"/>
                </a:cubicBezTo>
                <a:cubicBezTo>
                  <a:pt x="40" y="245"/>
                  <a:pt x="0" y="363"/>
                  <a:pt x="10" y="490"/>
                </a:cubicBezTo>
                <a:cubicBezTo>
                  <a:pt x="20" y="608"/>
                  <a:pt x="69" y="726"/>
                  <a:pt x="157" y="804"/>
                </a:cubicBezTo>
                <a:lnTo>
                  <a:pt x="1767" y="2247"/>
                </a:lnTo>
                <a:cubicBezTo>
                  <a:pt x="1855" y="2316"/>
                  <a:pt x="1963" y="2355"/>
                  <a:pt x="2081" y="2355"/>
                </a:cubicBezTo>
                <a:cubicBezTo>
                  <a:pt x="2208" y="2355"/>
                  <a:pt x="2336" y="2306"/>
                  <a:pt x="2424" y="2208"/>
                </a:cubicBezTo>
                <a:cubicBezTo>
                  <a:pt x="2502" y="2110"/>
                  <a:pt x="2542" y="1992"/>
                  <a:pt x="2542" y="1874"/>
                </a:cubicBezTo>
                <a:cubicBezTo>
                  <a:pt x="2532" y="1747"/>
                  <a:pt x="2473" y="1639"/>
                  <a:pt x="2385" y="1550"/>
                </a:cubicBezTo>
                <a:lnTo>
                  <a:pt x="775" y="118"/>
                </a:lnTo>
                <a:cubicBezTo>
                  <a:pt x="688" y="40"/>
                  <a:pt x="578" y="1"/>
                  <a:pt x="468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" name="Google Shape;225;p85"/>
          <p:cNvSpPr/>
          <p:nvPr/>
        </p:nvSpPr>
        <p:spPr>
          <a:xfrm>
            <a:off x="1020799" y="-608599"/>
            <a:ext cx="192682" cy="197043"/>
          </a:xfrm>
          <a:custGeom>
            <a:avLst/>
            <a:gdLst/>
            <a:ahLst/>
            <a:cxnLst/>
            <a:rect l="l" t="t" r="r" b="b"/>
            <a:pathLst>
              <a:path w="2121" h="2169" extrusionOk="0">
                <a:moveTo>
                  <a:pt x="1675" y="1"/>
                </a:moveTo>
                <a:cubicBezTo>
                  <a:pt x="1564" y="1"/>
                  <a:pt x="1454" y="48"/>
                  <a:pt x="1375" y="137"/>
                </a:cubicBezTo>
                <a:lnTo>
                  <a:pt x="148" y="1491"/>
                </a:lnTo>
                <a:cubicBezTo>
                  <a:pt x="1" y="1659"/>
                  <a:pt x="11" y="1914"/>
                  <a:pt x="177" y="2060"/>
                </a:cubicBezTo>
                <a:cubicBezTo>
                  <a:pt x="256" y="2130"/>
                  <a:pt x="354" y="2169"/>
                  <a:pt x="452" y="2169"/>
                </a:cubicBezTo>
                <a:cubicBezTo>
                  <a:pt x="561" y="2169"/>
                  <a:pt x="668" y="2119"/>
                  <a:pt x="747" y="2031"/>
                </a:cubicBezTo>
                <a:lnTo>
                  <a:pt x="1974" y="677"/>
                </a:lnTo>
                <a:cubicBezTo>
                  <a:pt x="2120" y="510"/>
                  <a:pt x="2111" y="255"/>
                  <a:pt x="1944" y="108"/>
                </a:cubicBezTo>
                <a:cubicBezTo>
                  <a:pt x="1867" y="35"/>
                  <a:pt x="1771" y="1"/>
                  <a:pt x="1675" y="1"/>
                </a:cubicBezTo>
                <a:close/>
              </a:path>
            </a:pathLst>
          </a:custGeom>
          <a:solidFill>
            <a:srgbClr val="6259A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" name="Google Shape;226;p85"/>
          <p:cNvSpPr/>
          <p:nvPr/>
        </p:nvSpPr>
        <p:spPr>
          <a:xfrm>
            <a:off x="1014621" y="-614050"/>
            <a:ext cx="205128" cy="207853"/>
          </a:xfrm>
          <a:custGeom>
            <a:avLst/>
            <a:gdLst/>
            <a:ahLst/>
            <a:cxnLst/>
            <a:rect l="l" t="t" r="r" b="b"/>
            <a:pathLst>
              <a:path w="2258" h="2288" extrusionOk="0">
                <a:moveTo>
                  <a:pt x="1747" y="119"/>
                </a:moveTo>
                <a:cubicBezTo>
                  <a:pt x="1826" y="119"/>
                  <a:pt x="1904" y="148"/>
                  <a:pt x="1973" y="207"/>
                </a:cubicBezTo>
                <a:cubicBezTo>
                  <a:pt x="2110" y="334"/>
                  <a:pt x="2130" y="550"/>
                  <a:pt x="2002" y="698"/>
                </a:cubicBezTo>
                <a:lnTo>
                  <a:pt x="766" y="2052"/>
                </a:lnTo>
                <a:cubicBezTo>
                  <a:pt x="704" y="2125"/>
                  <a:pt x="612" y="2161"/>
                  <a:pt x="518" y="2161"/>
                </a:cubicBezTo>
                <a:cubicBezTo>
                  <a:pt x="434" y="2161"/>
                  <a:pt x="350" y="2132"/>
                  <a:pt x="285" y="2072"/>
                </a:cubicBezTo>
                <a:cubicBezTo>
                  <a:pt x="147" y="1954"/>
                  <a:pt x="138" y="1728"/>
                  <a:pt x="265" y="1591"/>
                </a:cubicBezTo>
                <a:lnTo>
                  <a:pt x="1492" y="236"/>
                </a:lnTo>
                <a:cubicBezTo>
                  <a:pt x="1560" y="158"/>
                  <a:pt x="1649" y="119"/>
                  <a:pt x="1747" y="119"/>
                </a:cubicBezTo>
                <a:close/>
                <a:moveTo>
                  <a:pt x="1740" y="1"/>
                </a:moveTo>
                <a:cubicBezTo>
                  <a:pt x="1615" y="1"/>
                  <a:pt x="1492" y="50"/>
                  <a:pt x="1403" y="148"/>
                </a:cubicBezTo>
                <a:lnTo>
                  <a:pt x="177" y="1512"/>
                </a:lnTo>
                <a:cubicBezTo>
                  <a:pt x="0" y="1699"/>
                  <a:pt x="20" y="1993"/>
                  <a:pt x="206" y="2160"/>
                </a:cubicBezTo>
                <a:cubicBezTo>
                  <a:pt x="295" y="2238"/>
                  <a:pt x="402" y="2288"/>
                  <a:pt x="520" y="2288"/>
                </a:cubicBezTo>
                <a:cubicBezTo>
                  <a:pt x="648" y="2288"/>
                  <a:pt x="775" y="2229"/>
                  <a:pt x="864" y="2131"/>
                </a:cubicBezTo>
                <a:lnTo>
                  <a:pt x="2090" y="776"/>
                </a:lnTo>
                <a:cubicBezTo>
                  <a:pt x="2257" y="580"/>
                  <a:pt x="2247" y="295"/>
                  <a:pt x="2051" y="119"/>
                </a:cubicBezTo>
                <a:cubicBezTo>
                  <a:pt x="1963" y="40"/>
                  <a:pt x="1851" y="1"/>
                  <a:pt x="1740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" name="Google Shape;227;p85"/>
          <p:cNvSpPr/>
          <p:nvPr/>
        </p:nvSpPr>
        <p:spPr>
          <a:xfrm>
            <a:off x="716831" y="-401200"/>
            <a:ext cx="184597" cy="196498"/>
          </a:xfrm>
          <a:custGeom>
            <a:avLst/>
            <a:gdLst/>
            <a:ahLst/>
            <a:cxnLst/>
            <a:rect l="l" t="t" r="r" b="b"/>
            <a:pathLst>
              <a:path w="2032" h="2163" extrusionOk="0">
                <a:moveTo>
                  <a:pt x="1571" y="1"/>
                </a:moveTo>
                <a:cubicBezTo>
                  <a:pt x="1456" y="1"/>
                  <a:pt x="1343" y="48"/>
                  <a:pt x="1266" y="141"/>
                </a:cubicBezTo>
                <a:lnTo>
                  <a:pt x="138" y="1505"/>
                </a:lnTo>
                <a:cubicBezTo>
                  <a:pt x="1" y="1681"/>
                  <a:pt x="21" y="1927"/>
                  <a:pt x="197" y="2074"/>
                </a:cubicBezTo>
                <a:cubicBezTo>
                  <a:pt x="265" y="2133"/>
                  <a:pt x="364" y="2162"/>
                  <a:pt x="452" y="2162"/>
                </a:cubicBezTo>
                <a:cubicBezTo>
                  <a:pt x="570" y="2162"/>
                  <a:pt x="678" y="2113"/>
                  <a:pt x="766" y="2015"/>
                </a:cubicBezTo>
                <a:lnTo>
                  <a:pt x="1885" y="661"/>
                </a:lnTo>
                <a:cubicBezTo>
                  <a:pt x="2032" y="484"/>
                  <a:pt x="2003" y="229"/>
                  <a:pt x="1836" y="91"/>
                </a:cubicBezTo>
                <a:cubicBezTo>
                  <a:pt x="1757" y="31"/>
                  <a:pt x="1663" y="1"/>
                  <a:pt x="1571" y="1"/>
                </a:cubicBezTo>
                <a:close/>
              </a:path>
            </a:pathLst>
          </a:custGeom>
          <a:solidFill>
            <a:srgbClr val="6259A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" name="Google Shape;228;p85"/>
          <p:cNvSpPr/>
          <p:nvPr/>
        </p:nvSpPr>
        <p:spPr>
          <a:xfrm>
            <a:off x="715105" y="-406560"/>
            <a:ext cx="191683" cy="207217"/>
          </a:xfrm>
          <a:custGeom>
            <a:avLst/>
            <a:gdLst/>
            <a:ahLst/>
            <a:cxnLst/>
            <a:rect l="l" t="t" r="r" b="b"/>
            <a:pathLst>
              <a:path w="2110" h="2281" extrusionOk="0">
                <a:moveTo>
                  <a:pt x="1599" y="121"/>
                </a:moveTo>
                <a:cubicBezTo>
                  <a:pt x="1668" y="121"/>
                  <a:pt x="1747" y="141"/>
                  <a:pt x="1815" y="200"/>
                </a:cubicBezTo>
                <a:cubicBezTo>
                  <a:pt x="1963" y="318"/>
                  <a:pt x="1983" y="534"/>
                  <a:pt x="1855" y="680"/>
                </a:cubicBezTo>
                <a:lnTo>
                  <a:pt x="736" y="2045"/>
                </a:lnTo>
                <a:cubicBezTo>
                  <a:pt x="670" y="2121"/>
                  <a:pt x="571" y="2161"/>
                  <a:pt x="473" y="2161"/>
                </a:cubicBezTo>
                <a:cubicBezTo>
                  <a:pt x="394" y="2161"/>
                  <a:pt x="316" y="2136"/>
                  <a:pt x="255" y="2084"/>
                </a:cubicBezTo>
                <a:cubicBezTo>
                  <a:pt x="177" y="2025"/>
                  <a:pt x="138" y="1947"/>
                  <a:pt x="127" y="1858"/>
                </a:cubicBezTo>
                <a:cubicBezTo>
                  <a:pt x="118" y="1760"/>
                  <a:pt x="147" y="1672"/>
                  <a:pt x="206" y="1603"/>
                </a:cubicBezTo>
                <a:lnTo>
                  <a:pt x="1335" y="239"/>
                </a:lnTo>
                <a:cubicBezTo>
                  <a:pt x="1394" y="161"/>
                  <a:pt x="1492" y="121"/>
                  <a:pt x="1599" y="121"/>
                </a:cubicBezTo>
                <a:close/>
                <a:moveTo>
                  <a:pt x="1598" y="1"/>
                </a:moveTo>
                <a:cubicBezTo>
                  <a:pt x="1464" y="1"/>
                  <a:pt x="1331" y="59"/>
                  <a:pt x="1237" y="170"/>
                </a:cubicBezTo>
                <a:lnTo>
                  <a:pt x="118" y="1524"/>
                </a:lnTo>
                <a:cubicBezTo>
                  <a:pt x="40" y="1622"/>
                  <a:pt x="0" y="1740"/>
                  <a:pt x="10" y="1868"/>
                </a:cubicBezTo>
                <a:cubicBezTo>
                  <a:pt x="20" y="1986"/>
                  <a:pt x="79" y="2104"/>
                  <a:pt x="177" y="2182"/>
                </a:cubicBezTo>
                <a:cubicBezTo>
                  <a:pt x="255" y="2250"/>
                  <a:pt x="363" y="2280"/>
                  <a:pt x="471" y="2280"/>
                </a:cubicBezTo>
                <a:cubicBezTo>
                  <a:pt x="609" y="2280"/>
                  <a:pt x="736" y="2221"/>
                  <a:pt x="825" y="2113"/>
                </a:cubicBezTo>
                <a:lnTo>
                  <a:pt x="1953" y="759"/>
                </a:lnTo>
                <a:cubicBezTo>
                  <a:pt x="2110" y="563"/>
                  <a:pt x="2090" y="268"/>
                  <a:pt x="1884" y="102"/>
                </a:cubicBezTo>
                <a:cubicBezTo>
                  <a:pt x="1800" y="34"/>
                  <a:pt x="1699" y="1"/>
                  <a:pt x="1598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" name="Google Shape;229;p85"/>
          <p:cNvSpPr/>
          <p:nvPr/>
        </p:nvSpPr>
        <p:spPr>
          <a:xfrm>
            <a:off x="945125" y="-341878"/>
            <a:ext cx="152438" cy="248552"/>
          </a:xfrm>
          <a:custGeom>
            <a:avLst/>
            <a:gdLst/>
            <a:ahLst/>
            <a:cxnLst/>
            <a:rect l="l" t="t" r="r" b="b"/>
            <a:pathLst>
              <a:path w="1678" h="2736" extrusionOk="0">
                <a:moveTo>
                  <a:pt x="460" y="0"/>
                </a:moveTo>
                <a:cubicBezTo>
                  <a:pt x="411" y="0"/>
                  <a:pt x="362" y="9"/>
                  <a:pt x="314" y="27"/>
                </a:cubicBezTo>
                <a:cubicBezTo>
                  <a:pt x="108" y="116"/>
                  <a:pt x="0" y="341"/>
                  <a:pt x="88" y="557"/>
                </a:cubicBezTo>
                <a:lnTo>
                  <a:pt x="844" y="2481"/>
                </a:lnTo>
                <a:cubicBezTo>
                  <a:pt x="912" y="2638"/>
                  <a:pt x="1060" y="2736"/>
                  <a:pt x="1217" y="2736"/>
                </a:cubicBezTo>
                <a:cubicBezTo>
                  <a:pt x="1266" y="2736"/>
                  <a:pt x="1315" y="2726"/>
                  <a:pt x="1364" y="2707"/>
                </a:cubicBezTo>
                <a:cubicBezTo>
                  <a:pt x="1580" y="2628"/>
                  <a:pt x="1678" y="2393"/>
                  <a:pt x="1599" y="2186"/>
                </a:cubicBezTo>
                <a:lnTo>
                  <a:pt x="834" y="253"/>
                </a:lnTo>
                <a:cubicBezTo>
                  <a:pt x="774" y="95"/>
                  <a:pt x="621" y="0"/>
                  <a:pt x="460" y="0"/>
                </a:cubicBezTo>
                <a:close/>
              </a:path>
            </a:pathLst>
          </a:custGeom>
          <a:solidFill>
            <a:srgbClr val="6259A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" name="Google Shape;230;p85"/>
          <p:cNvSpPr/>
          <p:nvPr/>
        </p:nvSpPr>
        <p:spPr>
          <a:xfrm>
            <a:off x="939765" y="-347238"/>
            <a:ext cx="159615" cy="259272"/>
          </a:xfrm>
          <a:custGeom>
            <a:avLst/>
            <a:gdLst/>
            <a:ahLst/>
            <a:cxnLst/>
            <a:rect l="l" t="t" r="r" b="b"/>
            <a:pathLst>
              <a:path w="1757" h="2854" extrusionOk="0">
                <a:moveTo>
                  <a:pt x="520" y="116"/>
                </a:moveTo>
                <a:cubicBezTo>
                  <a:pt x="569" y="116"/>
                  <a:pt x="609" y="126"/>
                  <a:pt x="657" y="145"/>
                </a:cubicBezTo>
                <a:cubicBezTo>
                  <a:pt x="736" y="184"/>
                  <a:pt x="805" y="253"/>
                  <a:pt x="834" y="341"/>
                </a:cubicBezTo>
                <a:lnTo>
                  <a:pt x="1599" y="2265"/>
                </a:lnTo>
                <a:cubicBezTo>
                  <a:pt x="1629" y="2353"/>
                  <a:pt x="1629" y="2441"/>
                  <a:pt x="1590" y="2530"/>
                </a:cubicBezTo>
                <a:cubicBezTo>
                  <a:pt x="1560" y="2609"/>
                  <a:pt x="1492" y="2677"/>
                  <a:pt x="1403" y="2707"/>
                </a:cubicBezTo>
                <a:cubicBezTo>
                  <a:pt x="1364" y="2723"/>
                  <a:pt x="1324" y="2730"/>
                  <a:pt x="1283" y="2730"/>
                </a:cubicBezTo>
                <a:cubicBezTo>
                  <a:pt x="1148" y="2730"/>
                  <a:pt x="1014" y="2648"/>
                  <a:pt x="962" y="2520"/>
                </a:cubicBezTo>
                <a:lnTo>
                  <a:pt x="196" y="587"/>
                </a:lnTo>
                <a:cubicBezTo>
                  <a:pt x="127" y="410"/>
                  <a:pt x="216" y="214"/>
                  <a:pt x="393" y="145"/>
                </a:cubicBezTo>
                <a:cubicBezTo>
                  <a:pt x="432" y="126"/>
                  <a:pt x="481" y="116"/>
                  <a:pt x="520" y="116"/>
                </a:cubicBezTo>
                <a:close/>
                <a:moveTo>
                  <a:pt x="526" y="1"/>
                </a:moveTo>
                <a:cubicBezTo>
                  <a:pt x="466" y="1"/>
                  <a:pt x="407" y="13"/>
                  <a:pt x="353" y="38"/>
                </a:cubicBezTo>
                <a:cubicBezTo>
                  <a:pt x="118" y="126"/>
                  <a:pt x="0" y="400"/>
                  <a:pt x="88" y="636"/>
                </a:cubicBezTo>
                <a:lnTo>
                  <a:pt x="854" y="2559"/>
                </a:lnTo>
                <a:cubicBezTo>
                  <a:pt x="923" y="2736"/>
                  <a:pt x="1089" y="2854"/>
                  <a:pt x="1276" y="2854"/>
                </a:cubicBezTo>
                <a:cubicBezTo>
                  <a:pt x="1335" y="2854"/>
                  <a:pt x="1394" y="2844"/>
                  <a:pt x="1453" y="2825"/>
                </a:cubicBezTo>
                <a:cubicBezTo>
                  <a:pt x="1560" y="2775"/>
                  <a:pt x="1658" y="2687"/>
                  <a:pt x="1708" y="2579"/>
                </a:cubicBezTo>
                <a:cubicBezTo>
                  <a:pt x="1756" y="2461"/>
                  <a:pt x="1756" y="2334"/>
                  <a:pt x="1708" y="2226"/>
                </a:cubicBezTo>
                <a:lnTo>
                  <a:pt x="952" y="293"/>
                </a:lnTo>
                <a:cubicBezTo>
                  <a:pt x="903" y="175"/>
                  <a:pt x="814" y="86"/>
                  <a:pt x="707" y="38"/>
                </a:cubicBezTo>
                <a:cubicBezTo>
                  <a:pt x="648" y="13"/>
                  <a:pt x="586" y="1"/>
                  <a:pt x="526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" name="Google Shape;231;p85"/>
          <p:cNvSpPr/>
          <p:nvPr/>
        </p:nvSpPr>
        <p:spPr>
          <a:xfrm>
            <a:off x="1117094" y="-341151"/>
            <a:ext cx="235470" cy="170334"/>
          </a:xfrm>
          <a:custGeom>
            <a:avLst/>
            <a:gdLst/>
            <a:ahLst/>
            <a:cxnLst/>
            <a:rect l="l" t="t" r="r" b="b"/>
            <a:pathLst>
              <a:path w="2592" h="1875" extrusionOk="0">
                <a:moveTo>
                  <a:pt x="2142" y="0"/>
                </a:moveTo>
                <a:cubicBezTo>
                  <a:pt x="2067" y="0"/>
                  <a:pt x="1992" y="22"/>
                  <a:pt x="1924" y="69"/>
                </a:cubicBezTo>
                <a:lnTo>
                  <a:pt x="246" y="1129"/>
                </a:lnTo>
                <a:cubicBezTo>
                  <a:pt x="59" y="1246"/>
                  <a:pt x="1" y="1491"/>
                  <a:pt x="118" y="1678"/>
                </a:cubicBezTo>
                <a:cubicBezTo>
                  <a:pt x="197" y="1805"/>
                  <a:pt x="325" y="1874"/>
                  <a:pt x="462" y="1874"/>
                </a:cubicBezTo>
                <a:cubicBezTo>
                  <a:pt x="541" y="1874"/>
                  <a:pt x="609" y="1845"/>
                  <a:pt x="678" y="1805"/>
                </a:cubicBezTo>
                <a:lnTo>
                  <a:pt x="2356" y="745"/>
                </a:lnTo>
                <a:cubicBezTo>
                  <a:pt x="2543" y="628"/>
                  <a:pt x="2591" y="373"/>
                  <a:pt x="2473" y="186"/>
                </a:cubicBezTo>
                <a:cubicBezTo>
                  <a:pt x="2398" y="68"/>
                  <a:pt x="2272" y="0"/>
                  <a:pt x="2142" y="0"/>
                </a:cubicBezTo>
                <a:close/>
              </a:path>
            </a:pathLst>
          </a:custGeom>
          <a:solidFill>
            <a:srgbClr val="6259A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" name="Google Shape;232;p85"/>
          <p:cNvSpPr/>
          <p:nvPr/>
        </p:nvSpPr>
        <p:spPr>
          <a:xfrm>
            <a:off x="1110917" y="-346420"/>
            <a:ext cx="247916" cy="180963"/>
          </a:xfrm>
          <a:custGeom>
            <a:avLst/>
            <a:gdLst/>
            <a:ahLst/>
            <a:cxnLst/>
            <a:rect l="l" t="t" r="r" b="b"/>
            <a:pathLst>
              <a:path w="2729" h="1992" extrusionOk="0">
                <a:moveTo>
                  <a:pt x="2208" y="117"/>
                </a:moveTo>
                <a:cubicBezTo>
                  <a:pt x="2316" y="117"/>
                  <a:pt x="2434" y="175"/>
                  <a:pt x="2493" y="274"/>
                </a:cubicBezTo>
                <a:cubicBezTo>
                  <a:pt x="2600" y="441"/>
                  <a:pt x="2552" y="646"/>
                  <a:pt x="2384" y="755"/>
                </a:cubicBezTo>
                <a:lnTo>
                  <a:pt x="716" y="1815"/>
                </a:lnTo>
                <a:cubicBezTo>
                  <a:pt x="661" y="1849"/>
                  <a:pt x="598" y="1865"/>
                  <a:pt x="535" y="1865"/>
                </a:cubicBezTo>
                <a:cubicBezTo>
                  <a:pt x="417" y="1865"/>
                  <a:pt x="300" y="1808"/>
                  <a:pt x="236" y="1706"/>
                </a:cubicBezTo>
                <a:cubicBezTo>
                  <a:pt x="138" y="1549"/>
                  <a:pt x="186" y="1333"/>
                  <a:pt x="343" y="1235"/>
                </a:cubicBezTo>
                <a:lnTo>
                  <a:pt x="2022" y="175"/>
                </a:lnTo>
                <a:cubicBezTo>
                  <a:pt x="2081" y="136"/>
                  <a:pt x="2140" y="117"/>
                  <a:pt x="2208" y="117"/>
                </a:cubicBezTo>
                <a:close/>
                <a:moveTo>
                  <a:pt x="2199" y="1"/>
                </a:moveTo>
                <a:cubicBezTo>
                  <a:pt x="2115" y="1"/>
                  <a:pt x="2029" y="23"/>
                  <a:pt x="1953" y="68"/>
                </a:cubicBezTo>
                <a:lnTo>
                  <a:pt x="284" y="1137"/>
                </a:lnTo>
                <a:cubicBezTo>
                  <a:pt x="69" y="1274"/>
                  <a:pt x="0" y="1559"/>
                  <a:pt x="138" y="1775"/>
                </a:cubicBezTo>
                <a:cubicBezTo>
                  <a:pt x="226" y="1903"/>
                  <a:pt x="373" y="1991"/>
                  <a:pt x="530" y="1991"/>
                </a:cubicBezTo>
                <a:cubicBezTo>
                  <a:pt x="618" y="1991"/>
                  <a:pt x="707" y="1961"/>
                  <a:pt x="775" y="1913"/>
                </a:cubicBezTo>
                <a:lnTo>
                  <a:pt x="2454" y="853"/>
                </a:lnTo>
                <a:cubicBezTo>
                  <a:pt x="2669" y="716"/>
                  <a:pt x="2728" y="431"/>
                  <a:pt x="2591" y="215"/>
                </a:cubicBezTo>
                <a:cubicBezTo>
                  <a:pt x="2508" y="75"/>
                  <a:pt x="2355" y="1"/>
                  <a:pt x="219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85"/>
          <p:cNvSpPr/>
          <p:nvPr/>
        </p:nvSpPr>
        <p:spPr>
          <a:xfrm>
            <a:off x="789053" y="-148015"/>
            <a:ext cx="213213" cy="256183"/>
          </a:xfrm>
          <a:custGeom>
            <a:avLst/>
            <a:gdLst/>
            <a:ahLst/>
            <a:cxnLst/>
            <a:rect l="l" t="t" r="r" b="b"/>
            <a:pathLst>
              <a:path w="2347" h="2820" extrusionOk="0">
                <a:moveTo>
                  <a:pt x="446" y="0"/>
                </a:moveTo>
                <a:cubicBezTo>
                  <a:pt x="367" y="0"/>
                  <a:pt x="288" y="23"/>
                  <a:pt x="216" y="72"/>
                </a:cubicBezTo>
                <a:cubicBezTo>
                  <a:pt x="40" y="209"/>
                  <a:pt x="0" y="455"/>
                  <a:pt x="128" y="641"/>
                </a:cubicBezTo>
                <a:lnTo>
                  <a:pt x="1570" y="2653"/>
                </a:lnTo>
                <a:cubicBezTo>
                  <a:pt x="1649" y="2761"/>
                  <a:pt x="1767" y="2819"/>
                  <a:pt x="1895" y="2819"/>
                </a:cubicBezTo>
                <a:cubicBezTo>
                  <a:pt x="1973" y="2819"/>
                  <a:pt x="2061" y="2800"/>
                  <a:pt x="2130" y="2751"/>
                </a:cubicBezTo>
                <a:cubicBezTo>
                  <a:pt x="2307" y="2614"/>
                  <a:pt x="2346" y="2368"/>
                  <a:pt x="2218" y="2182"/>
                </a:cubicBezTo>
                <a:lnTo>
                  <a:pt x="785" y="170"/>
                </a:lnTo>
                <a:cubicBezTo>
                  <a:pt x="700" y="61"/>
                  <a:pt x="574" y="0"/>
                  <a:pt x="446" y="0"/>
                </a:cubicBezTo>
                <a:close/>
              </a:path>
            </a:pathLst>
          </a:custGeom>
          <a:solidFill>
            <a:srgbClr val="6259A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" name="Google Shape;234;p85"/>
          <p:cNvSpPr/>
          <p:nvPr/>
        </p:nvSpPr>
        <p:spPr>
          <a:xfrm>
            <a:off x="782876" y="-153466"/>
            <a:ext cx="221117" cy="266993"/>
          </a:xfrm>
          <a:custGeom>
            <a:avLst/>
            <a:gdLst/>
            <a:ahLst/>
            <a:cxnLst/>
            <a:rect l="l" t="t" r="r" b="b"/>
            <a:pathLst>
              <a:path w="2434" h="2939" extrusionOk="0">
                <a:moveTo>
                  <a:pt x="520" y="122"/>
                </a:moveTo>
                <a:cubicBezTo>
                  <a:pt x="628" y="122"/>
                  <a:pt x="736" y="171"/>
                  <a:pt x="805" y="269"/>
                </a:cubicBezTo>
                <a:lnTo>
                  <a:pt x="2237" y="2281"/>
                </a:lnTo>
                <a:cubicBezTo>
                  <a:pt x="2296" y="2350"/>
                  <a:pt x="2316" y="2448"/>
                  <a:pt x="2296" y="2536"/>
                </a:cubicBezTo>
                <a:cubicBezTo>
                  <a:pt x="2286" y="2624"/>
                  <a:pt x="2237" y="2703"/>
                  <a:pt x="2159" y="2762"/>
                </a:cubicBezTo>
                <a:cubicBezTo>
                  <a:pt x="2102" y="2800"/>
                  <a:pt x="2034" y="2818"/>
                  <a:pt x="1965" y="2818"/>
                </a:cubicBezTo>
                <a:cubicBezTo>
                  <a:pt x="1855" y="2818"/>
                  <a:pt x="1744" y="2770"/>
                  <a:pt x="1678" y="2674"/>
                </a:cubicBezTo>
                <a:lnTo>
                  <a:pt x="245" y="662"/>
                </a:lnTo>
                <a:cubicBezTo>
                  <a:pt x="137" y="515"/>
                  <a:pt x="166" y="299"/>
                  <a:pt x="323" y="181"/>
                </a:cubicBezTo>
                <a:cubicBezTo>
                  <a:pt x="382" y="142"/>
                  <a:pt x="451" y="122"/>
                  <a:pt x="520" y="122"/>
                </a:cubicBezTo>
                <a:close/>
                <a:moveTo>
                  <a:pt x="529" y="0"/>
                </a:moveTo>
                <a:cubicBezTo>
                  <a:pt x="434" y="0"/>
                  <a:pt x="337" y="30"/>
                  <a:pt x="255" y="93"/>
                </a:cubicBezTo>
                <a:cubicBezTo>
                  <a:pt x="49" y="240"/>
                  <a:pt x="0" y="524"/>
                  <a:pt x="147" y="731"/>
                </a:cubicBezTo>
                <a:lnTo>
                  <a:pt x="1590" y="2752"/>
                </a:lnTo>
                <a:cubicBezTo>
                  <a:pt x="1668" y="2870"/>
                  <a:pt x="1815" y="2938"/>
                  <a:pt x="1963" y="2938"/>
                </a:cubicBezTo>
                <a:cubicBezTo>
                  <a:pt x="2061" y="2938"/>
                  <a:pt x="2149" y="2909"/>
                  <a:pt x="2227" y="2850"/>
                </a:cubicBezTo>
                <a:cubicBezTo>
                  <a:pt x="2336" y="2781"/>
                  <a:pt x="2394" y="2674"/>
                  <a:pt x="2414" y="2556"/>
                </a:cubicBezTo>
                <a:cubicBezTo>
                  <a:pt x="2434" y="2428"/>
                  <a:pt x="2414" y="2310"/>
                  <a:pt x="2336" y="2212"/>
                </a:cubicBezTo>
                <a:lnTo>
                  <a:pt x="903" y="191"/>
                </a:lnTo>
                <a:cubicBezTo>
                  <a:pt x="814" y="67"/>
                  <a:pt x="673" y="0"/>
                  <a:pt x="52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" name="Google Shape;235;p85"/>
          <p:cNvSpPr/>
          <p:nvPr/>
        </p:nvSpPr>
        <p:spPr>
          <a:xfrm>
            <a:off x="1126906" y="-130118"/>
            <a:ext cx="239013" cy="202584"/>
          </a:xfrm>
          <a:custGeom>
            <a:avLst/>
            <a:gdLst/>
            <a:ahLst/>
            <a:cxnLst/>
            <a:rect l="l" t="t" r="r" b="b"/>
            <a:pathLst>
              <a:path w="2631" h="2230" extrusionOk="0">
                <a:moveTo>
                  <a:pt x="2176" y="1"/>
                </a:moveTo>
                <a:cubicBezTo>
                  <a:pt x="2087" y="1"/>
                  <a:pt x="1997" y="31"/>
                  <a:pt x="1924" y="91"/>
                </a:cubicBezTo>
                <a:lnTo>
                  <a:pt x="197" y="1514"/>
                </a:lnTo>
                <a:cubicBezTo>
                  <a:pt x="21" y="1651"/>
                  <a:pt x="1" y="1906"/>
                  <a:pt x="138" y="2083"/>
                </a:cubicBezTo>
                <a:cubicBezTo>
                  <a:pt x="217" y="2171"/>
                  <a:pt x="335" y="2230"/>
                  <a:pt x="452" y="2230"/>
                </a:cubicBezTo>
                <a:cubicBezTo>
                  <a:pt x="540" y="2230"/>
                  <a:pt x="629" y="2201"/>
                  <a:pt x="707" y="2132"/>
                </a:cubicBezTo>
                <a:lnTo>
                  <a:pt x="2435" y="719"/>
                </a:lnTo>
                <a:cubicBezTo>
                  <a:pt x="2601" y="572"/>
                  <a:pt x="2631" y="317"/>
                  <a:pt x="2483" y="150"/>
                </a:cubicBezTo>
                <a:cubicBezTo>
                  <a:pt x="2406" y="50"/>
                  <a:pt x="2291" y="1"/>
                  <a:pt x="2176" y="1"/>
                </a:cubicBezTo>
                <a:close/>
              </a:path>
            </a:pathLst>
          </a:custGeom>
          <a:solidFill>
            <a:srgbClr val="6259A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" name="Google Shape;236;p85"/>
          <p:cNvSpPr/>
          <p:nvPr/>
        </p:nvSpPr>
        <p:spPr>
          <a:xfrm>
            <a:off x="1125180" y="-135387"/>
            <a:ext cx="246099" cy="213213"/>
          </a:xfrm>
          <a:custGeom>
            <a:avLst/>
            <a:gdLst/>
            <a:ahLst/>
            <a:cxnLst/>
            <a:rect l="l" t="t" r="r" b="b"/>
            <a:pathLst>
              <a:path w="2709" h="2347" extrusionOk="0">
                <a:moveTo>
                  <a:pt x="2198" y="120"/>
                </a:moveTo>
                <a:cubicBezTo>
                  <a:pt x="2297" y="120"/>
                  <a:pt x="2395" y="159"/>
                  <a:pt x="2463" y="247"/>
                </a:cubicBezTo>
                <a:cubicBezTo>
                  <a:pt x="2581" y="394"/>
                  <a:pt x="2561" y="610"/>
                  <a:pt x="2414" y="728"/>
                </a:cubicBezTo>
                <a:lnTo>
                  <a:pt x="687" y="2151"/>
                </a:lnTo>
                <a:cubicBezTo>
                  <a:pt x="628" y="2197"/>
                  <a:pt x="552" y="2220"/>
                  <a:pt x="476" y="2220"/>
                </a:cubicBezTo>
                <a:cubicBezTo>
                  <a:pt x="375" y="2220"/>
                  <a:pt x="273" y="2180"/>
                  <a:pt x="206" y="2102"/>
                </a:cubicBezTo>
                <a:cubicBezTo>
                  <a:pt x="147" y="2033"/>
                  <a:pt x="118" y="1935"/>
                  <a:pt x="127" y="1847"/>
                </a:cubicBezTo>
                <a:cubicBezTo>
                  <a:pt x="138" y="1758"/>
                  <a:pt x="177" y="1670"/>
                  <a:pt x="255" y="1621"/>
                </a:cubicBezTo>
                <a:lnTo>
                  <a:pt x="1972" y="198"/>
                </a:lnTo>
                <a:cubicBezTo>
                  <a:pt x="2041" y="149"/>
                  <a:pt x="2120" y="120"/>
                  <a:pt x="2198" y="120"/>
                </a:cubicBezTo>
                <a:close/>
                <a:moveTo>
                  <a:pt x="2196" y="1"/>
                </a:moveTo>
                <a:cubicBezTo>
                  <a:pt x="2094" y="1"/>
                  <a:pt x="1990" y="36"/>
                  <a:pt x="1904" y="109"/>
                </a:cubicBezTo>
                <a:lnTo>
                  <a:pt x="177" y="1523"/>
                </a:lnTo>
                <a:cubicBezTo>
                  <a:pt x="79" y="1601"/>
                  <a:pt x="20" y="1709"/>
                  <a:pt x="10" y="1837"/>
                </a:cubicBezTo>
                <a:cubicBezTo>
                  <a:pt x="0" y="1964"/>
                  <a:pt x="40" y="2082"/>
                  <a:pt x="118" y="2170"/>
                </a:cubicBezTo>
                <a:cubicBezTo>
                  <a:pt x="206" y="2279"/>
                  <a:pt x="334" y="2347"/>
                  <a:pt x="471" y="2347"/>
                </a:cubicBezTo>
                <a:cubicBezTo>
                  <a:pt x="579" y="2347"/>
                  <a:pt x="677" y="2308"/>
                  <a:pt x="766" y="2239"/>
                </a:cubicBezTo>
                <a:lnTo>
                  <a:pt x="2493" y="816"/>
                </a:lnTo>
                <a:cubicBezTo>
                  <a:pt x="2689" y="659"/>
                  <a:pt x="2709" y="365"/>
                  <a:pt x="2552" y="168"/>
                </a:cubicBezTo>
                <a:cubicBezTo>
                  <a:pt x="2458" y="58"/>
                  <a:pt x="2328" y="1"/>
                  <a:pt x="2196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" name="Google Shape;237;p85"/>
          <p:cNvSpPr/>
          <p:nvPr/>
        </p:nvSpPr>
        <p:spPr>
          <a:xfrm>
            <a:off x="582199" y="20230"/>
            <a:ext cx="201585" cy="179782"/>
          </a:xfrm>
          <a:custGeom>
            <a:avLst/>
            <a:gdLst/>
            <a:ahLst/>
            <a:cxnLst/>
            <a:rect l="l" t="t" r="r" b="b"/>
            <a:pathLst>
              <a:path w="2219" h="1979" extrusionOk="0">
                <a:moveTo>
                  <a:pt x="1775" y="1"/>
                </a:moveTo>
                <a:cubicBezTo>
                  <a:pt x="1678" y="1"/>
                  <a:pt x="1581" y="35"/>
                  <a:pt x="1503" y="104"/>
                </a:cubicBezTo>
                <a:lnTo>
                  <a:pt x="188" y="1272"/>
                </a:lnTo>
                <a:cubicBezTo>
                  <a:pt x="20" y="1419"/>
                  <a:pt x="1" y="1674"/>
                  <a:pt x="148" y="1841"/>
                </a:cubicBezTo>
                <a:cubicBezTo>
                  <a:pt x="236" y="1929"/>
                  <a:pt x="345" y="1979"/>
                  <a:pt x="452" y="1979"/>
                </a:cubicBezTo>
                <a:cubicBezTo>
                  <a:pt x="550" y="1979"/>
                  <a:pt x="648" y="1939"/>
                  <a:pt x="717" y="1870"/>
                </a:cubicBezTo>
                <a:lnTo>
                  <a:pt x="2032" y="703"/>
                </a:lnTo>
                <a:cubicBezTo>
                  <a:pt x="2199" y="555"/>
                  <a:pt x="2218" y="300"/>
                  <a:pt x="2072" y="134"/>
                </a:cubicBezTo>
                <a:cubicBezTo>
                  <a:pt x="1993" y="45"/>
                  <a:pt x="1885" y="1"/>
                  <a:pt x="1775" y="1"/>
                </a:cubicBezTo>
                <a:close/>
              </a:path>
            </a:pathLst>
          </a:custGeom>
          <a:solidFill>
            <a:srgbClr val="6259A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" name="Google Shape;238;p85"/>
          <p:cNvSpPr/>
          <p:nvPr/>
        </p:nvSpPr>
        <p:spPr>
          <a:xfrm>
            <a:off x="576839" y="14870"/>
            <a:ext cx="213213" cy="190502"/>
          </a:xfrm>
          <a:custGeom>
            <a:avLst/>
            <a:gdLst/>
            <a:ahLst/>
            <a:cxnLst/>
            <a:rect l="l" t="t" r="r" b="b"/>
            <a:pathLst>
              <a:path w="2347" h="2097" extrusionOk="0">
                <a:moveTo>
                  <a:pt x="1826" y="124"/>
                </a:moveTo>
                <a:cubicBezTo>
                  <a:pt x="1924" y="124"/>
                  <a:pt x="2013" y="163"/>
                  <a:pt x="2081" y="232"/>
                </a:cubicBezTo>
                <a:cubicBezTo>
                  <a:pt x="2209" y="379"/>
                  <a:pt x="2199" y="595"/>
                  <a:pt x="2052" y="723"/>
                </a:cubicBezTo>
                <a:lnTo>
                  <a:pt x="737" y="1890"/>
                </a:lnTo>
                <a:cubicBezTo>
                  <a:pt x="674" y="1944"/>
                  <a:pt x="591" y="1972"/>
                  <a:pt x="509" y="1972"/>
                </a:cubicBezTo>
                <a:cubicBezTo>
                  <a:pt x="414" y="1972"/>
                  <a:pt x="319" y="1935"/>
                  <a:pt x="256" y="1861"/>
                </a:cubicBezTo>
                <a:cubicBezTo>
                  <a:pt x="129" y="1724"/>
                  <a:pt x="138" y="1497"/>
                  <a:pt x="286" y="1380"/>
                </a:cubicBezTo>
                <a:lnTo>
                  <a:pt x="1601" y="212"/>
                </a:lnTo>
                <a:cubicBezTo>
                  <a:pt x="1669" y="153"/>
                  <a:pt x="1748" y="124"/>
                  <a:pt x="1826" y="124"/>
                </a:cubicBezTo>
                <a:close/>
                <a:moveTo>
                  <a:pt x="1824" y="0"/>
                </a:moveTo>
                <a:cubicBezTo>
                  <a:pt x="1716" y="0"/>
                  <a:pt x="1608" y="38"/>
                  <a:pt x="1522" y="114"/>
                </a:cubicBezTo>
                <a:lnTo>
                  <a:pt x="207" y="1292"/>
                </a:lnTo>
                <a:cubicBezTo>
                  <a:pt x="11" y="1458"/>
                  <a:pt x="1" y="1753"/>
                  <a:pt x="168" y="1939"/>
                </a:cubicBezTo>
                <a:cubicBezTo>
                  <a:pt x="256" y="2038"/>
                  <a:pt x="384" y="2096"/>
                  <a:pt x="511" y="2096"/>
                </a:cubicBezTo>
                <a:cubicBezTo>
                  <a:pt x="629" y="2096"/>
                  <a:pt x="737" y="2057"/>
                  <a:pt x="816" y="1979"/>
                </a:cubicBezTo>
                <a:lnTo>
                  <a:pt x="2131" y="811"/>
                </a:lnTo>
                <a:cubicBezTo>
                  <a:pt x="2327" y="644"/>
                  <a:pt x="2347" y="350"/>
                  <a:pt x="2170" y="153"/>
                </a:cubicBezTo>
                <a:cubicBezTo>
                  <a:pt x="2079" y="52"/>
                  <a:pt x="1952" y="0"/>
                  <a:pt x="1824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" name="Google Shape;239;p85"/>
          <p:cNvSpPr/>
          <p:nvPr/>
        </p:nvSpPr>
        <p:spPr>
          <a:xfrm>
            <a:off x="862183" y="133059"/>
            <a:ext cx="169426" cy="237196"/>
          </a:xfrm>
          <a:custGeom>
            <a:avLst/>
            <a:gdLst/>
            <a:ahLst/>
            <a:cxnLst/>
            <a:rect l="l" t="t" r="r" b="b"/>
            <a:pathLst>
              <a:path w="1865" h="2611" extrusionOk="0">
                <a:moveTo>
                  <a:pt x="459" y="1"/>
                </a:moveTo>
                <a:cubicBezTo>
                  <a:pt x="395" y="1"/>
                  <a:pt x="329" y="16"/>
                  <a:pt x="265" y="50"/>
                </a:cubicBezTo>
                <a:cubicBezTo>
                  <a:pt x="69" y="148"/>
                  <a:pt x="0" y="393"/>
                  <a:pt x="98" y="589"/>
                </a:cubicBezTo>
                <a:lnTo>
                  <a:pt x="1040" y="2395"/>
                </a:lnTo>
                <a:cubicBezTo>
                  <a:pt x="1119" y="2532"/>
                  <a:pt x="1256" y="2611"/>
                  <a:pt x="1404" y="2611"/>
                </a:cubicBezTo>
                <a:cubicBezTo>
                  <a:pt x="1463" y="2611"/>
                  <a:pt x="1531" y="2601"/>
                  <a:pt x="1590" y="2571"/>
                </a:cubicBezTo>
                <a:cubicBezTo>
                  <a:pt x="1786" y="2464"/>
                  <a:pt x="1865" y="2218"/>
                  <a:pt x="1757" y="2022"/>
                </a:cubicBezTo>
                <a:lnTo>
                  <a:pt x="815" y="216"/>
                </a:lnTo>
                <a:cubicBezTo>
                  <a:pt x="740" y="80"/>
                  <a:pt x="604" y="1"/>
                  <a:pt x="459" y="1"/>
                </a:cubicBezTo>
                <a:close/>
              </a:path>
            </a:pathLst>
          </a:custGeom>
          <a:solidFill>
            <a:srgbClr val="6259A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" name="Google Shape;240;p85"/>
          <p:cNvSpPr/>
          <p:nvPr/>
        </p:nvSpPr>
        <p:spPr>
          <a:xfrm>
            <a:off x="860366" y="127427"/>
            <a:ext cx="172151" cy="248189"/>
          </a:xfrm>
          <a:custGeom>
            <a:avLst/>
            <a:gdLst/>
            <a:ahLst/>
            <a:cxnLst/>
            <a:rect l="l" t="t" r="r" b="b"/>
            <a:pathLst>
              <a:path w="1895" h="2732" extrusionOk="0">
                <a:moveTo>
                  <a:pt x="471" y="121"/>
                </a:moveTo>
                <a:cubicBezTo>
                  <a:pt x="599" y="121"/>
                  <a:pt x="717" y="190"/>
                  <a:pt x="776" y="308"/>
                </a:cubicBezTo>
                <a:lnTo>
                  <a:pt x="1728" y="2114"/>
                </a:lnTo>
                <a:cubicBezTo>
                  <a:pt x="1767" y="2192"/>
                  <a:pt x="1777" y="2290"/>
                  <a:pt x="1747" y="2378"/>
                </a:cubicBezTo>
                <a:cubicBezTo>
                  <a:pt x="1718" y="2467"/>
                  <a:pt x="1659" y="2535"/>
                  <a:pt x="1581" y="2574"/>
                </a:cubicBezTo>
                <a:cubicBezTo>
                  <a:pt x="1530" y="2601"/>
                  <a:pt x="1476" y="2613"/>
                  <a:pt x="1421" y="2613"/>
                </a:cubicBezTo>
                <a:cubicBezTo>
                  <a:pt x="1296" y="2613"/>
                  <a:pt x="1174" y="2547"/>
                  <a:pt x="1119" y="2437"/>
                </a:cubicBezTo>
                <a:lnTo>
                  <a:pt x="168" y="622"/>
                </a:lnTo>
                <a:cubicBezTo>
                  <a:pt x="128" y="543"/>
                  <a:pt x="118" y="455"/>
                  <a:pt x="148" y="367"/>
                </a:cubicBezTo>
                <a:cubicBezTo>
                  <a:pt x="177" y="278"/>
                  <a:pt x="236" y="200"/>
                  <a:pt x="314" y="160"/>
                </a:cubicBezTo>
                <a:cubicBezTo>
                  <a:pt x="364" y="131"/>
                  <a:pt x="423" y="121"/>
                  <a:pt x="471" y="121"/>
                </a:cubicBezTo>
                <a:close/>
                <a:moveTo>
                  <a:pt x="477" y="1"/>
                </a:moveTo>
                <a:cubicBezTo>
                  <a:pt x="406" y="1"/>
                  <a:pt x="334" y="17"/>
                  <a:pt x="266" y="53"/>
                </a:cubicBezTo>
                <a:cubicBezTo>
                  <a:pt x="148" y="112"/>
                  <a:pt x="69" y="210"/>
                  <a:pt x="30" y="328"/>
                </a:cubicBezTo>
                <a:cubicBezTo>
                  <a:pt x="0" y="445"/>
                  <a:pt x="11" y="572"/>
                  <a:pt x="69" y="681"/>
                </a:cubicBezTo>
                <a:lnTo>
                  <a:pt x="1012" y="2486"/>
                </a:lnTo>
                <a:cubicBezTo>
                  <a:pt x="1090" y="2643"/>
                  <a:pt x="1247" y="2731"/>
                  <a:pt x="1424" y="2731"/>
                </a:cubicBezTo>
                <a:cubicBezTo>
                  <a:pt x="1492" y="2731"/>
                  <a:pt x="1571" y="2722"/>
                  <a:pt x="1640" y="2683"/>
                </a:cubicBezTo>
                <a:cubicBezTo>
                  <a:pt x="1747" y="2624"/>
                  <a:pt x="1826" y="2526"/>
                  <a:pt x="1865" y="2408"/>
                </a:cubicBezTo>
                <a:cubicBezTo>
                  <a:pt x="1895" y="2290"/>
                  <a:pt x="1885" y="2172"/>
                  <a:pt x="1836" y="2055"/>
                </a:cubicBezTo>
                <a:lnTo>
                  <a:pt x="884" y="249"/>
                </a:lnTo>
                <a:cubicBezTo>
                  <a:pt x="801" y="91"/>
                  <a:pt x="642" y="1"/>
                  <a:pt x="477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" name="Google Shape;241;p85"/>
          <p:cNvSpPr/>
          <p:nvPr/>
        </p:nvSpPr>
        <p:spPr>
          <a:xfrm>
            <a:off x="1236556" y="148594"/>
            <a:ext cx="222116" cy="206582"/>
          </a:xfrm>
          <a:custGeom>
            <a:avLst/>
            <a:gdLst/>
            <a:ahLst/>
            <a:cxnLst/>
            <a:rect l="l" t="t" r="r" b="b"/>
            <a:pathLst>
              <a:path w="2445" h="2274" extrusionOk="0">
                <a:moveTo>
                  <a:pt x="466" y="1"/>
                </a:moveTo>
                <a:cubicBezTo>
                  <a:pt x="336" y="1"/>
                  <a:pt x="209" y="61"/>
                  <a:pt x="128" y="173"/>
                </a:cubicBezTo>
                <a:cubicBezTo>
                  <a:pt x="1" y="359"/>
                  <a:pt x="50" y="614"/>
                  <a:pt x="236" y="732"/>
                </a:cubicBezTo>
                <a:cubicBezTo>
                  <a:pt x="786" y="1105"/>
                  <a:pt x="1267" y="1567"/>
                  <a:pt x="1659" y="2106"/>
                </a:cubicBezTo>
                <a:cubicBezTo>
                  <a:pt x="1738" y="2214"/>
                  <a:pt x="1865" y="2273"/>
                  <a:pt x="1983" y="2273"/>
                </a:cubicBezTo>
                <a:cubicBezTo>
                  <a:pt x="2071" y="2273"/>
                  <a:pt x="2150" y="2253"/>
                  <a:pt x="2218" y="2195"/>
                </a:cubicBezTo>
                <a:cubicBezTo>
                  <a:pt x="2405" y="2067"/>
                  <a:pt x="2444" y="1811"/>
                  <a:pt x="2316" y="1635"/>
                </a:cubicBezTo>
                <a:cubicBezTo>
                  <a:pt x="1865" y="1017"/>
                  <a:pt x="1315" y="487"/>
                  <a:pt x="687" y="65"/>
                </a:cubicBezTo>
                <a:cubicBezTo>
                  <a:pt x="619" y="21"/>
                  <a:pt x="542" y="1"/>
                  <a:pt x="466" y="1"/>
                </a:cubicBezTo>
                <a:close/>
              </a:path>
            </a:pathLst>
          </a:custGeom>
          <a:solidFill>
            <a:srgbClr val="6259A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" name="Google Shape;242;p85"/>
          <p:cNvSpPr/>
          <p:nvPr/>
        </p:nvSpPr>
        <p:spPr>
          <a:xfrm>
            <a:off x="1230378" y="143052"/>
            <a:ext cx="234471" cy="217392"/>
          </a:xfrm>
          <a:custGeom>
            <a:avLst/>
            <a:gdLst/>
            <a:ahLst/>
            <a:cxnLst/>
            <a:rect l="l" t="t" r="r" b="b"/>
            <a:pathLst>
              <a:path w="2581" h="2393" extrusionOk="0">
                <a:moveTo>
                  <a:pt x="530" y="116"/>
                </a:moveTo>
                <a:cubicBezTo>
                  <a:pt x="598" y="116"/>
                  <a:pt x="668" y="136"/>
                  <a:pt x="716" y="175"/>
                </a:cubicBezTo>
                <a:cubicBezTo>
                  <a:pt x="1344" y="597"/>
                  <a:pt x="1884" y="1117"/>
                  <a:pt x="2336" y="1735"/>
                </a:cubicBezTo>
                <a:cubicBezTo>
                  <a:pt x="2384" y="1804"/>
                  <a:pt x="2404" y="1892"/>
                  <a:pt x="2395" y="1990"/>
                </a:cubicBezTo>
                <a:cubicBezTo>
                  <a:pt x="2375" y="2079"/>
                  <a:pt x="2326" y="2157"/>
                  <a:pt x="2257" y="2206"/>
                </a:cubicBezTo>
                <a:cubicBezTo>
                  <a:pt x="2198" y="2250"/>
                  <a:pt x="2125" y="2271"/>
                  <a:pt x="2053" y="2271"/>
                </a:cubicBezTo>
                <a:cubicBezTo>
                  <a:pt x="1946" y="2271"/>
                  <a:pt x="1841" y="2225"/>
                  <a:pt x="1776" y="2138"/>
                </a:cubicBezTo>
                <a:cubicBezTo>
                  <a:pt x="1383" y="1588"/>
                  <a:pt x="893" y="1127"/>
                  <a:pt x="334" y="744"/>
                </a:cubicBezTo>
                <a:cubicBezTo>
                  <a:pt x="177" y="646"/>
                  <a:pt x="138" y="430"/>
                  <a:pt x="245" y="273"/>
                </a:cubicBezTo>
                <a:cubicBezTo>
                  <a:pt x="295" y="195"/>
                  <a:pt x="373" y="145"/>
                  <a:pt x="461" y="126"/>
                </a:cubicBezTo>
                <a:cubicBezTo>
                  <a:pt x="481" y="126"/>
                  <a:pt x="511" y="116"/>
                  <a:pt x="530" y="116"/>
                </a:cubicBezTo>
                <a:close/>
                <a:moveTo>
                  <a:pt x="528" y="1"/>
                </a:moveTo>
                <a:cubicBezTo>
                  <a:pt x="499" y="1"/>
                  <a:pt x="470" y="3"/>
                  <a:pt x="441" y="8"/>
                </a:cubicBezTo>
                <a:cubicBezTo>
                  <a:pt x="314" y="28"/>
                  <a:pt x="216" y="106"/>
                  <a:pt x="147" y="204"/>
                </a:cubicBezTo>
                <a:cubicBezTo>
                  <a:pt x="0" y="420"/>
                  <a:pt x="59" y="705"/>
                  <a:pt x="275" y="842"/>
                </a:cubicBezTo>
                <a:cubicBezTo>
                  <a:pt x="814" y="1215"/>
                  <a:pt x="1296" y="1667"/>
                  <a:pt x="1678" y="2206"/>
                </a:cubicBezTo>
                <a:cubicBezTo>
                  <a:pt x="1767" y="2324"/>
                  <a:pt x="1904" y="2393"/>
                  <a:pt x="2051" y="2393"/>
                </a:cubicBezTo>
                <a:cubicBezTo>
                  <a:pt x="2149" y="2393"/>
                  <a:pt x="2247" y="2363"/>
                  <a:pt x="2326" y="2304"/>
                </a:cubicBezTo>
                <a:cubicBezTo>
                  <a:pt x="2532" y="2157"/>
                  <a:pt x="2581" y="1863"/>
                  <a:pt x="2424" y="1657"/>
                </a:cubicBezTo>
                <a:cubicBezTo>
                  <a:pt x="1972" y="1039"/>
                  <a:pt x="1423" y="509"/>
                  <a:pt x="785" y="77"/>
                </a:cubicBezTo>
                <a:cubicBezTo>
                  <a:pt x="711" y="25"/>
                  <a:pt x="619" y="1"/>
                  <a:pt x="528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" name="Google Shape;243;p85"/>
          <p:cNvSpPr/>
          <p:nvPr/>
        </p:nvSpPr>
        <p:spPr>
          <a:xfrm>
            <a:off x="20595" y="80824"/>
            <a:ext cx="233653" cy="249370"/>
          </a:xfrm>
          <a:custGeom>
            <a:avLst/>
            <a:gdLst/>
            <a:ahLst/>
            <a:cxnLst/>
            <a:rect l="l" t="t" r="r" b="b"/>
            <a:pathLst>
              <a:path w="2572" h="2745" extrusionOk="0">
                <a:moveTo>
                  <a:pt x="2128" y="1"/>
                </a:moveTo>
                <a:cubicBezTo>
                  <a:pt x="2031" y="1"/>
                  <a:pt x="1934" y="35"/>
                  <a:pt x="1856" y="104"/>
                </a:cubicBezTo>
                <a:cubicBezTo>
                  <a:pt x="1198" y="693"/>
                  <a:pt x="609" y="1370"/>
                  <a:pt x="118" y="2116"/>
                </a:cubicBezTo>
                <a:cubicBezTo>
                  <a:pt x="0" y="2302"/>
                  <a:pt x="50" y="2548"/>
                  <a:pt x="236" y="2675"/>
                </a:cubicBezTo>
                <a:cubicBezTo>
                  <a:pt x="305" y="2714"/>
                  <a:pt x="384" y="2744"/>
                  <a:pt x="462" y="2744"/>
                </a:cubicBezTo>
                <a:cubicBezTo>
                  <a:pt x="589" y="2744"/>
                  <a:pt x="717" y="2675"/>
                  <a:pt x="796" y="2557"/>
                </a:cubicBezTo>
                <a:cubicBezTo>
                  <a:pt x="1247" y="1871"/>
                  <a:pt x="1786" y="1253"/>
                  <a:pt x="2395" y="703"/>
                </a:cubicBezTo>
                <a:cubicBezTo>
                  <a:pt x="2562" y="556"/>
                  <a:pt x="2571" y="300"/>
                  <a:pt x="2425" y="134"/>
                </a:cubicBezTo>
                <a:cubicBezTo>
                  <a:pt x="2346" y="45"/>
                  <a:pt x="2238" y="1"/>
                  <a:pt x="2128" y="1"/>
                </a:cubicBezTo>
                <a:close/>
              </a:path>
            </a:pathLst>
          </a:custGeom>
          <a:solidFill>
            <a:srgbClr val="6259A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" name="Google Shape;244;p85"/>
          <p:cNvSpPr/>
          <p:nvPr/>
        </p:nvSpPr>
        <p:spPr>
          <a:xfrm>
            <a:off x="18778" y="75555"/>
            <a:ext cx="241739" cy="259998"/>
          </a:xfrm>
          <a:custGeom>
            <a:avLst/>
            <a:gdLst/>
            <a:ahLst/>
            <a:cxnLst/>
            <a:rect l="l" t="t" r="r" b="b"/>
            <a:pathLst>
              <a:path w="2661" h="2862" extrusionOk="0">
                <a:moveTo>
                  <a:pt x="2150" y="123"/>
                </a:moveTo>
                <a:cubicBezTo>
                  <a:pt x="2238" y="123"/>
                  <a:pt x="2336" y="162"/>
                  <a:pt x="2405" y="231"/>
                </a:cubicBezTo>
                <a:cubicBezTo>
                  <a:pt x="2533" y="378"/>
                  <a:pt x="2513" y="594"/>
                  <a:pt x="2376" y="722"/>
                </a:cubicBezTo>
                <a:cubicBezTo>
                  <a:pt x="1758" y="1271"/>
                  <a:pt x="1218" y="1900"/>
                  <a:pt x="766" y="2586"/>
                </a:cubicBezTo>
                <a:cubicBezTo>
                  <a:pt x="697" y="2681"/>
                  <a:pt x="582" y="2736"/>
                  <a:pt x="467" y="2736"/>
                </a:cubicBezTo>
                <a:cubicBezTo>
                  <a:pt x="404" y="2736"/>
                  <a:pt x="341" y="2719"/>
                  <a:pt x="286" y="2685"/>
                </a:cubicBezTo>
                <a:cubicBezTo>
                  <a:pt x="207" y="2626"/>
                  <a:pt x="158" y="2557"/>
                  <a:pt x="138" y="2458"/>
                </a:cubicBezTo>
                <a:cubicBezTo>
                  <a:pt x="119" y="2371"/>
                  <a:pt x="138" y="2282"/>
                  <a:pt x="188" y="2203"/>
                </a:cubicBezTo>
                <a:cubicBezTo>
                  <a:pt x="678" y="1468"/>
                  <a:pt x="1257" y="800"/>
                  <a:pt x="1915" y="212"/>
                </a:cubicBezTo>
                <a:cubicBezTo>
                  <a:pt x="1983" y="153"/>
                  <a:pt x="2062" y="123"/>
                  <a:pt x="2150" y="123"/>
                </a:cubicBezTo>
                <a:close/>
                <a:moveTo>
                  <a:pt x="2152" y="1"/>
                </a:moveTo>
                <a:cubicBezTo>
                  <a:pt x="2041" y="1"/>
                  <a:pt x="1928" y="41"/>
                  <a:pt x="1836" y="123"/>
                </a:cubicBezTo>
                <a:cubicBezTo>
                  <a:pt x="1169" y="712"/>
                  <a:pt x="580" y="1389"/>
                  <a:pt x="90" y="2135"/>
                </a:cubicBezTo>
                <a:cubicBezTo>
                  <a:pt x="20" y="2243"/>
                  <a:pt x="1" y="2371"/>
                  <a:pt x="20" y="2488"/>
                </a:cubicBezTo>
                <a:cubicBezTo>
                  <a:pt x="50" y="2606"/>
                  <a:pt x="119" y="2714"/>
                  <a:pt x="227" y="2783"/>
                </a:cubicBezTo>
                <a:cubicBezTo>
                  <a:pt x="295" y="2831"/>
                  <a:pt x="384" y="2861"/>
                  <a:pt x="482" y="2861"/>
                </a:cubicBezTo>
                <a:cubicBezTo>
                  <a:pt x="629" y="2861"/>
                  <a:pt x="776" y="2783"/>
                  <a:pt x="864" y="2645"/>
                </a:cubicBezTo>
                <a:cubicBezTo>
                  <a:pt x="1316" y="1968"/>
                  <a:pt x="1846" y="1350"/>
                  <a:pt x="2454" y="810"/>
                </a:cubicBezTo>
                <a:cubicBezTo>
                  <a:pt x="2641" y="643"/>
                  <a:pt x="2661" y="349"/>
                  <a:pt x="2493" y="153"/>
                </a:cubicBezTo>
                <a:cubicBezTo>
                  <a:pt x="2405" y="53"/>
                  <a:pt x="2279" y="1"/>
                  <a:pt x="2152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85"/>
          <p:cNvSpPr/>
          <p:nvPr/>
        </p:nvSpPr>
        <p:spPr>
          <a:xfrm>
            <a:off x="-293183" y="142235"/>
            <a:ext cx="212214" cy="228929"/>
          </a:xfrm>
          <a:custGeom>
            <a:avLst/>
            <a:gdLst/>
            <a:ahLst/>
            <a:cxnLst/>
            <a:rect l="l" t="t" r="r" b="b"/>
            <a:pathLst>
              <a:path w="2336" h="2520" extrusionOk="0">
                <a:moveTo>
                  <a:pt x="450" y="1"/>
                </a:moveTo>
                <a:cubicBezTo>
                  <a:pt x="360" y="1"/>
                  <a:pt x="270" y="31"/>
                  <a:pt x="197" y="95"/>
                </a:cubicBezTo>
                <a:cubicBezTo>
                  <a:pt x="30" y="233"/>
                  <a:pt x="0" y="488"/>
                  <a:pt x="148" y="665"/>
                </a:cubicBezTo>
                <a:lnTo>
                  <a:pt x="1570" y="2382"/>
                </a:lnTo>
                <a:cubicBezTo>
                  <a:pt x="1649" y="2470"/>
                  <a:pt x="1767" y="2520"/>
                  <a:pt x="1884" y="2520"/>
                </a:cubicBezTo>
                <a:cubicBezTo>
                  <a:pt x="1973" y="2520"/>
                  <a:pt x="2061" y="2490"/>
                  <a:pt x="2140" y="2431"/>
                </a:cubicBezTo>
                <a:cubicBezTo>
                  <a:pt x="2307" y="2284"/>
                  <a:pt x="2336" y="2038"/>
                  <a:pt x="2189" y="1862"/>
                </a:cubicBezTo>
                <a:lnTo>
                  <a:pt x="766" y="145"/>
                </a:lnTo>
                <a:cubicBezTo>
                  <a:pt x="683" y="51"/>
                  <a:pt x="566" y="1"/>
                  <a:pt x="450" y="1"/>
                </a:cubicBezTo>
                <a:close/>
              </a:path>
            </a:pathLst>
          </a:custGeom>
          <a:solidFill>
            <a:srgbClr val="6259A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" name="Google Shape;246;p85"/>
          <p:cNvSpPr/>
          <p:nvPr/>
        </p:nvSpPr>
        <p:spPr>
          <a:xfrm>
            <a:off x="-299452" y="136966"/>
            <a:ext cx="220299" cy="240376"/>
          </a:xfrm>
          <a:custGeom>
            <a:avLst/>
            <a:gdLst/>
            <a:ahLst/>
            <a:cxnLst/>
            <a:rect l="l" t="t" r="r" b="b"/>
            <a:pathLst>
              <a:path w="2425" h="2646" extrusionOk="0">
                <a:moveTo>
                  <a:pt x="521" y="124"/>
                </a:moveTo>
                <a:cubicBezTo>
                  <a:pt x="619" y="124"/>
                  <a:pt x="717" y="164"/>
                  <a:pt x="786" y="242"/>
                </a:cubicBezTo>
                <a:lnTo>
                  <a:pt x="2219" y="1959"/>
                </a:lnTo>
                <a:cubicBezTo>
                  <a:pt x="2278" y="2028"/>
                  <a:pt x="2297" y="2116"/>
                  <a:pt x="2297" y="2214"/>
                </a:cubicBezTo>
                <a:cubicBezTo>
                  <a:pt x="2287" y="2303"/>
                  <a:pt x="2238" y="2381"/>
                  <a:pt x="2169" y="2440"/>
                </a:cubicBezTo>
                <a:cubicBezTo>
                  <a:pt x="2108" y="2492"/>
                  <a:pt x="2030" y="2518"/>
                  <a:pt x="1952" y="2518"/>
                </a:cubicBezTo>
                <a:cubicBezTo>
                  <a:pt x="1854" y="2518"/>
                  <a:pt x="1754" y="2478"/>
                  <a:pt x="1689" y="2401"/>
                </a:cubicBezTo>
                <a:lnTo>
                  <a:pt x="256" y="683"/>
                </a:lnTo>
                <a:cubicBezTo>
                  <a:pt x="138" y="537"/>
                  <a:pt x="158" y="321"/>
                  <a:pt x="305" y="203"/>
                </a:cubicBezTo>
                <a:cubicBezTo>
                  <a:pt x="364" y="144"/>
                  <a:pt x="442" y="124"/>
                  <a:pt x="521" y="124"/>
                </a:cubicBezTo>
                <a:close/>
                <a:moveTo>
                  <a:pt x="525" y="0"/>
                </a:moveTo>
                <a:cubicBezTo>
                  <a:pt x="420" y="0"/>
                  <a:pt x="313" y="35"/>
                  <a:pt x="226" y="105"/>
                </a:cubicBezTo>
                <a:cubicBezTo>
                  <a:pt x="30" y="271"/>
                  <a:pt x="1" y="566"/>
                  <a:pt x="167" y="762"/>
                </a:cubicBezTo>
                <a:lnTo>
                  <a:pt x="1600" y="2480"/>
                </a:lnTo>
                <a:cubicBezTo>
                  <a:pt x="1679" y="2578"/>
                  <a:pt x="1816" y="2646"/>
                  <a:pt x="1953" y="2646"/>
                </a:cubicBezTo>
                <a:cubicBezTo>
                  <a:pt x="2062" y="2646"/>
                  <a:pt x="2160" y="2607"/>
                  <a:pt x="2248" y="2538"/>
                </a:cubicBezTo>
                <a:cubicBezTo>
                  <a:pt x="2346" y="2460"/>
                  <a:pt x="2405" y="2342"/>
                  <a:pt x="2415" y="2224"/>
                </a:cubicBezTo>
                <a:cubicBezTo>
                  <a:pt x="2424" y="2096"/>
                  <a:pt x="2385" y="1979"/>
                  <a:pt x="2307" y="1881"/>
                </a:cubicBezTo>
                <a:lnTo>
                  <a:pt x="874" y="164"/>
                </a:lnTo>
                <a:cubicBezTo>
                  <a:pt x="787" y="55"/>
                  <a:pt x="657" y="0"/>
                  <a:pt x="525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7" name="Google Shape;247;p85"/>
          <p:cNvSpPr/>
          <p:nvPr/>
        </p:nvSpPr>
        <p:spPr>
          <a:xfrm>
            <a:off x="-547277" y="98811"/>
            <a:ext cx="175694" cy="197497"/>
          </a:xfrm>
          <a:custGeom>
            <a:avLst/>
            <a:gdLst/>
            <a:ahLst/>
            <a:cxnLst/>
            <a:rect l="l" t="t" r="r" b="b"/>
            <a:pathLst>
              <a:path w="1934" h="2174" extrusionOk="0">
                <a:moveTo>
                  <a:pt x="1472" y="0"/>
                </a:moveTo>
                <a:cubicBezTo>
                  <a:pt x="1350" y="0"/>
                  <a:pt x="1230" y="57"/>
                  <a:pt x="1149" y="161"/>
                </a:cubicBezTo>
                <a:lnTo>
                  <a:pt x="138" y="1535"/>
                </a:lnTo>
                <a:cubicBezTo>
                  <a:pt x="1" y="1712"/>
                  <a:pt x="40" y="1967"/>
                  <a:pt x="217" y="2095"/>
                </a:cubicBezTo>
                <a:cubicBezTo>
                  <a:pt x="295" y="2154"/>
                  <a:pt x="374" y="2173"/>
                  <a:pt x="462" y="2173"/>
                </a:cubicBezTo>
                <a:cubicBezTo>
                  <a:pt x="579" y="2173"/>
                  <a:pt x="707" y="2124"/>
                  <a:pt x="786" y="2016"/>
                </a:cubicBezTo>
                <a:lnTo>
                  <a:pt x="1796" y="643"/>
                </a:lnTo>
                <a:cubicBezTo>
                  <a:pt x="1934" y="466"/>
                  <a:pt x="1894" y="211"/>
                  <a:pt x="1718" y="83"/>
                </a:cubicBezTo>
                <a:cubicBezTo>
                  <a:pt x="1642" y="27"/>
                  <a:pt x="1556" y="0"/>
                  <a:pt x="1472" y="0"/>
                </a:cubicBezTo>
                <a:close/>
              </a:path>
            </a:pathLst>
          </a:custGeom>
          <a:solidFill>
            <a:srgbClr val="6259A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" name="Google Shape;248;p85"/>
          <p:cNvSpPr/>
          <p:nvPr/>
        </p:nvSpPr>
        <p:spPr>
          <a:xfrm>
            <a:off x="-553545" y="93360"/>
            <a:ext cx="188231" cy="208308"/>
          </a:xfrm>
          <a:custGeom>
            <a:avLst/>
            <a:gdLst/>
            <a:ahLst/>
            <a:cxnLst/>
            <a:rect l="l" t="t" r="r" b="b"/>
            <a:pathLst>
              <a:path w="2072" h="2293" extrusionOk="0">
                <a:moveTo>
                  <a:pt x="1542" y="123"/>
                </a:moveTo>
                <a:cubicBezTo>
                  <a:pt x="1620" y="123"/>
                  <a:pt x="1689" y="143"/>
                  <a:pt x="1748" y="192"/>
                </a:cubicBezTo>
                <a:cubicBezTo>
                  <a:pt x="1905" y="300"/>
                  <a:pt x="1934" y="516"/>
                  <a:pt x="1817" y="673"/>
                </a:cubicBezTo>
                <a:lnTo>
                  <a:pt x="805" y="2037"/>
                </a:lnTo>
                <a:cubicBezTo>
                  <a:pt x="741" y="2125"/>
                  <a:pt x="634" y="2175"/>
                  <a:pt x="527" y="2175"/>
                </a:cubicBezTo>
                <a:cubicBezTo>
                  <a:pt x="455" y="2175"/>
                  <a:pt x="384" y="2153"/>
                  <a:pt x="325" y="2105"/>
                </a:cubicBezTo>
                <a:cubicBezTo>
                  <a:pt x="247" y="2057"/>
                  <a:pt x="207" y="1978"/>
                  <a:pt x="188" y="1880"/>
                </a:cubicBezTo>
                <a:cubicBezTo>
                  <a:pt x="177" y="1791"/>
                  <a:pt x="197" y="1704"/>
                  <a:pt x="256" y="1625"/>
                </a:cubicBezTo>
                <a:lnTo>
                  <a:pt x="1267" y="261"/>
                </a:lnTo>
                <a:cubicBezTo>
                  <a:pt x="1326" y="192"/>
                  <a:pt x="1404" y="143"/>
                  <a:pt x="1492" y="123"/>
                </a:cubicBezTo>
                <a:close/>
                <a:moveTo>
                  <a:pt x="1539" y="0"/>
                </a:moveTo>
                <a:cubicBezTo>
                  <a:pt x="1517" y="0"/>
                  <a:pt x="1495" y="2"/>
                  <a:pt x="1473" y="5"/>
                </a:cubicBezTo>
                <a:cubicBezTo>
                  <a:pt x="1355" y="25"/>
                  <a:pt x="1247" y="94"/>
                  <a:pt x="1169" y="192"/>
                </a:cubicBezTo>
                <a:lnTo>
                  <a:pt x="158" y="1556"/>
                </a:lnTo>
                <a:cubicBezTo>
                  <a:pt x="1" y="1762"/>
                  <a:pt x="50" y="2057"/>
                  <a:pt x="256" y="2204"/>
                </a:cubicBezTo>
                <a:cubicBezTo>
                  <a:pt x="334" y="2262"/>
                  <a:pt x="433" y="2292"/>
                  <a:pt x="531" y="2292"/>
                </a:cubicBezTo>
                <a:cubicBezTo>
                  <a:pt x="678" y="2292"/>
                  <a:pt x="816" y="2223"/>
                  <a:pt x="904" y="2105"/>
                </a:cubicBezTo>
                <a:lnTo>
                  <a:pt x="1915" y="742"/>
                </a:lnTo>
                <a:cubicBezTo>
                  <a:pt x="2072" y="535"/>
                  <a:pt x="2022" y="251"/>
                  <a:pt x="1817" y="94"/>
                </a:cubicBezTo>
                <a:cubicBezTo>
                  <a:pt x="1736" y="37"/>
                  <a:pt x="1641" y="0"/>
                  <a:pt x="153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" name="Google Shape;249;p85"/>
          <p:cNvSpPr/>
          <p:nvPr/>
        </p:nvSpPr>
        <p:spPr>
          <a:xfrm>
            <a:off x="-443804" y="441842"/>
            <a:ext cx="243374" cy="159342"/>
          </a:xfrm>
          <a:custGeom>
            <a:avLst/>
            <a:gdLst/>
            <a:ahLst/>
            <a:cxnLst/>
            <a:rect l="l" t="t" r="r" b="b"/>
            <a:pathLst>
              <a:path w="2679" h="1754" extrusionOk="0">
                <a:moveTo>
                  <a:pt x="463" y="0"/>
                </a:moveTo>
                <a:cubicBezTo>
                  <a:pt x="338" y="0"/>
                  <a:pt x="214" y="57"/>
                  <a:pt x="138" y="164"/>
                </a:cubicBezTo>
                <a:cubicBezTo>
                  <a:pt x="0" y="340"/>
                  <a:pt x="39" y="596"/>
                  <a:pt x="216" y="723"/>
                </a:cubicBezTo>
                <a:cubicBezTo>
                  <a:pt x="785" y="1155"/>
                  <a:pt x="1423" y="1488"/>
                  <a:pt x="2090" y="1734"/>
                </a:cubicBezTo>
                <a:cubicBezTo>
                  <a:pt x="2139" y="1743"/>
                  <a:pt x="2179" y="1753"/>
                  <a:pt x="2227" y="1753"/>
                </a:cubicBezTo>
                <a:cubicBezTo>
                  <a:pt x="2395" y="1753"/>
                  <a:pt x="2552" y="1655"/>
                  <a:pt x="2611" y="1488"/>
                </a:cubicBezTo>
                <a:cubicBezTo>
                  <a:pt x="2679" y="1282"/>
                  <a:pt x="2571" y="1047"/>
                  <a:pt x="2365" y="968"/>
                </a:cubicBezTo>
                <a:cubicBezTo>
                  <a:pt x="1767" y="762"/>
                  <a:pt x="1207" y="458"/>
                  <a:pt x="697" y="75"/>
                </a:cubicBezTo>
                <a:cubicBezTo>
                  <a:pt x="627" y="25"/>
                  <a:pt x="544" y="0"/>
                  <a:pt x="463" y="0"/>
                </a:cubicBezTo>
                <a:close/>
              </a:path>
            </a:pathLst>
          </a:custGeom>
          <a:solidFill>
            <a:srgbClr val="6259A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" name="Google Shape;250;p85"/>
          <p:cNvSpPr/>
          <p:nvPr/>
        </p:nvSpPr>
        <p:spPr>
          <a:xfrm>
            <a:off x="-445621" y="436573"/>
            <a:ext cx="251459" cy="169971"/>
          </a:xfrm>
          <a:custGeom>
            <a:avLst/>
            <a:gdLst/>
            <a:ahLst/>
            <a:cxnLst/>
            <a:rect l="l" t="t" r="r" b="b"/>
            <a:pathLst>
              <a:path w="2768" h="1871" extrusionOk="0">
                <a:moveTo>
                  <a:pt x="481" y="113"/>
                </a:moveTo>
                <a:cubicBezTo>
                  <a:pt x="550" y="113"/>
                  <a:pt x="618" y="143"/>
                  <a:pt x="677" y="183"/>
                </a:cubicBezTo>
                <a:cubicBezTo>
                  <a:pt x="1198" y="565"/>
                  <a:pt x="1757" y="869"/>
                  <a:pt x="2365" y="1085"/>
                </a:cubicBezTo>
                <a:cubicBezTo>
                  <a:pt x="2542" y="1154"/>
                  <a:pt x="2631" y="1350"/>
                  <a:pt x="2572" y="1527"/>
                </a:cubicBezTo>
                <a:cubicBezTo>
                  <a:pt x="2517" y="1666"/>
                  <a:pt x="2383" y="1751"/>
                  <a:pt x="2241" y="1751"/>
                </a:cubicBezTo>
                <a:cubicBezTo>
                  <a:pt x="2204" y="1751"/>
                  <a:pt x="2166" y="1745"/>
                  <a:pt x="2130" y="1733"/>
                </a:cubicBezTo>
                <a:cubicBezTo>
                  <a:pt x="1462" y="1497"/>
                  <a:pt x="845" y="1154"/>
                  <a:pt x="275" y="732"/>
                </a:cubicBezTo>
                <a:cubicBezTo>
                  <a:pt x="197" y="683"/>
                  <a:pt x="147" y="604"/>
                  <a:pt x="138" y="516"/>
                </a:cubicBezTo>
                <a:cubicBezTo>
                  <a:pt x="128" y="418"/>
                  <a:pt x="147" y="329"/>
                  <a:pt x="197" y="261"/>
                </a:cubicBezTo>
                <a:cubicBezTo>
                  <a:pt x="265" y="163"/>
                  <a:pt x="373" y="113"/>
                  <a:pt x="481" y="113"/>
                </a:cubicBezTo>
                <a:close/>
                <a:moveTo>
                  <a:pt x="479" y="1"/>
                </a:moveTo>
                <a:cubicBezTo>
                  <a:pt x="336" y="1"/>
                  <a:pt x="196" y="66"/>
                  <a:pt x="108" y="183"/>
                </a:cubicBezTo>
                <a:cubicBezTo>
                  <a:pt x="30" y="281"/>
                  <a:pt x="1" y="408"/>
                  <a:pt x="20" y="526"/>
                </a:cubicBezTo>
                <a:cubicBezTo>
                  <a:pt x="40" y="654"/>
                  <a:pt x="99" y="761"/>
                  <a:pt x="197" y="830"/>
                </a:cubicBezTo>
                <a:cubicBezTo>
                  <a:pt x="775" y="1262"/>
                  <a:pt x="1414" y="1605"/>
                  <a:pt x="2090" y="1841"/>
                </a:cubicBezTo>
                <a:cubicBezTo>
                  <a:pt x="2140" y="1860"/>
                  <a:pt x="2189" y="1870"/>
                  <a:pt x="2247" y="1870"/>
                </a:cubicBezTo>
                <a:cubicBezTo>
                  <a:pt x="2444" y="1870"/>
                  <a:pt x="2620" y="1753"/>
                  <a:pt x="2679" y="1566"/>
                </a:cubicBezTo>
                <a:cubicBezTo>
                  <a:pt x="2768" y="1330"/>
                  <a:pt x="2640" y="1066"/>
                  <a:pt x="2404" y="977"/>
                </a:cubicBezTo>
                <a:cubicBezTo>
                  <a:pt x="1816" y="761"/>
                  <a:pt x="1257" y="467"/>
                  <a:pt x="756" y="94"/>
                </a:cubicBezTo>
                <a:cubicBezTo>
                  <a:pt x="673" y="30"/>
                  <a:pt x="575" y="1"/>
                  <a:pt x="47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" name="Google Shape;251;p85"/>
          <p:cNvSpPr/>
          <p:nvPr/>
        </p:nvSpPr>
        <p:spPr>
          <a:xfrm>
            <a:off x="-162094" y="427216"/>
            <a:ext cx="315596" cy="128455"/>
          </a:xfrm>
          <a:custGeom>
            <a:avLst/>
            <a:gdLst/>
            <a:ahLst/>
            <a:cxnLst/>
            <a:rect l="l" t="t" r="r" b="b"/>
            <a:pathLst>
              <a:path w="3474" h="1414" extrusionOk="0">
                <a:moveTo>
                  <a:pt x="3027" y="0"/>
                </a:moveTo>
                <a:cubicBezTo>
                  <a:pt x="2996" y="0"/>
                  <a:pt x="2965" y="4"/>
                  <a:pt x="2934" y="11"/>
                </a:cubicBezTo>
                <a:lnTo>
                  <a:pt x="353" y="619"/>
                </a:lnTo>
                <a:cubicBezTo>
                  <a:pt x="138" y="678"/>
                  <a:pt x="0" y="894"/>
                  <a:pt x="49" y="1110"/>
                </a:cubicBezTo>
                <a:cubicBezTo>
                  <a:pt x="98" y="1296"/>
                  <a:pt x="265" y="1414"/>
                  <a:pt x="441" y="1414"/>
                </a:cubicBezTo>
                <a:cubicBezTo>
                  <a:pt x="481" y="1414"/>
                  <a:pt x="510" y="1414"/>
                  <a:pt x="539" y="1404"/>
                </a:cubicBezTo>
                <a:lnTo>
                  <a:pt x="3121" y="796"/>
                </a:lnTo>
                <a:cubicBezTo>
                  <a:pt x="3337" y="746"/>
                  <a:pt x="3474" y="521"/>
                  <a:pt x="3415" y="305"/>
                </a:cubicBezTo>
                <a:cubicBezTo>
                  <a:pt x="3373" y="120"/>
                  <a:pt x="3209" y="0"/>
                  <a:pt x="3027" y="0"/>
                </a:cubicBezTo>
                <a:close/>
              </a:path>
            </a:pathLst>
          </a:custGeom>
          <a:solidFill>
            <a:srgbClr val="6259A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85"/>
          <p:cNvSpPr/>
          <p:nvPr/>
        </p:nvSpPr>
        <p:spPr>
          <a:xfrm>
            <a:off x="-167454" y="421674"/>
            <a:ext cx="323681" cy="139356"/>
          </a:xfrm>
          <a:custGeom>
            <a:avLst/>
            <a:gdLst/>
            <a:ahLst/>
            <a:cxnLst/>
            <a:rect l="l" t="t" r="r" b="b"/>
            <a:pathLst>
              <a:path w="3563" h="1534" extrusionOk="0">
                <a:moveTo>
                  <a:pt x="3082" y="120"/>
                </a:moveTo>
                <a:cubicBezTo>
                  <a:pt x="3239" y="120"/>
                  <a:pt x="3385" y="229"/>
                  <a:pt x="3425" y="386"/>
                </a:cubicBezTo>
                <a:cubicBezTo>
                  <a:pt x="3444" y="474"/>
                  <a:pt x="3425" y="562"/>
                  <a:pt x="3376" y="641"/>
                </a:cubicBezTo>
                <a:cubicBezTo>
                  <a:pt x="3327" y="719"/>
                  <a:pt x="3258" y="778"/>
                  <a:pt x="3170" y="798"/>
                </a:cubicBezTo>
                <a:lnTo>
                  <a:pt x="579" y="1406"/>
                </a:lnTo>
                <a:cubicBezTo>
                  <a:pt x="559" y="1416"/>
                  <a:pt x="530" y="1416"/>
                  <a:pt x="500" y="1416"/>
                </a:cubicBezTo>
                <a:cubicBezTo>
                  <a:pt x="343" y="1416"/>
                  <a:pt x="206" y="1308"/>
                  <a:pt x="167" y="1151"/>
                </a:cubicBezTo>
                <a:cubicBezTo>
                  <a:pt x="147" y="1062"/>
                  <a:pt x="167" y="975"/>
                  <a:pt x="216" y="896"/>
                </a:cubicBezTo>
                <a:cubicBezTo>
                  <a:pt x="265" y="818"/>
                  <a:pt x="334" y="759"/>
                  <a:pt x="422" y="739"/>
                </a:cubicBezTo>
                <a:lnTo>
                  <a:pt x="3003" y="131"/>
                </a:lnTo>
                <a:cubicBezTo>
                  <a:pt x="3032" y="120"/>
                  <a:pt x="3062" y="120"/>
                  <a:pt x="3082" y="120"/>
                </a:cubicBezTo>
                <a:close/>
                <a:moveTo>
                  <a:pt x="3088" y="0"/>
                </a:moveTo>
                <a:cubicBezTo>
                  <a:pt x="3053" y="0"/>
                  <a:pt x="3018" y="4"/>
                  <a:pt x="2983" y="13"/>
                </a:cubicBezTo>
                <a:lnTo>
                  <a:pt x="402" y="621"/>
                </a:lnTo>
                <a:cubicBezTo>
                  <a:pt x="147" y="680"/>
                  <a:pt x="0" y="935"/>
                  <a:pt x="59" y="1180"/>
                </a:cubicBezTo>
                <a:cubicBezTo>
                  <a:pt x="108" y="1387"/>
                  <a:pt x="284" y="1534"/>
                  <a:pt x="500" y="1534"/>
                </a:cubicBezTo>
                <a:cubicBezTo>
                  <a:pt x="540" y="1534"/>
                  <a:pt x="579" y="1534"/>
                  <a:pt x="609" y="1524"/>
                </a:cubicBezTo>
                <a:lnTo>
                  <a:pt x="3189" y="916"/>
                </a:lnTo>
                <a:cubicBezTo>
                  <a:pt x="3317" y="886"/>
                  <a:pt x="3415" y="807"/>
                  <a:pt x="3484" y="709"/>
                </a:cubicBezTo>
                <a:cubicBezTo>
                  <a:pt x="3542" y="602"/>
                  <a:pt x="3562" y="474"/>
                  <a:pt x="3533" y="356"/>
                </a:cubicBezTo>
                <a:cubicBezTo>
                  <a:pt x="3483" y="146"/>
                  <a:pt x="3295" y="0"/>
                  <a:pt x="3088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" name="Google Shape;253;p85"/>
          <p:cNvSpPr/>
          <p:nvPr/>
        </p:nvSpPr>
        <p:spPr>
          <a:xfrm>
            <a:off x="301397" y="191836"/>
            <a:ext cx="83032" cy="266721"/>
          </a:xfrm>
          <a:custGeom>
            <a:avLst/>
            <a:gdLst/>
            <a:ahLst/>
            <a:cxnLst/>
            <a:rect l="l" t="t" r="r" b="b"/>
            <a:pathLst>
              <a:path w="914" h="2936" extrusionOk="0">
                <a:moveTo>
                  <a:pt x="503" y="1"/>
                </a:moveTo>
                <a:cubicBezTo>
                  <a:pt x="286" y="1"/>
                  <a:pt x="108" y="174"/>
                  <a:pt x="99" y="393"/>
                </a:cubicBezTo>
                <a:lnTo>
                  <a:pt x="10" y="2523"/>
                </a:lnTo>
                <a:cubicBezTo>
                  <a:pt x="1" y="2739"/>
                  <a:pt x="178" y="2925"/>
                  <a:pt x="403" y="2935"/>
                </a:cubicBezTo>
                <a:lnTo>
                  <a:pt x="413" y="2935"/>
                </a:lnTo>
                <a:cubicBezTo>
                  <a:pt x="629" y="2935"/>
                  <a:pt x="806" y="2768"/>
                  <a:pt x="815" y="2552"/>
                </a:cubicBezTo>
                <a:lnTo>
                  <a:pt x="904" y="423"/>
                </a:lnTo>
                <a:cubicBezTo>
                  <a:pt x="913" y="197"/>
                  <a:pt x="747" y="11"/>
                  <a:pt x="521" y="1"/>
                </a:cubicBezTo>
                <a:cubicBezTo>
                  <a:pt x="515" y="1"/>
                  <a:pt x="509" y="1"/>
                  <a:pt x="503" y="1"/>
                </a:cubicBezTo>
                <a:close/>
              </a:path>
            </a:pathLst>
          </a:custGeom>
          <a:solidFill>
            <a:srgbClr val="6259A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85"/>
          <p:cNvSpPr/>
          <p:nvPr/>
        </p:nvSpPr>
        <p:spPr>
          <a:xfrm>
            <a:off x="296128" y="186476"/>
            <a:ext cx="94570" cy="277441"/>
          </a:xfrm>
          <a:custGeom>
            <a:avLst/>
            <a:gdLst/>
            <a:ahLst/>
            <a:cxnLst/>
            <a:rect l="l" t="t" r="r" b="b"/>
            <a:pathLst>
              <a:path w="1041" h="3054" extrusionOk="0">
                <a:moveTo>
                  <a:pt x="579" y="119"/>
                </a:moveTo>
                <a:cubicBezTo>
                  <a:pt x="766" y="129"/>
                  <a:pt x="912" y="286"/>
                  <a:pt x="903" y="482"/>
                </a:cubicBezTo>
                <a:lnTo>
                  <a:pt x="814" y="2611"/>
                </a:lnTo>
                <a:cubicBezTo>
                  <a:pt x="814" y="2798"/>
                  <a:pt x="657" y="2936"/>
                  <a:pt x="471" y="2936"/>
                </a:cubicBezTo>
                <a:lnTo>
                  <a:pt x="461" y="2936"/>
                </a:lnTo>
                <a:cubicBezTo>
                  <a:pt x="275" y="2925"/>
                  <a:pt x="127" y="2768"/>
                  <a:pt x="127" y="2582"/>
                </a:cubicBezTo>
                <a:lnTo>
                  <a:pt x="225" y="452"/>
                </a:lnTo>
                <a:cubicBezTo>
                  <a:pt x="225" y="266"/>
                  <a:pt x="382" y="119"/>
                  <a:pt x="559" y="119"/>
                </a:cubicBezTo>
                <a:close/>
                <a:moveTo>
                  <a:pt x="562" y="1"/>
                </a:moveTo>
                <a:cubicBezTo>
                  <a:pt x="324" y="1"/>
                  <a:pt x="117" y="194"/>
                  <a:pt x="98" y="443"/>
                </a:cubicBezTo>
                <a:lnTo>
                  <a:pt x="10" y="2572"/>
                </a:lnTo>
                <a:cubicBezTo>
                  <a:pt x="0" y="2827"/>
                  <a:pt x="196" y="3043"/>
                  <a:pt x="452" y="3053"/>
                </a:cubicBezTo>
                <a:lnTo>
                  <a:pt x="471" y="3053"/>
                </a:lnTo>
                <a:cubicBezTo>
                  <a:pt x="726" y="3053"/>
                  <a:pt x="923" y="2866"/>
                  <a:pt x="932" y="2611"/>
                </a:cubicBezTo>
                <a:lnTo>
                  <a:pt x="1030" y="482"/>
                </a:lnTo>
                <a:cubicBezTo>
                  <a:pt x="1040" y="227"/>
                  <a:pt x="834" y="11"/>
                  <a:pt x="579" y="1"/>
                </a:cubicBezTo>
                <a:cubicBezTo>
                  <a:pt x="573" y="1"/>
                  <a:pt x="567" y="1"/>
                  <a:pt x="562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" name="Google Shape;255;p85"/>
          <p:cNvSpPr/>
          <p:nvPr/>
        </p:nvSpPr>
        <p:spPr>
          <a:xfrm>
            <a:off x="461920" y="290131"/>
            <a:ext cx="254093" cy="288705"/>
          </a:xfrm>
          <a:custGeom>
            <a:avLst/>
            <a:gdLst/>
            <a:ahLst/>
            <a:cxnLst/>
            <a:rect l="l" t="t" r="r" b="b"/>
            <a:pathLst>
              <a:path w="2797" h="3178" extrusionOk="0">
                <a:moveTo>
                  <a:pt x="450" y="1"/>
                </a:moveTo>
                <a:cubicBezTo>
                  <a:pt x="363" y="1"/>
                  <a:pt x="277" y="29"/>
                  <a:pt x="206" y="87"/>
                </a:cubicBezTo>
                <a:cubicBezTo>
                  <a:pt x="29" y="224"/>
                  <a:pt x="0" y="480"/>
                  <a:pt x="138" y="656"/>
                </a:cubicBezTo>
                <a:lnTo>
                  <a:pt x="2031" y="3021"/>
                </a:lnTo>
                <a:cubicBezTo>
                  <a:pt x="2110" y="3129"/>
                  <a:pt x="2228" y="3178"/>
                  <a:pt x="2345" y="3178"/>
                </a:cubicBezTo>
                <a:cubicBezTo>
                  <a:pt x="2434" y="3178"/>
                  <a:pt x="2522" y="3149"/>
                  <a:pt x="2591" y="3090"/>
                </a:cubicBezTo>
                <a:cubicBezTo>
                  <a:pt x="2768" y="2952"/>
                  <a:pt x="2797" y="2697"/>
                  <a:pt x="2659" y="2521"/>
                </a:cubicBezTo>
                <a:lnTo>
                  <a:pt x="766" y="155"/>
                </a:lnTo>
                <a:cubicBezTo>
                  <a:pt x="686" y="53"/>
                  <a:pt x="568" y="1"/>
                  <a:pt x="450" y="1"/>
                </a:cubicBezTo>
                <a:close/>
              </a:path>
            </a:pathLst>
          </a:custGeom>
          <a:solidFill>
            <a:srgbClr val="6259A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" name="Google Shape;256;p85"/>
          <p:cNvSpPr/>
          <p:nvPr/>
        </p:nvSpPr>
        <p:spPr>
          <a:xfrm>
            <a:off x="460103" y="284407"/>
            <a:ext cx="257727" cy="299789"/>
          </a:xfrm>
          <a:custGeom>
            <a:avLst/>
            <a:gdLst/>
            <a:ahLst/>
            <a:cxnLst/>
            <a:rect l="l" t="t" r="r" b="b"/>
            <a:pathLst>
              <a:path w="2837" h="3300" extrusionOk="0">
                <a:moveTo>
                  <a:pt x="511" y="120"/>
                </a:moveTo>
                <a:cubicBezTo>
                  <a:pt x="599" y="130"/>
                  <a:pt x="688" y="179"/>
                  <a:pt x="736" y="248"/>
                </a:cubicBezTo>
                <a:lnTo>
                  <a:pt x="2631" y="2623"/>
                </a:lnTo>
                <a:cubicBezTo>
                  <a:pt x="2690" y="2691"/>
                  <a:pt x="2709" y="2780"/>
                  <a:pt x="2699" y="2878"/>
                </a:cubicBezTo>
                <a:cubicBezTo>
                  <a:pt x="2690" y="2966"/>
                  <a:pt x="2650" y="3045"/>
                  <a:pt x="2572" y="3103"/>
                </a:cubicBezTo>
                <a:cubicBezTo>
                  <a:pt x="2513" y="3153"/>
                  <a:pt x="2439" y="3177"/>
                  <a:pt x="2364" y="3177"/>
                </a:cubicBezTo>
                <a:cubicBezTo>
                  <a:pt x="2262" y="3177"/>
                  <a:pt x="2158" y="3134"/>
                  <a:pt x="2091" y="3055"/>
                </a:cubicBezTo>
                <a:lnTo>
                  <a:pt x="206" y="680"/>
                </a:lnTo>
                <a:cubicBezTo>
                  <a:pt x="148" y="611"/>
                  <a:pt x="118" y="513"/>
                  <a:pt x="128" y="425"/>
                </a:cubicBezTo>
                <a:cubicBezTo>
                  <a:pt x="138" y="336"/>
                  <a:pt x="187" y="258"/>
                  <a:pt x="256" y="199"/>
                </a:cubicBezTo>
                <a:cubicBezTo>
                  <a:pt x="324" y="150"/>
                  <a:pt x="393" y="120"/>
                  <a:pt x="472" y="120"/>
                </a:cubicBezTo>
                <a:close/>
                <a:moveTo>
                  <a:pt x="478" y="1"/>
                </a:moveTo>
                <a:cubicBezTo>
                  <a:pt x="375" y="1"/>
                  <a:pt x="273" y="32"/>
                  <a:pt x="187" y="101"/>
                </a:cubicBezTo>
                <a:cubicBezTo>
                  <a:pt x="89" y="179"/>
                  <a:pt x="30" y="287"/>
                  <a:pt x="10" y="415"/>
                </a:cubicBezTo>
                <a:cubicBezTo>
                  <a:pt x="1" y="532"/>
                  <a:pt x="30" y="660"/>
                  <a:pt x="108" y="748"/>
                </a:cubicBezTo>
                <a:lnTo>
                  <a:pt x="2003" y="3123"/>
                </a:lnTo>
                <a:cubicBezTo>
                  <a:pt x="2091" y="3231"/>
                  <a:pt x="2218" y="3300"/>
                  <a:pt x="2365" y="3300"/>
                </a:cubicBezTo>
                <a:cubicBezTo>
                  <a:pt x="2463" y="3300"/>
                  <a:pt x="2572" y="3260"/>
                  <a:pt x="2650" y="3202"/>
                </a:cubicBezTo>
                <a:cubicBezTo>
                  <a:pt x="2748" y="3123"/>
                  <a:pt x="2807" y="3015"/>
                  <a:pt x="2817" y="2888"/>
                </a:cubicBezTo>
                <a:cubicBezTo>
                  <a:pt x="2836" y="2770"/>
                  <a:pt x="2797" y="2643"/>
                  <a:pt x="2729" y="2544"/>
                </a:cubicBezTo>
                <a:lnTo>
                  <a:pt x="834" y="179"/>
                </a:lnTo>
                <a:cubicBezTo>
                  <a:pt x="756" y="81"/>
                  <a:pt x="648" y="22"/>
                  <a:pt x="520" y="2"/>
                </a:cubicBezTo>
                <a:cubicBezTo>
                  <a:pt x="506" y="1"/>
                  <a:pt x="492" y="1"/>
                  <a:pt x="478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" name="Google Shape;257;p85"/>
          <p:cNvSpPr/>
          <p:nvPr/>
        </p:nvSpPr>
        <p:spPr>
          <a:xfrm>
            <a:off x="652695" y="283771"/>
            <a:ext cx="228293" cy="221117"/>
          </a:xfrm>
          <a:custGeom>
            <a:avLst/>
            <a:gdLst/>
            <a:ahLst/>
            <a:cxnLst/>
            <a:rect l="l" t="t" r="r" b="b"/>
            <a:pathLst>
              <a:path w="2513" h="2434" extrusionOk="0">
                <a:moveTo>
                  <a:pt x="2066" y="0"/>
                </a:moveTo>
                <a:cubicBezTo>
                  <a:pt x="1963" y="0"/>
                  <a:pt x="1860" y="39"/>
                  <a:pt x="1776" y="118"/>
                </a:cubicBezTo>
                <a:lnTo>
                  <a:pt x="157" y="1737"/>
                </a:lnTo>
                <a:cubicBezTo>
                  <a:pt x="0" y="1904"/>
                  <a:pt x="0" y="2149"/>
                  <a:pt x="157" y="2316"/>
                </a:cubicBezTo>
                <a:cubicBezTo>
                  <a:pt x="236" y="2394"/>
                  <a:pt x="343" y="2434"/>
                  <a:pt x="442" y="2434"/>
                </a:cubicBezTo>
                <a:cubicBezTo>
                  <a:pt x="550" y="2434"/>
                  <a:pt x="648" y="2394"/>
                  <a:pt x="727" y="2316"/>
                </a:cubicBezTo>
                <a:lnTo>
                  <a:pt x="2355" y="687"/>
                </a:lnTo>
                <a:cubicBezTo>
                  <a:pt x="2512" y="530"/>
                  <a:pt x="2512" y="275"/>
                  <a:pt x="2355" y="118"/>
                </a:cubicBezTo>
                <a:cubicBezTo>
                  <a:pt x="2272" y="39"/>
                  <a:pt x="2169" y="0"/>
                  <a:pt x="2066" y="0"/>
                </a:cubicBezTo>
                <a:close/>
              </a:path>
            </a:pathLst>
          </a:custGeom>
          <a:solidFill>
            <a:srgbClr val="6259A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" name="Google Shape;258;p85"/>
          <p:cNvSpPr/>
          <p:nvPr/>
        </p:nvSpPr>
        <p:spPr>
          <a:xfrm>
            <a:off x="646426" y="278866"/>
            <a:ext cx="236379" cy="231382"/>
          </a:xfrm>
          <a:custGeom>
            <a:avLst/>
            <a:gdLst/>
            <a:ahLst/>
            <a:cxnLst/>
            <a:rect l="l" t="t" r="r" b="b"/>
            <a:pathLst>
              <a:path w="2602" h="2547" extrusionOk="0">
                <a:moveTo>
                  <a:pt x="2130" y="113"/>
                </a:moveTo>
                <a:cubicBezTo>
                  <a:pt x="2218" y="113"/>
                  <a:pt x="2307" y="152"/>
                  <a:pt x="2375" y="211"/>
                </a:cubicBezTo>
                <a:cubicBezTo>
                  <a:pt x="2444" y="279"/>
                  <a:pt x="2473" y="368"/>
                  <a:pt x="2473" y="456"/>
                </a:cubicBezTo>
                <a:cubicBezTo>
                  <a:pt x="2473" y="554"/>
                  <a:pt x="2444" y="633"/>
                  <a:pt x="2375" y="702"/>
                </a:cubicBezTo>
                <a:lnTo>
                  <a:pt x="756" y="2320"/>
                </a:lnTo>
                <a:cubicBezTo>
                  <a:pt x="692" y="2384"/>
                  <a:pt x="604" y="2416"/>
                  <a:pt x="514" y="2416"/>
                </a:cubicBezTo>
                <a:cubicBezTo>
                  <a:pt x="425" y="2416"/>
                  <a:pt x="334" y="2384"/>
                  <a:pt x="266" y="2320"/>
                </a:cubicBezTo>
                <a:cubicBezTo>
                  <a:pt x="138" y="2193"/>
                  <a:pt x="138" y="1967"/>
                  <a:pt x="266" y="1840"/>
                </a:cubicBezTo>
                <a:lnTo>
                  <a:pt x="1895" y="211"/>
                </a:lnTo>
                <a:cubicBezTo>
                  <a:pt x="1963" y="152"/>
                  <a:pt x="2052" y="113"/>
                  <a:pt x="2130" y="113"/>
                </a:cubicBezTo>
                <a:close/>
                <a:moveTo>
                  <a:pt x="2135" y="0"/>
                </a:moveTo>
                <a:cubicBezTo>
                  <a:pt x="2017" y="0"/>
                  <a:pt x="1899" y="44"/>
                  <a:pt x="1806" y="133"/>
                </a:cubicBezTo>
                <a:lnTo>
                  <a:pt x="187" y="1751"/>
                </a:lnTo>
                <a:cubicBezTo>
                  <a:pt x="0" y="1938"/>
                  <a:pt x="0" y="2222"/>
                  <a:pt x="187" y="2409"/>
                </a:cubicBezTo>
                <a:cubicBezTo>
                  <a:pt x="275" y="2497"/>
                  <a:pt x="393" y="2547"/>
                  <a:pt x="511" y="2547"/>
                </a:cubicBezTo>
                <a:cubicBezTo>
                  <a:pt x="639" y="2547"/>
                  <a:pt x="756" y="2497"/>
                  <a:pt x="835" y="2409"/>
                </a:cubicBezTo>
                <a:lnTo>
                  <a:pt x="2464" y="780"/>
                </a:lnTo>
                <a:cubicBezTo>
                  <a:pt x="2552" y="702"/>
                  <a:pt x="2601" y="584"/>
                  <a:pt x="2601" y="456"/>
                </a:cubicBezTo>
                <a:cubicBezTo>
                  <a:pt x="2601" y="338"/>
                  <a:pt x="2552" y="220"/>
                  <a:pt x="2464" y="133"/>
                </a:cubicBezTo>
                <a:cubicBezTo>
                  <a:pt x="2370" y="44"/>
                  <a:pt x="2253" y="0"/>
                  <a:pt x="2135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85"/>
          <p:cNvSpPr/>
          <p:nvPr/>
        </p:nvSpPr>
        <p:spPr>
          <a:xfrm>
            <a:off x="875538" y="478634"/>
            <a:ext cx="382548" cy="119825"/>
          </a:xfrm>
          <a:custGeom>
            <a:avLst/>
            <a:gdLst/>
            <a:ahLst/>
            <a:cxnLst/>
            <a:rect l="l" t="t" r="r" b="b"/>
            <a:pathLst>
              <a:path w="4211" h="1319" extrusionOk="0">
                <a:moveTo>
                  <a:pt x="3767" y="0"/>
                </a:moveTo>
                <a:cubicBezTo>
                  <a:pt x="3748" y="0"/>
                  <a:pt x="3729" y="1"/>
                  <a:pt x="3710" y="4"/>
                </a:cubicBezTo>
                <a:lnTo>
                  <a:pt x="374" y="514"/>
                </a:lnTo>
                <a:cubicBezTo>
                  <a:pt x="147" y="544"/>
                  <a:pt x="1" y="750"/>
                  <a:pt x="30" y="976"/>
                </a:cubicBezTo>
                <a:cubicBezTo>
                  <a:pt x="59" y="1172"/>
                  <a:pt x="236" y="1319"/>
                  <a:pt x="432" y="1319"/>
                </a:cubicBezTo>
                <a:cubicBezTo>
                  <a:pt x="452" y="1319"/>
                  <a:pt x="472" y="1309"/>
                  <a:pt x="491" y="1309"/>
                </a:cubicBezTo>
                <a:lnTo>
                  <a:pt x="3837" y="799"/>
                </a:lnTo>
                <a:cubicBezTo>
                  <a:pt x="4053" y="769"/>
                  <a:pt x="4210" y="563"/>
                  <a:pt x="4171" y="337"/>
                </a:cubicBezTo>
                <a:cubicBezTo>
                  <a:pt x="4144" y="140"/>
                  <a:pt x="3969" y="0"/>
                  <a:pt x="3767" y="0"/>
                </a:cubicBezTo>
                <a:close/>
              </a:path>
            </a:pathLst>
          </a:custGeom>
          <a:solidFill>
            <a:srgbClr val="6259A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" name="Google Shape;260;p85"/>
          <p:cNvSpPr/>
          <p:nvPr/>
        </p:nvSpPr>
        <p:spPr>
          <a:xfrm>
            <a:off x="869269" y="473092"/>
            <a:ext cx="394086" cy="130726"/>
          </a:xfrm>
          <a:custGeom>
            <a:avLst/>
            <a:gdLst/>
            <a:ahLst/>
            <a:cxnLst/>
            <a:rect l="l" t="t" r="r" b="b"/>
            <a:pathLst>
              <a:path w="4338" h="1439" extrusionOk="0">
                <a:moveTo>
                  <a:pt x="3847" y="114"/>
                </a:moveTo>
                <a:cubicBezTo>
                  <a:pt x="4014" y="114"/>
                  <a:pt x="4161" y="241"/>
                  <a:pt x="4181" y="409"/>
                </a:cubicBezTo>
                <a:cubicBezTo>
                  <a:pt x="4211" y="595"/>
                  <a:pt x="4083" y="771"/>
                  <a:pt x="3897" y="801"/>
                </a:cubicBezTo>
                <a:lnTo>
                  <a:pt x="550" y="1311"/>
                </a:lnTo>
                <a:cubicBezTo>
                  <a:pt x="532" y="1314"/>
                  <a:pt x="515" y="1315"/>
                  <a:pt x="497" y="1315"/>
                </a:cubicBezTo>
                <a:cubicBezTo>
                  <a:pt x="332" y="1315"/>
                  <a:pt x="185" y="1195"/>
                  <a:pt x="158" y="1026"/>
                </a:cubicBezTo>
                <a:cubicBezTo>
                  <a:pt x="128" y="840"/>
                  <a:pt x="256" y="664"/>
                  <a:pt x="443" y="634"/>
                </a:cubicBezTo>
                <a:lnTo>
                  <a:pt x="3788" y="124"/>
                </a:lnTo>
                <a:cubicBezTo>
                  <a:pt x="3808" y="124"/>
                  <a:pt x="3828" y="114"/>
                  <a:pt x="3847" y="114"/>
                </a:cubicBezTo>
                <a:close/>
                <a:moveTo>
                  <a:pt x="3848" y="0"/>
                </a:moveTo>
                <a:cubicBezTo>
                  <a:pt x="3825" y="0"/>
                  <a:pt x="3802" y="2"/>
                  <a:pt x="3779" y="6"/>
                </a:cubicBezTo>
                <a:lnTo>
                  <a:pt x="432" y="516"/>
                </a:lnTo>
                <a:cubicBezTo>
                  <a:pt x="177" y="555"/>
                  <a:pt x="1" y="791"/>
                  <a:pt x="40" y="1046"/>
                </a:cubicBezTo>
                <a:cubicBezTo>
                  <a:pt x="79" y="1262"/>
                  <a:pt x="275" y="1439"/>
                  <a:pt x="501" y="1439"/>
                </a:cubicBezTo>
                <a:cubicBezTo>
                  <a:pt x="521" y="1439"/>
                  <a:pt x="541" y="1429"/>
                  <a:pt x="570" y="1429"/>
                </a:cubicBezTo>
                <a:lnTo>
                  <a:pt x="3916" y="919"/>
                </a:lnTo>
                <a:cubicBezTo>
                  <a:pt x="4161" y="880"/>
                  <a:pt x="4338" y="644"/>
                  <a:pt x="4299" y="389"/>
                </a:cubicBezTo>
                <a:cubicBezTo>
                  <a:pt x="4263" y="166"/>
                  <a:pt x="4066" y="0"/>
                  <a:pt x="3848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1" name="Google Shape;261;p85"/>
          <p:cNvSpPr/>
          <p:nvPr/>
        </p:nvSpPr>
        <p:spPr>
          <a:xfrm>
            <a:off x="1066312" y="155226"/>
            <a:ext cx="80307" cy="294429"/>
          </a:xfrm>
          <a:custGeom>
            <a:avLst/>
            <a:gdLst/>
            <a:ahLst/>
            <a:cxnLst/>
            <a:rect l="l" t="t" r="r" b="b"/>
            <a:pathLst>
              <a:path w="884" h="3241" extrusionOk="0">
                <a:moveTo>
                  <a:pt x="429" y="0"/>
                </a:moveTo>
                <a:cubicBezTo>
                  <a:pt x="417" y="0"/>
                  <a:pt x="405" y="1"/>
                  <a:pt x="393" y="2"/>
                </a:cubicBezTo>
                <a:cubicBezTo>
                  <a:pt x="167" y="11"/>
                  <a:pt x="1" y="208"/>
                  <a:pt x="20" y="424"/>
                </a:cubicBezTo>
                <a:cubicBezTo>
                  <a:pt x="69" y="1219"/>
                  <a:pt x="79" y="2023"/>
                  <a:pt x="49" y="2818"/>
                </a:cubicBezTo>
                <a:cubicBezTo>
                  <a:pt x="40" y="3044"/>
                  <a:pt x="217" y="3230"/>
                  <a:pt x="442" y="3240"/>
                </a:cubicBezTo>
                <a:lnTo>
                  <a:pt x="452" y="3240"/>
                </a:lnTo>
                <a:cubicBezTo>
                  <a:pt x="668" y="3240"/>
                  <a:pt x="845" y="3073"/>
                  <a:pt x="854" y="2848"/>
                </a:cubicBezTo>
                <a:cubicBezTo>
                  <a:pt x="884" y="2033"/>
                  <a:pt x="874" y="1199"/>
                  <a:pt x="825" y="375"/>
                </a:cubicBezTo>
                <a:cubicBezTo>
                  <a:pt x="806" y="161"/>
                  <a:pt x="638" y="0"/>
                  <a:pt x="429" y="0"/>
                </a:cubicBezTo>
                <a:close/>
              </a:path>
            </a:pathLst>
          </a:custGeom>
          <a:solidFill>
            <a:srgbClr val="6259A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85"/>
          <p:cNvSpPr/>
          <p:nvPr/>
        </p:nvSpPr>
        <p:spPr>
          <a:xfrm>
            <a:off x="1061861" y="149866"/>
            <a:ext cx="90118" cy="305148"/>
          </a:xfrm>
          <a:custGeom>
            <a:avLst/>
            <a:gdLst/>
            <a:ahLst/>
            <a:cxnLst/>
            <a:rect l="l" t="t" r="r" b="b"/>
            <a:pathLst>
              <a:path w="992" h="3359" extrusionOk="0">
                <a:moveTo>
                  <a:pt x="462" y="120"/>
                </a:moveTo>
                <a:cubicBezTo>
                  <a:pt x="648" y="120"/>
                  <a:pt x="795" y="257"/>
                  <a:pt x="815" y="434"/>
                </a:cubicBezTo>
                <a:cubicBezTo>
                  <a:pt x="864" y="1258"/>
                  <a:pt x="874" y="2092"/>
                  <a:pt x="844" y="2907"/>
                </a:cubicBezTo>
                <a:cubicBezTo>
                  <a:pt x="835" y="3093"/>
                  <a:pt x="687" y="3240"/>
                  <a:pt x="501" y="3240"/>
                </a:cubicBezTo>
                <a:lnTo>
                  <a:pt x="501" y="3299"/>
                </a:lnTo>
                <a:lnTo>
                  <a:pt x="491" y="3240"/>
                </a:lnTo>
                <a:cubicBezTo>
                  <a:pt x="393" y="3240"/>
                  <a:pt x="314" y="3201"/>
                  <a:pt x="246" y="3132"/>
                </a:cubicBezTo>
                <a:cubicBezTo>
                  <a:pt x="187" y="3064"/>
                  <a:pt x="157" y="2975"/>
                  <a:pt x="157" y="2887"/>
                </a:cubicBezTo>
                <a:cubicBezTo>
                  <a:pt x="187" y="2082"/>
                  <a:pt x="177" y="1278"/>
                  <a:pt x="128" y="483"/>
                </a:cubicBezTo>
                <a:cubicBezTo>
                  <a:pt x="118" y="384"/>
                  <a:pt x="148" y="296"/>
                  <a:pt x="207" y="227"/>
                </a:cubicBezTo>
                <a:cubicBezTo>
                  <a:pt x="275" y="159"/>
                  <a:pt x="353" y="120"/>
                  <a:pt x="442" y="120"/>
                </a:cubicBezTo>
                <a:close/>
                <a:moveTo>
                  <a:pt x="479" y="1"/>
                </a:moveTo>
                <a:cubicBezTo>
                  <a:pt x="467" y="1"/>
                  <a:pt x="455" y="1"/>
                  <a:pt x="442" y="2"/>
                </a:cubicBezTo>
                <a:cubicBezTo>
                  <a:pt x="314" y="2"/>
                  <a:pt x="207" y="61"/>
                  <a:pt x="118" y="149"/>
                </a:cubicBezTo>
                <a:cubicBezTo>
                  <a:pt x="39" y="247"/>
                  <a:pt x="0" y="365"/>
                  <a:pt x="10" y="493"/>
                </a:cubicBezTo>
                <a:cubicBezTo>
                  <a:pt x="59" y="1278"/>
                  <a:pt x="69" y="2082"/>
                  <a:pt x="39" y="2877"/>
                </a:cubicBezTo>
                <a:cubicBezTo>
                  <a:pt x="39" y="3005"/>
                  <a:pt x="79" y="3123"/>
                  <a:pt x="167" y="3211"/>
                </a:cubicBezTo>
                <a:cubicBezTo>
                  <a:pt x="246" y="3299"/>
                  <a:pt x="364" y="3358"/>
                  <a:pt x="481" y="3358"/>
                </a:cubicBezTo>
                <a:lnTo>
                  <a:pt x="501" y="3358"/>
                </a:lnTo>
                <a:cubicBezTo>
                  <a:pt x="756" y="3358"/>
                  <a:pt x="952" y="3162"/>
                  <a:pt x="962" y="2916"/>
                </a:cubicBezTo>
                <a:cubicBezTo>
                  <a:pt x="992" y="2092"/>
                  <a:pt x="981" y="1248"/>
                  <a:pt x="933" y="434"/>
                </a:cubicBezTo>
                <a:cubicBezTo>
                  <a:pt x="914" y="181"/>
                  <a:pt x="718" y="1"/>
                  <a:pt x="47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3" name="Google Shape;263;p85"/>
          <p:cNvSpPr/>
          <p:nvPr/>
        </p:nvSpPr>
        <p:spPr>
          <a:xfrm>
            <a:off x="888892" y="659870"/>
            <a:ext cx="263996" cy="113375"/>
          </a:xfrm>
          <a:custGeom>
            <a:avLst/>
            <a:gdLst/>
            <a:ahLst/>
            <a:cxnLst/>
            <a:rect l="l" t="t" r="r" b="b"/>
            <a:pathLst>
              <a:path w="2906" h="1248" extrusionOk="0">
                <a:moveTo>
                  <a:pt x="2473" y="1"/>
                </a:moveTo>
                <a:cubicBezTo>
                  <a:pt x="2444" y="1"/>
                  <a:pt x="2415" y="4"/>
                  <a:pt x="2385" y="11"/>
                </a:cubicBezTo>
                <a:lnTo>
                  <a:pt x="354" y="453"/>
                </a:lnTo>
                <a:cubicBezTo>
                  <a:pt x="138" y="501"/>
                  <a:pt x="0" y="717"/>
                  <a:pt x="40" y="933"/>
                </a:cubicBezTo>
                <a:cubicBezTo>
                  <a:pt x="89" y="1120"/>
                  <a:pt x="256" y="1247"/>
                  <a:pt x="432" y="1247"/>
                </a:cubicBezTo>
                <a:cubicBezTo>
                  <a:pt x="462" y="1247"/>
                  <a:pt x="491" y="1247"/>
                  <a:pt x="521" y="1238"/>
                </a:cubicBezTo>
                <a:lnTo>
                  <a:pt x="2552" y="796"/>
                </a:lnTo>
                <a:cubicBezTo>
                  <a:pt x="2768" y="747"/>
                  <a:pt x="2905" y="531"/>
                  <a:pt x="2856" y="315"/>
                </a:cubicBezTo>
                <a:cubicBezTo>
                  <a:pt x="2823" y="129"/>
                  <a:pt x="2657" y="1"/>
                  <a:pt x="2473" y="1"/>
                </a:cubicBezTo>
                <a:close/>
              </a:path>
            </a:pathLst>
          </a:custGeom>
          <a:solidFill>
            <a:srgbClr val="6259A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" name="Google Shape;264;p85"/>
          <p:cNvSpPr/>
          <p:nvPr/>
        </p:nvSpPr>
        <p:spPr>
          <a:xfrm>
            <a:off x="882714" y="654601"/>
            <a:ext cx="276441" cy="123913"/>
          </a:xfrm>
          <a:custGeom>
            <a:avLst/>
            <a:gdLst/>
            <a:ahLst/>
            <a:cxnLst/>
            <a:rect l="l" t="t" r="r" b="b"/>
            <a:pathLst>
              <a:path w="3043" h="1364" extrusionOk="0">
                <a:moveTo>
                  <a:pt x="2532" y="118"/>
                </a:moveTo>
                <a:cubicBezTo>
                  <a:pt x="2689" y="118"/>
                  <a:pt x="2836" y="226"/>
                  <a:pt x="2875" y="393"/>
                </a:cubicBezTo>
                <a:cubicBezTo>
                  <a:pt x="2914" y="569"/>
                  <a:pt x="2796" y="755"/>
                  <a:pt x="2610" y="795"/>
                </a:cubicBezTo>
                <a:lnTo>
                  <a:pt x="579" y="1237"/>
                </a:lnTo>
                <a:cubicBezTo>
                  <a:pt x="552" y="1244"/>
                  <a:pt x="524" y="1247"/>
                  <a:pt x="498" y="1247"/>
                </a:cubicBezTo>
                <a:cubicBezTo>
                  <a:pt x="341" y="1247"/>
                  <a:pt x="200" y="1132"/>
                  <a:pt x="167" y="982"/>
                </a:cubicBezTo>
                <a:cubicBezTo>
                  <a:pt x="127" y="795"/>
                  <a:pt x="245" y="609"/>
                  <a:pt x="432" y="569"/>
                </a:cubicBezTo>
                <a:lnTo>
                  <a:pt x="2463" y="127"/>
                </a:lnTo>
                <a:cubicBezTo>
                  <a:pt x="2482" y="118"/>
                  <a:pt x="2512" y="118"/>
                  <a:pt x="2532" y="118"/>
                </a:cubicBezTo>
                <a:close/>
                <a:moveTo>
                  <a:pt x="2527" y="1"/>
                </a:moveTo>
                <a:cubicBezTo>
                  <a:pt x="2496" y="1"/>
                  <a:pt x="2465" y="4"/>
                  <a:pt x="2434" y="10"/>
                </a:cubicBezTo>
                <a:lnTo>
                  <a:pt x="402" y="452"/>
                </a:lnTo>
                <a:cubicBezTo>
                  <a:pt x="157" y="511"/>
                  <a:pt x="0" y="755"/>
                  <a:pt x="49" y="1001"/>
                </a:cubicBezTo>
                <a:cubicBezTo>
                  <a:pt x="98" y="1217"/>
                  <a:pt x="284" y="1364"/>
                  <a:pt x="500" y="1364"/>
                </a:cubicBezTo>
                <a:cubicBezTo>
                  <a:pt x="539" y="1364"/>
                  <a:pt x="569" y="1364"/>
                  <a:pt x="598" y="1354"/>
                </a:cubicBezTo>
                <a:lnTo>
                  <a:pt x="2630" y="913"/>
                </a:lnTo>
                <a:cubicBezTo>
                  <a:pt x="2885" y="864"/>
                  <a:pt x="3042" y="609"/>
                  <a:pt x="2983" y="363"/>
                </a:cubicBezTo>
                <a:cubicBezTo>
                  <a:pt x="2940" y="148"/>
                  <a:pt x="2746" y="1"/>
                  <a:pt x="2527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" name="Google Shape;265;p85"/>
          <p:cNvSpPr/>
          <p:nvPr/>
        </p:nvSpPr>
        <p:spPr>
          <a:xfrm>
            <a:off x="606364" y="744628"/>
            <a:ext cx="73130" cy="304058"/>
          </a:xfrm>
          <a:custGeom>
            <a:avLst/>
            <a:gdLst/>
            <a:ahLst/>
            <a:cxnLst/>
            <a:rect l="l" t="t" r="r" b="b"/>
            <a:pathLst>
              <a:path w="805" h="3347" extrusionOk="0">
                <a:moveTo>
                  <a:pt x="402" y="0"/>
                </a:moveTo>
                <a:cubicBezTo>
                  <a:pt x="177" y="0"/>
                  <a:pt x="0" y="187"/>
                  <a:pt x="0" y="403"/>
                </a:cubicBezTo>
                <a:lnTo>
                  <a:pt x="0" y="2944"/>
                </a:lnTo>
                <a:cubicBezTo>
                  <a:pt x="0" y="3160"/>
                  <a:pt x="177" y="3347"/>
                  <a:pt x="402" y="3347"/>
                </a:cubicBezTo>
                <a:cubicBezTo>
                  <a:pt x="618" y="3347"/>
                  <a:pt x="805" y="3160"/>
                  <a:pt x="805" y="2944"/>
                </a:cubicBezTo>
                <a:lnTo>
                  <a:pt x="805" y="403"/>
                </a:lnTo>
                <a:cubicBezTo>
                  <a:pt x="805" y="187"/>
                  <a:pt x="618" y="0"/>
                  <a:pt x="402" y="0"/>
                </a:cubicBezTo>
                <a:close/>
              </a:path>
            </a:pathLst>
          </a:custGeom>
          <a:solidFill>
            <a:srgbClr val="6259A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" name="Google Shape;266;p85"/>
          <p:cNvSpPr/>
          <p:nvPr/>
        </p:nvSpPr>
        <p:spPr>
          <a:xfrm>
            <a:off x="601004" y="739268"/>
            <a:ext cx="83850" cy="314778"/>
          </a:xfrm>
          <a:custGeom>
            <a:avLst/>
            <a:gdLst/>
            <a:ahLst/>
            <a:cxnLst/>
            <a:rect l="l" t="t" r="r" b="b"/>
            <a:pathLst>
              <a:path w="923" h="3465" extrusionOk="0">
                <a:moveTo>
                  <a:pt x="461" y="118"/>
                </a:moveTo>
                <a:cubicBezTo>
                  <a:pt x="648" y="118"/>
                  <a:pt x="805" y="275"/>
                  <a:pt x="805" y="462"/>
                </a:cubicBezTo>
                <a:lnTo>
                  <a:pt x="805" y="3003"/>
                </a:lnTo>
                <a:cubicBezTo>
                  <a:pt x="805" y="3190"/>
                  <a:pt x="648" y="3347"/>
                  <a:pt x="461" y="3347"/>
                </a:cubicBezTo>
                <a:cubicBezTo>
                  <a:pt x="265" y="3347"/>
                  <a:pt x="118" y="3190"/>
                  <a:pt x="118" y="3003"/>
                </a:cubicBezTo>
                <a:lnTo>
                  <a:pt x="118" y="462"/>
                </a:lnTo>
                <a:cubicBezTo>
                  <a:pt x="118" y="275"/>
                  <a:pt x="265" y="118"/>
                  <a:pt x="461" y="118"/>
                </a:cubicBezTo>
                <a:close/>
                <a:moveTo>
                  <a:pt x="461" y="0"/>
                </a:moveTo>
                <a:cubicBezTo>
                  <a:pt x="206" y="0"/>
                  <a:pt x="0" y="207"/>
                  <a:pt x="0" y="462"/>
                </a:cubicBezTo>
                <a:lnTo>
                  <a:pt x="0" y="3003"/>
                </a:lnTo>
                <a:cubicBezTo>
                  <a:pt x="0" y="3258"/>
                  <a:pt x="206" y="3465"/>
                  <a:pt x="461" y="3465"/>
                </a:cubicBezTo>
                <a:cubicBezTo>
                  <a:pt x="716" y="3465"/>
                  <a:pt x="923" y="3258"/>
                  <a:pt x="923" y="3003"/>
                </a:cubicBezTo>
                <a:lnTo>
                  <a:pt x="923" y="462"/>
                </a:lnTo>
                <a:cubicBezTo>
                  <a:pt x="923" y="207"/>
                  <a:pt x="716" y="0"/>
                  <a:pt x="46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85"/>
          <p:cNvSpPr/>
          <p:nvPr/>
        </p:nvSpPr>
        <p:spPr>
          <a:xfrm>
            <a:off x="872812" y="823209"/>
            <a:ext cx="179328" cy="151439"/>
          </a:xfrm>
          <a:custGeom>
            <a:avLst/>
            <a:gdLst/>
            <a:ahLst/>
            <a:cxnLst/>
            <a:rect l="l" t="t" r="r" b="b"/>
            <a:pathLst>
              <a:path w="1974" h="1667" extrusionOk="0">
                <a:moveTo>
                  <a:pt x="463" y="0"/>
                </a:moveTo>
                <a:cubicBezTo>
                  <a:pt x="344" y="0"/>
                  <a:pt x="227" y="51"/>
                  <a:pt x="148" y="146"/>
                </a:cubicBezTo>
                <a:cubicBezTo>
                  <a:pt x="1" y="323"/>
                  <a:pt x="31" y="568"/>
                  <a:pt x="207" y="715"/>
                </a:cubicBezTo>
                <a:lnTo>
                  <a:pt x="1267" y="1579"/>
                </a:lnTo>
                <a:cubicBezTo>
                  <a:pt x="1335" y="1638"/>
                  <a:pt x="1434" y="1667"/>
                  <a:pt x="1522" y="1667"/>
                </a:cubicBezTo>
                <a:cubicBezTo>
                  <a:pt x="1640" y="1667"/>
                  <a:pt x="1748" y="1618"/>
                  <a:pt x="1836" y="1520"/>
                </a:cubicBezTo>
                <a:cubicBezTo>
                  <a:pt x="1974" y="1353"/>
                  <a:pt x="1944" y="1098"/>
                  <a:pt x="1777" y="960"/>
                </a:cubicBezTo>
                <a:lnTo>
                  <a:pt x="718" y="87"/>
                </a:lnTo>
                <a:cubicBezTo>
                  <a:pt x="642" y="28"/>
                  <a:pt x="552" y="0"/>
                  <a:pt x="463" y="0"/>
                </a:cubicBezTo>
                <a:close/>
              </a:path>
            </a:pathLst>
          </a:custGeom>
          <a:solidFill>
            <a:srgbClr val="6259A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" name="Google Shape;268;p85"/>
          <p:cNvSpPr/>
          <p:nvPr/>
        </p:nvSpPr>
        <p:spPr>
          <a:xfrm>
            <a:off x="867452" y="817667"/>
            <a:ext cx="186505" cy="162340"/>
          </a:xfrm>
          <a:custGeom>
            <a:avLst/>
            <a:gdLst/>
            <a:ahLst/>
            <a:cxnLst/>
            <a:rect l="l" t="t" r="r" b="b"/>
            <a:pathLst>
              <a:path w="2053" h="1787" extrusionOk="0">
                <a:moveTo>
                  <a:pt x="521" y="118"/>
                </a:moveTo>
                <a:cubicBezTo>
                  <a:pt x="590" y="118"/>
                  <a:pt x="668" y="148"/>
                  <a:pt x="737" y="197"/>
                </a:cubicBezTo>
                <a:lnTo>
                  <a:pt x="1797" y="1061"/>
                </a:lnTo>
                <a:cubicBezTo>
                  <a:pt x="1865" y="1119"/>
                  <a:pt x="1915" y="1198"/>
                  <a:pt x="1924" y="1296"/>
                </a:cubicBezTo>
                <a:cubicBezTo>
                  <a:pt x="1924" y="1385"/>
                  <a:pt x="1905" y="1473"/>
                  <a:pt x="1846" y="1542"/>
                </a:cubicBezTo>
                <a:cubicBezTo>
                  <a:pt x="1779" y="1625"/>
                  <a:pt x="1679" y="1667"/>
                  <a:pt x="1579" y="1667"/>
                </a:cubicBezTo>
                <a:cubicBezTo>
                  <a:pt x="1502" y="1667"/>
                  <a:pt x="1425" y="1642"/>
                  <a:pt x="1365" y="1590"/>
                </a:cubicBezTo>
                <a:lnTo>
                  <a:pt x="306" y="727"/>
                </a:lnTo>
                <a:cubicBezTo>
                  <a:pt x="158" y="609"/>
                  <a:pt x="129" y="393"/>
                  <a:pt x="256" y="246"/>
                </a:cubicBezTo>
                <a:cubicBezTo>
                  <a:pt x="315" y="158"/>
                  <a:pt x="413" y="118"/>
                  <a:pt x="521" y="118"/>
                </a:cubicBezTo>
                <a:close/>
                <a:moveTo>
                  <a:pt x="513" y="0"/>
                </a:moveTo>
                <a:cubicBezTo>
                  <a:pt x="382" y="0"/>
                  <a:pt x="252" y="58"/>
                  <a:pt x="158" y="168"/>
                </a:cubicBezTo>
                <a:cubicBezTo>
                  <a:pt x="1" y="364"/>
                  <a:pt x="31" y="659"/>
                  <a:pt x="227" y="825"/>
                </a:cubicBezTo>
                <a:lnTo>
                  <a:pt x="1287" y="1689"/>
                </a:lnTo>
                <a:cubicBezTo>
                  <a:pt x="1365" y="1758"/>
                  <a:pt x="1473" y="1787"/>
                  <a:pt x="1581" y="1787"/>
                </a:cubicBezTo>
                <a:cubicBezTo>
                  <a:pt x="1719" y="1787"/>
                  <a:pt x="1846" y="1728"/>
                  <a:pt x="1934" y="1620"/>
                </a:cubicBezTo>
                <a:cubicBezTo>
                  <a:pt x="2013" y="1522"/>
                  <a:pt x="2052" y="1404"/>
                  <a:pt x="2042" y="1287"/>
                </a:cubicBezTo>
                <a:cubicBezTo>
                  <a:pt x="2022" y="1159"/>
                  <a:pt x="1964" y="1051"/>
                  <a:pt x="1876" y="973"/>
                </a:cubicBezTo>
                <a:lnTo>
                  <a:pt x="806" y="109"/>
                </a:lnTo>
                <a:cubicBezTo>
                  <a:pt x="719" y="36"/>
                  <a:pt x="616" y="0"/>
                  <a:pt x="513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" name="Google Shape;269;p85"/>
          <p:cNvSpPr/>
          <p:nvPr/>
        </p:nvSpPr>
        <p:spPr>
          <a:xfrm>
            <a:off x="592919" y="593099"/>
            <a:ext cx="221208" cy="115101"/>
          </a:xfrm>
          <a:custGeom>
            <a:avLst/>
            <a:gdLst/>
            <a:ahLst/>
            <a:cxnLst/>
            <a:rect l="l" t="t" r="r" b="b"/>
            <a:pathLst>
              <a:path w="2435" h="1267" extrusionOk="0">
                <a:moveTo>
                  <a:pt x="1984" y="1"/>
                </a:moveTo>
                <a:cubicBezTo>
                  <a:pt x="1945" y="1"/>
                  <a:pt x="1905" y="7"/>
                  <a:pt x="1865" y="19"/>
                </a:cubicBezTo>
                <a:lnTo>
                  <a:pt x="334" y="471"/>
                </a:lnTo>
                <a:cubicBezTo>
                  <a:pt x="118" y="540"/>
                  <a:pt x="0" y="765"/>
                  <a:pt x="59" y="972"/>
                </a:cubicBezTo>
                <a:cubicBezTo>
                  <a:pt x="118" y="1148"/>
                  <a:pt x="275" y="1266"/>
                  <a:pt x="452" y="1266"/>
                </a:cubicBezTo>
                <a:cubicBezTo>
                  <a:pt x="482" y="1266"/>
                  <a:pt x="521" y="1256"/>
                  <a:pt x="560" y="1246"/>
                </a:cubicBezTo>
                <a:lnTo>
                  <a:pt x="2100" y="795"/>
                </a:lnTo>
                <a:cubicBezTo>
                  <a:pt x="2316" y="726"/>
                  <a:pt x="2434" y="501"/>
                  <a:pt x="2366" y="294"/>
                </a:cubicBezTo>
                <a:cubicBezTo>
                  <a:pt x="2318" y="118"/>
                  <a:pt x="2158" y="1"/>
                  <a:pt x="1984" y="1"/>
                </a:cubicBezTo>
                <a:close/>
              </a:path>
            </a:pathLst>
          </a:custGeom>
          <a:solidFill>
            <a:srgbClr val="6259A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85"/>
          <p:cNvSpPr/>
          <p:nvPr/>
        </p:nvSpPr>
        <p:spPr>
          <a:xfrm>
            <a:off x="586741" y="588011"/>
            <a:ext cx="230020" cy="125457"/>
          </a:xfrm>
          <a:custGeom>
            <a:avLst/>
            <a:gdLst/>
            <a:ahLst/>
            <a:cxnLst/>
            <a:rect l="l" t="t" r="r" b="b"/>
            <a:pathLst>
              <a:path w="2532" h="1381" extrusionOk="0">
                <a:moveTo>
                  <a:pt x="2051" y="115"/>
                </a:moveTo>
                <a:cubicBezTo>
                  <a:pt x="2110" y="115"/>
                  <a:pt x="2168" y="134"/>
                  <a:pt x="2218" y="154"/>
                </a:cubicBezTo>
                <a:cubicBezTo>
                  <a:pt x="2296" y="203"/>
                  <a:pt x="2355" y="272"/>
                  <a:pt x="2384" y="360"/>
                </a:cubicBezTo>
                <a:cubicBezTo>
                  <a:pt x="2404" y="448"/>
                  <a:pt x="2395" y="546"/>
                  <a:pt x="2355" y="625"/>
                </a:cubicBezTo>
                <a:cubicBezTo>
                  <a:pt x="2306" y="703"/>
                  <a:pt x="2238" y="762"/>
                  <a:pt x="2149" y="792"/>
                </a:cubicBezTo>
                <a:lnTo>
                  <a:pt x="609" y="1244"/>
                </a:lnTo>
                <a:cubicBezTo>
                  <a:pt x="577" y="1255"/>
                  <a:pt x="545" y="1260"/>
                  <a:pt x="512" y="1260"/>
                </a:cubicBezTo>
                <a:cubicBezTo>
                  <a:pt x="370" y="1260"/>
                  <a:pt x="226" y="1161"/>
                  <a:pt x="186" y="1017"/>
                </a:cubicBezTo>
                <a:cubicBezTo>
                  <a:pt x="138" y="831"/>
                  <a:pt x="236" y="645"/>
                  <a:pt x="422" y="586"/>
                </a:cubicBezTo>
                <a:lnTo>
                  <a:pt x="1953" y="134"/>
                </a:lnTo>
                <a:cubicBezTo>
                  <a:pt x="1982" y="125"/>
                  <a:pt x="2022" y="115"/>
                  <a:pt x="2051" y="115"/>
                </a:cubicBezTo>
                <a:close/>
                <a:moveTo>
                  <a:pt x="2050" y="1"/>
                </a:moveTo>
                <a:cubicBezTo>
                  <a:pt x="2008" y="1"/>
                  <a:pt x="1966" y="6"/>
                  <a:pt x="1924" y="17"/>
                </a:cubicBezTo>
                <a:lnTo>
                  <a:pt x="382" y="478"/>
                </a:lnTo>
                <a:cubicBezTo>
                  <a:pt x="138" y="546"/>
                  <a:pt x="0" y="802"/>
                  <a:pt x="68" y="1047"/>
                </a:cubicBezTo>
                <a:cubicBezTo>
                  <a:pt x="127" y="1244"/>
                  <a:pt x="314" y="1381"/>
                  <a:pt x="520" y="1381"/>
                </a:cubicBezTo>
                <a:cubicBezTo>
                  <a:pt x="559" y="1381"/>
                  <a:pt x="609" y="1371"/>
                  <a:pt x="648" y="1361"/>
                </a:cubicBezTo>
                <a:lnTo>
                  <a:pt x="2188" y="900"/>
                </a:lnTo>
                <a:cubicBezTo>
                  <a:pt x="2306" y="871"/>
                  <a:pt x="2404" y="792"/>
                  <a:pt x="2463" y="684"/>
                </a:cubicBezTo>
                <a:cubicBezTo>
                  <a:pt x="2522" y="576"/>
                  <a:pt x="2532" y="448"/>
                  <a:pt x="2493" y="331"/>
                </a:cubicBezTo>
                <a:cubicBezTo>
                  <a:pt x="2463" y="213"/>
                  <a:pt x="2384" y="115"/>
                  <a:pt x="2277" y="56"/>
                </a:cubicBezTo>
                <a:cubicBezTo>
                  <a:pt x="2201" y="18"/>
                  <a:pt x="2126" y="1"/>
                  <a:pt x="2050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" name="Google Shape;271;p85"/>
          <p:cNvSpPr/>
          <p:nvPr/>
        </p:nvSpPr>
        <p:spPr>
          <a:xfrm>
            <a:off x="331739" y="505070"/>
            <a:ext cx="122187" cy="276169"/>
          </a:xfrm>
          <a:custGeom>
            <a:avLst/>
            <a:gdLst/>
            <a:ahLst/>
            <a:cxnLst/>
            <a:rect l="l" t="t" r="r" b="b"/>
            <a:pathLst>
              <a:path w="1345" h="3040" extrusionOk="0">
                <a:moveTo>
                  <a:pt x="431" y="0"/>
                </a:moveTo>
                <a:cubicBezTo>
                  <a:pt x="405" y="0"/>
                  <a:pt x="380" y="3"/>
                  <a:pt x="354" y="7"/>
                </a:cubicBezTo>
                <a:cubicBezTo>
                  <a:pt x="138" y="57"/>
                  <a:pt x="1" y="272"/>
                  <a:pt x="49" y="488"/>
                </a:cubicBezTo>
                <a:lnTo>
                  <a:pt x="511" y="2716"/>
                </a:lnTo>
                <a:cubicBezTo>
                  <a:pt x="550" y="2902"/>
                  <a:pt x="717" y="3040"/>
                  <a:pt x="903" y="3040"/>
                </a:cubicBezTo>
                <a:cubicBezTo>
                  <a:pt x="932" y="3040"/>
                  <a:pt x="952" y="3030"/>
                  <a:pt x="982" y="3030"/>
                </a:cubicBezTo>
                <a:cubicBezTo>
                  <a:pt x="1207" y="2981"/>
                  <a:pt x="1345" y="2765"/>
                  <a:pt x="1296" y="2549"/>
                </a:cubicBezTo>
                <a:lnTo>
                  <a:pt x="834" y="321"/>
                </a:lnTo>
                <a:cubicBezTo>
                  <a:pt x="791" y="130"/>
                  <a:pt x="625" y="0"/>
                  <a:pt x="431" y="0"/>
                </a:cubicBezTo>
                <a:close/>
              </a:path>
            </a:pathLst>
          </a:custGeom>
          <a:solidFill>
            <a:srgbClr val="6259A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" name="Google Shape;272;p85"/>
          <p:cNvSpPr/>
          <p:nvPr/>
        </p:nvSpPr>
        <p:spPr>
          <a:xfrm>
            <a:off x="325471" y="499710"/>
            <a:ext cx="133815" cy="286889"/>
          </a:xfrm>
          <a:custGeom>
            <a:avLst/>
            <a:gdLst/>
            <a:ahLst/>
            <a:cxnLst/>
            <a:rect l="l" t="t" r="r" b="b"/>
            <a:pathLst>
              <a:path w="1473" h="3158" extrusionOk="0">
                <a:moveTo>
                  <a:pt x="511" y="116"/>
                </a:moveTo>
                <a:cubicBezTo>
                  <a:pt x="580" y="116"/>
                  <a:pt x="639" y="135"/>
                  <a:pt x="698" y="174"/>
                </a:cubicBezTo>
                <a:cubicBezTo>
                  <a:pt x="776" y="223"/>
                  <a:pt x="825" y="302"/>
                  <a:pt x="844" y="390"/>
                </a:cubicBezTo>
                <a:lnTo>
                  <a:pt x="1306" y="2618"/>
                </a:lnTo>
                <a:cubicBezTo>
                  <a:pt x="1345" y="2804"/>
                  <a:pt x="1228" y="2990"/>
                  <a:pt x="1041" y="3030"/>
                </a:cubicBezTo>
                <a:cubicBezTo>
                  <a:pt x="1018" y="3034"/>
                  <a:pt x="995" y="3037"/>
                  <a:pt x="973" y="3037"/>
                </a:cubicBezTo>
                <a:cubicBezTo>
                  <a:pt x="813" y="3037"/>
                  <a:pt x="673" y="2920"/>
                  <a:pt x="639" y="2765"/>
                </a:cubicBezTo>
                <a:lnTo>
                  <a:pt x="177" y="537"/>
                </a:lnTo>
                <a:cubicBezTo>
                  <a:pt x="138" y="351"/>
                  <a:pt x="256" y="164"/>
                  <a:pt x="443" y="125"/>
                </a:cubicBezTo>
                <a:cubicBezTo>
                  <a:pt x="462" y="125"/>
                  <a:pt x="482" y="116"/>
                  <a:pt x="511" y="116"/>
                </a:cubicBezTo>
                <a:close/>
                <a:moveTo>
                  <a:pt x="500" y="0"/>
                </a:moveTo>
                <a:cubicBezTo>
                  <a:pt x="470" y="0"/>
                  <a:pt x="441" y="2"/>
                  <a:pt x="413" y="7"/>
                </a:cubicBezTo>
                <a:cubicBezTo>
                  <a:pt x="168" y="66"/>
                  <a:pt x="1" y="312"/>
                  <a:pt x="59" y="557"/>
                </a:cubicBezTo>
                <a:lnTo>
                  <a:pt x="521" y="2785"/>
                </a:lnTo>
                <a:cubicBezTo>
                  <a:pt x="560" y="3001"/>
                  <a:pt x="757" y="3158"/>
                  <a:pt x="972" y="3158"/>
                </a:cubicBezTo>
                <a:cubicBezTo>
                  <a:pt x="1001" y="3158"/>
                  <a:pt x="1031" y="3147"/>
                  <a:pt x="1071" y="3147"/>
                </a:cubicBezTo>
                <a:cubicBezTo>
                  <a:pt x="1315" y="3089"/>
                  <a:pt x="1473" y="2844"/>
                  <a:pt x="1424" y="2598"/>
                </a:cubicBezTo>
                <a:lnTo>
                  <a:pt x="962" y="371"/>
                </a:lnTo>
                <a:cubicBezTo>
                  <a:pt x="933" y="243"/>
                  <a:pt x="864" y="145"/>
                  <a:pt x="766" y="76"/>
                </a:cubicBezTo>
                <a:cubicBezTo>
                  <a:pt x="684" y="24"/>
                  <a:pt x="591" y="0"/>
                  <a:pt x="500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" name="Google Shape;273;p85"/>
          <p:cNvSpPr/>
          <p:nvPr/>
        </p:nvSpPr>
        <p:spPr>
          <a:xfrm>
            <a:off x="13418" y="638067"/>
            <a:ext cx="217665" cy="222479"/>
          </a:xfrm>
          <a:custGeom>
            <a:avLst/>
            <a:gdLst/>
            <a:ahLst/>
            <a:cxnLst/>
            <a:rect l="l" t="t" r="r" b="b"/>
            <a:pathLst>
              <a:path w="2396" h="2449" extrusionOk="0">
                <a:moveTo>
                  <a:pt x="450" y="0"/>
                </a:moveTo>
                <a:cubicBezTo>
                  <a:pt x="354" y="0"/>
                  <a:pt x="256" y="35"/>
                  <a:pt x="178" y="104"/>
                </a:cubicBezTo>
                <a:cubicBezTo>
                  <a:pt x="11" y="251"/>
                  <a:pt x="1" y="506"/>
                  <a:pt x="149" y="673"/>
                </a:cubicBezTo>
                <a:lnTo>
                  <a:pt x="1650" y="2322"/>
                </a:lnTo>
                <a:cubicBezTo>
                  <a:pt x="1728" y="2400"/>
                  <a:pt x="1836" y="2449"/>
                  <a:pt x="1944" y="2449"/>
                </a:cubicBezTo>
                <a:cubicBezTo>
                  <a:pt x="2042" y="2449"/>
                  <a:pt x="2140" y="2409"/>
                  <a:pt x="2219" y="2341"/>
                </a:cubicBezTo>
                <a:cubicBezTo>
                  <a:pt x="2386" y="2194"/>
                  <a:pt x="2395" y="1938"/>
                  <a:pt x="2238" y="1772"/>
                </a:cubicBezTo>
                <a:lnTo>
                  <a:pt x="747" y="133"/>
                </a:lnTo>
                <a:cubicBezTo>
                  <a:pt x="669" y="44"/>
                  <a:pt x="560" y="0"/>
                  <a:pt x="450" y="0"/>
                </a:cubicBezTo>
                <a:close/>
              </a:path>
            </a:pathLst>
          </a:custGeom>
          <a:solidFill>
            <a:srgbClr val="6259A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85"/>
          <p:cNvSpPr/>
          <p:nvPr/>
        </p:nvSpPr>
        <p:spPr>
          <a:xfrm>
            <a:off x="11692" y="632253"/>
            <a:ext cx="221117" cy="233653"/>
          </a:xfrm>
          <a:custGeom>
            <a:avLst/>
            <a:gdLst/>
            <a:ahLst/>
            <a:cxnLst/>
            <a:rect l="l" t="t" r="r" b="b"/>
            <a:pathLst>
              <a:path w="2434" h="2572" extrusionOk="0">
                <a:moveTo>
                  <a:pt x="462" y="118"/>
                </a:moveTo>
                <a:cubicBezTo>
                  <a:pt x="471" y="118"/>
                  <a:pt x="482" y="118"/>
                  <a:pt x="482" y="129"/>
                </a:cubicBezTo>
                <a:cubicBezTo>
                  <a:pt x="569" y="129"/>
                  <a:pt x="658" y="168"/>
                  <a:pt x="717" y="236"/>
                </a:cubicBezTo>
                <a:lnTo>
                  <a:pt x="2218" y="1875"/>
                </a:lnTo>
                <a:cubicBezTo>
                  <a:pt x="2277" y="1944"/>
                  <a:pt x="2316" y="2032"/>
                  <a:pt x="2307" y="2130"/>
                </a:cubicBezTo>
                <a:cubicBezTo>
                  <a:pt x="2307" y="2218"/>
                  <a:pt x="2268" y="2297"/>
                  <a:pt x="2198" y="2366"/>
                </a:cubicBezTo>
                <a:cubicBezTo>
                  <a:pt x="2135" y="2420"/>
                  <a:pt x="2053" y="2447"/>
                  <a:pt x="1971" y="2447"/>
                </a:cubicBezTo>
                <a:cubicBezTo>
                  <a:pt x="1874" y="2447"/>
                  <a:pt x="1777" y="2410"/>
                  <a:pt x="1708" y="2336"/>
                </a:cubicBezTo>
                <a:lnTo>
                  <a:pt x="216" y="698"/>
                </a:lnTo>
                <a:cubicBezTo>
                  <a:pt x="148" y="629"/>
                  <a:pt x="118" y="541"/>
                  <a:pt x="128" y="452"/>
                </a:cubicBezTo>
                <a:cubicBezTo>
                  <a:pt x="128" y="364"/>
                  <a:pt x="168" y="275"/>
                  <a:pt x="236" y="216"/>
                </a:cubicBezTo>
                <a:cubicBezTo>
                  <a:pt x="295" y="158"/>
                  <a:pt x="383" y="118"/>
                  <a:pt x="462" y="118"/>
                </a:cubicBezTo>
                <a:close/>
                <a:moveTo>
                  <a:pt x="491" y="1"/>
                </a:moveTo>
                <a:cubicBezTo>
                  <a:pt x="364" y="1"/>
                  <a:pt x="246" y="40"/>
                  <a:pt x="157" y="129"/>
                </a:cubicBezTo>
                <a:cubicBezTo>
                  <a:pt x="59" y="207"/>
                  <a:pt x="11" y="325"/>
                  <a:pt x="0" y="443"/>
                </a:cubicBezTo>
                <a:cubicBezTo>
                  <a:pt x="0" y="570"/>
                  <a:pt x="40" y="687"/>
                  <a:pt x="128" y="776"/>
                </a:cubicBezTo>
                <a:lnTo>
                  <a:pt x="1620" y="2425"/>
                </a:lnTo>
                <a:cubicBezTo>
                  <a:pt x="1708" y="2513"/>
                  <a:pt x="1836" y="2572"/>
                  <a:pt x="1963" y="2572"/>
                </a:cubicBezTo>
                <a:cubicBezTo>
                  <a:pt x="2081" y="2572"/>
                  <a:pt x="2189" y="2532"/>
                  <a:pt x="2277" y="2454"/>
                </a:cubicBezTo>
                <a:cubicBezTo>
                  <a:pt x="2366" y="2366"/>
                  <a:pt x="2425" y="2258"/>
                  <a:pt x="2425" y="2130"/>
                </a:cubicBezTo>
                <a:cubicBezTo>
                  <a:pt x="2434" y="2013"/>
                  <a:pt x="2385" y="1885"/>
                  <a:pt x="2307" y="1797"/>
                </a:cubicBezTo>
                <a:lnTo>
                  <a:pt x="805" y="158"/>
                </a:lnTo>
                <a:cubicBezTo>
                  <a:pt x="726" y="59"/>
                  <a:pt x="609" y="11"/>
                  <a:pt x="491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5" name="Google Shape;275;p85"/>
          <p:cNvSpPr/>
          <p:nvPr/>
        </p:nvSpPr>
        <p:spPr>
          <a:xfrm>
            <a:off x="-254847" y="680310"/>
            <a:ext cx="188140" cy="202584"/>
          </a:xfrm>
          <a:custGeom>
            <a:avLst/>
            <a:gdLst/>
            <a:ahLst/>
            <a:cxnLst/>
            <a:rect l="l" t="t" r="r" b="b"/>
            <a:pathLst>
              <a:path w="2071" h="2230" extrusionOk="0">
                <a:moveTo>
                  <a:pt x="1612" y="0"/>
                </a:moveTo>
                <a:cubicBezTo>
                  <a:pt x="1497" y="0"/>
                  <a:pt x="1383" y="50"/>
                  <a:pt x="1305" y="149"/>
                </a:cubicBezTo>
                <a:lnTo>
                  <a:pt x="138" y="1572"/>
                </a:lnTo>
                <a:cubicBezTo>
                  <a:pt x="1" y="1748"/>
                  <a:pt x="30" y="2003"/>
                  <a:pt x="197" y="2141"/>
                </a:cubicBezTo>
                <a:cubicBezTo>
                  <a:pt x="275" y="2200"/>
                  <a:pt x="363" y="2229"/>
                  <a:pt x="452" y="2229"/>
                </a:cubicBezTo>
                <a:cubicBezTo>
                  <a:pt x="570" y="2229"/>
                  <a:pt x="688" y="2180"/>
                  <a:pt x="766" y="2082"/>
                </a:cubicBezTo>
                <a:lnTo>
                  <a:pt x="1924" y="659"/>
                </a:lnTo>
                <a:cubicBezTo>
                  <a:pt x="2071" y="483"/>
                  <a:pt x="2042" y="228"/>
                  <a:pt x="1865" y="90"/>
                </a:cubicBezTo>
                <a:cubicBezTo>
                  <a:pt x="1792" y="30"/>
                  <a:pt x="1702" y="0"/>
                  <a:pt x="1612" y="0"/>
                </a:cubicBezTo>
                <a:close/>
              </a:path>
            </a:pathLst>
          </a:custGeom>
          <a:solidFill>
            <a:srgbClr val="6259A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" name="Google Shape;276;p85"/>
          <p:cNvSpPr/>
          <p:nvPr/>
        </p:nvSpPr>
        <p:spPr>
          <a:xfrm>
            <a:off x="-256664" y="674859"/>
            <a:ext cx="191774" cy="213395"/>
          </a:xfrm>
          <a:custGeom>
            <a:avLst/>
            <a:gdLst/>
            <a:ahLst/>
            <a:cxnLst/>
            <a:rect l="l" t="t" r="r" b="b"/>
            <a:pathLst>
              <a:path w="2111" h="2349" extrusionOk="0">
                <a:moveTo>
                  <a:pt x="1630" y="120"/>
                </a:moveTo>
                <a:cubicBezTo>
                  <a:pt x="1708" y="120"/>
                  <a:pt x="1787" y="140"/>
                  <a:pt x="1846" y="199"/>
                </a:cubicBezTo>
                <a:cubicBezTo>
                  <a:pt x="1924" y="248"/>
                  <a:pt x="1964" y="336"/>
                  <a:pt x="1973" y="425"/>
                </a:cubicBezTo>
                <a:cubicBezTo>
                  <a:pt x="1983" y="513"/>
                  <a:pt x="1953" y="611"/>
                  <a:pt x="1905" y="680"/>
                </a:cubicBezTo>
                <a:lnTo>
                  <a:pt x="737" y="2103"/>
                </a:lnTo>
                <a:cubicBezTo>
                  <a:pt x="675" y="2182"/>
                  <a:pt x="573" y="2225"/>
                  <a:pt x="470" y="2225"/>
                </a:cubicBezTo>
                <a:cubicBezTo>
                  <a:pt x="395" y="2225"/>
                  <a:pt x="318" y="2202"/>
                  <a:pt x="256" y="2152"/>
                </a:cubicBezTo>
                <a:cubicBezTo>
                  <a:pt x="187" y="2093"/>
                  <a:pt x="138" y="2015"/>
                  <a:pt x="138" y="1926"/>
                </a:cubicBezTo>
                <a:cubicBezTo>
                  <a:pt x="128" y="1828"/>
                  <a:pt x="148" y="1740"/>
                  <a:pt x="207" y="1671"/>
                </a:cubicBezTo>
                <a:lnTo>
                  <a:pt x="1365" y="248"/>
                </a:lnTo>
                <a:cubicBezTo>
                  <a:pt x="1423" y="170"/>
                  <a:pt x="1512" y="131"/>
                  <a:pt x="1600" y="120"/>
                </a:cubicBezTo>
                <a:close/>
                <a:moveTo>
                  <a:pt x="1633" y="1"/>
                </a:moveTo>
                <a:cubicBezTo>
                  <a:pt x="1619" y="1"/>
                  <a:pt x="1605" y="1"/>
                  <a:pt x="1591" y="3"/>
                </a:cubicBezTo>
                <a:cubicBezTo>
                  <a:pt x="1463" y="13"/>
                  <a:pt x="1355" y="72"/>
                  <a:pt x="1277" y="170"/>
                </a:cubicBezTo>
                <a:lnTo>
                  <a:pt x="119" y="1592"/>
                </a:lnTo>
                <a:cubicBezTo>
                  <a:pt x="40" y="1690"/>
                  <a:pt x="1" y="1808"/>
                  <a:pt x="10" y="1936"/>
                </a:cubicBezTo>
                <a:cubicBezTo>
                  <a:pt x="30" y="2054"/>
                  <a:pt x="89" y="2172"/>
                  <a:pt x="187" y="2250"/>
                </a:cubicBezTo>
                <a:cubicBezTo>
                  <a:pt x="266" y="2309"/>
                  <a:pt x="374" y="2348"/>
                  <a:pt x="472" y="2348"/>
                </a:cubicBezTo>
                <a:cubicBezTo>
                  <a:pt x="619" y="2348"/>
                  <a:pt x="747" y="2289"/>
                  <a:pt x="835" y="2181"/>
                </a:cubicBezTo>
                <a:lnTo>
                  <a:pt x="1993" y="748"/>
                </a:lnTo>
                <a:cubicBezTo>
                  <a:pt x="2071" y="660"/>
                  <a:pt x="2110" y="532"/>
                  <a:pt x="2091" y="415"/>
                </a:cubicBezTo>
                <a:cubicBezTo>
                  <a:pt x="2081" y="288"/>
                  <a:pt x="2022" y="179"/>
                  <a:pt x="1924" y="101"/>
                </a:cubicBezTo>
                <a:cubicBezTo>
                  <a:pt x="1838" y="32"/>
                  <a:pt x="1737" y="1"/>
                  <a:pt x="1633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85"/>
          <p:cNvSpPr/>
          <p:nvPr/>
        </p:nvSpPr>
        <p:spPr>
          <a:xfrm>
            <a:off x="-434902" y="668863"/>
            <a:ext cx="216665" cy="76764"/>
          </a:xfrm>
          <a:custGeom>
            <a:avLst/>
            <a:gdLst/>
            <a:ahLst/>
            <a:cxnLst/>
            <a:rect l="l" t="t" r="r" b="b"/>
            <a:pathLst>
              <a:path w="2385" h="845" extrusionOk="0">
                <a:moveTo>
                  <a:pt x="402" y="0"/>
                </a:moveTo>
                <a:cubicBezTo>
                  <a:pt x="186" y="0"/>
                  <a:pt x="10" y="167"/>
                  <a:pt x="0" y="393"/>
                </a:cubicBezTo>
                <a:cubicBezTo>
                  <a:pt x="0" y="609"/>
                  <a:pt x="167" y="795"/>
                  <a:pt x="393" y="805"/>
                </a:cubicBezTo>
                <a:lnTo>
                  <a:pt x="1963" y="844"/>
                </a:lnTo>
                <a:lnTo>
                  <a:pt x="1972" y="844"/>
                </a:lnTo>
                <a:cubicBezTo>
                  <a:pt x="2198" y="844"/>
                  <a:pt x="2375" y="668"/>
                  <a:pt x="2375" y="441"/>
                </a:cubicBezTo>
                <a:cubicBezTo>
                  <a:pt x="2385" y="226"/>
                  <a:pt x="2208" y="40"/>
                  <a:pt x="1983" y="29"/>
                </a:cubicBezTo>
                <a:lnTo>
                  <a:pt x="413" y="0"/>
                </a:lnTo>
                <a:close/>
              </a:path>
            </a:pathLst>
          </a:custGeom>
          <a:solidFill>
            <a:srgbClr val="6259A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" name="Google Shape;278;p85"/>
          <p:cNvSpPr/>
          <p:nvPr/>
        </p:nvSpPr>
        <p:spPr>
          <a:xfrm>
            <a:off x="-440261" y="663503"/>
            <a:ext cx="227385" cy="87484"/>
          </a:xfrm>
          <a:custGeom>
            <a:avLst/>
            <a:gdLst/>
            <a:ahLst/>
            <a:cxnLst/>
            <a:rect l="l" t="t" r="r" b="b"/>
            <a:pathLst>
              <a:path w="2503" h="963" extrusionOk="0">
                <a:moveTo>
                  <a:pt x="472" y="118"/>
                </a:moveTo>
                <a:lnTo>
                  <a:pt x="2042" y="157"/>
                </a:lnTo>
                <a:cubicBezTo>
                  <a:pt x="2130" y="157"/>
                  <a:pt x="2218" y="197"/>
                  <a:pt x="2287" y="256"/>
                </a:cubicBezTo>
                <a:cubicBezTo>
                  <a:pt x="2345" y="324"/>
                  <a:pt x="2375" y="413"/>
                  <a:pt x="2375" y="500"/>
                </a:cubicBezTo>
                <a:cubicBezTo>
                  <a:pt x="2375" y="687"/>
                  <a:pt x="2218" y="834"/>
                  <a:pt x="2031" y="834"/>
                </a:cubicBezTo>
                <a:lnTo>
                  <a:pt x="2031" y="903"/>
                </a:lnTo>
                <a:lnTo>
                  <a:pt x="2022" y="834"/>
                </a:lnTo>
                <a:lnTo>
                  <a:pt x="452" y="805"/>
                </a:lnTo>
                <a:cubicBezTo>
                  <a:pt x="363" y="795"/>
                  <a:pt x="275" y="766"/>
                  <a:pt x="216" y="697"/>
                </a:cubicBezTo>
                <a:cubicBezTo>
                  <a:pt x="147" y="628"/>
                  <a:pt x="118" y="540"/>
                  <a:pt x="118" y="452"/>
                </a:cubicBezTo>
                <a:cubicBezTo>
                  <a:pt x="128" y="265"/>
                  <a:pt x="275" y="118"/>
                  <a:pt x="472" y="118"/>
                </a:cubicBezTo>
                <a:close/>
                <a:moveTo>
                  <a:pt x="461" y="0"/>
                </a:moveTo>
                <a:cubicBezTo>
                  <a:pt x="216" y="0"/>
                  <a:pt x="10" y="197"/>
                  <a:pt x="0" y="452"/>
                </a:cubicBezTo>
                <a:cubicBezTo>
                  <a:pt x="0" y="570"/>
                  <a:pt x="40" y="687"/>
                  <a:pt x="128" y="775"/>
                </a:cubicBezTo>
                <a:cubicBezTo>
                  <a:pt x="216" y="864"/>
                  <a:pt x="324" y="913"/>
                  <a:pt x="452" y="923"/>
                </a:cubicBezTo>
                <a:lnTo>
                  <a:pt x="2022" y="962"/>
                </a:lnTo>
                <a:lnTo>
                  <a:pt x="2031" y="962"/>
                </a:lnTo>
                <a:cubicBezTo>
                  <a:pt x="2287" y="962"/>
                  <a:pt x="2493" y="756"/>
                  <a:pt x="2493" y="511"/>
                </a:cubicBezTo>
                <a:cubicBezTo>
                  <a:pt x="2502" y="383"/>
                  <a:pt x="2454" y="265"/>
                  <a:pt x="2365" y="177"/>
                </a:cubicBezTo>
                <a:cubicBezTo>
                  <a:pt x="2287" y="88"/>
                  <a:pt x="2169" y="40"/>
                  <a:pt x="2042" y="29"/>
                </a:cubicBezTo>
                <a:lnTo>
                  <a:pt x="461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" name="Google Shape;279;p85"/>
          <p:cNvSpPr/>
          <p:nvPr/>
        </p:nvSpPr>
        <p:spPr>
          <a:xfrm>
            <a:off x="-137203" y="893160"/>
            <a:ext cx="265812" cy="91390"/>
          </a:xfrm>
          <a:custGeom>
            <a:avLst/>
            <a:gdLst/>
            <a:ahLst/>
            <a:cxnLst/>
            <a:rect l="l" t="t" r="r" b="b"/>
            <a:pathLst>
              <a:path w="2926" h="1006" extrusionOk="0">
                <a:moveTo>
                  <a:pt x="2516" y="1"/>
                </a:moveTo>
                <a:cubicBezTo>
                  <a:pt x="2499" y="1"/>
                  <a:pt x="2481" y="2"/>
                  <a:pt x="2464" y="4"/>
                </a:cubicBezTo>
                <a:lnTo>
                  <a:pt x="383" y="200"/>
                </a:lnTo>
                <a:cubicBezTo>
                  <a:pt x="167" y="230"/>
                  <a:pt x="1" y="426"/>
                  <a:pt x="21" y="642"/>
                </a:cubicBezTo>
                <a:cubicBezTo>
                  <a:pt x="40" y="848"/>
                  <a:pt x="217" y="1005"/>
                  <a:pt x="423" y="1005"/>
                </a:cubicBezTo>
                <a:lnTo>
                  <a:pt x="462" y="1005"/>
                </a:lnTo>
                <a:lnTo>
                  <a:pt x="2542" y="799"/>
                </a:lnTo>
                <a:cubicBezTo>
                  <a:pt x="2758" y="779"/>
                  <a:pt x="2925" y="583"/>
                  <a:pt x="2906" y="367"/>
                </a:cubicBezTo>
                <a:cubicBezTo>
                  <a:pt x="2888" y="159"/>
                  <a:pt x="2719" y="1"/>
                  <a:pt x="2516" y="1"/>
                </a:cubicBezTo>
                <a:close/>
              </a:path>
            </a:pathLst>
          </a:custGeom>
          <a:solidFill>
            <a:srgbClr val="6259A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" name="Google Shape;280;p85"/>
          <p:cNvSpPr/>
          <p:nvPr/>
        </p:nvSpPr>
        <p:spPr>
          <a:xfrm>
            <a:off x="-142472" y="887709"/>
            <a:ext cx="275442" cy="102110"/>
          </a:xfrm>
          <a:custGeom>
            <a:avLst/>
            <a:gdLst/>
            <a:ahLst/>
            <a:cxnLst/>
            <a:rect l="l" t="t" r="r" b="b"/>
            <a:pathLst>
              <a:path w="3032" h="1124" extrusionOk="0">
                <a:moveTo>
                  <a:pt x="2561" y="123"/>
                </a:moveTo>
                <a:cubicBezTo>
                  <a:pt x="2639" y="123"/>
                  <a:pt x="2718" y="143"/>
                  <a:pt x="2777" y="191"/>
                </a:cubicBezTo>
                <a:cubicBezTo>
                  <a:pt x="2846" y="250"/>
                  <a:pt x="2895" y="339"/>
                  <a:pt x="2905" y="427"/>
                </a:cubicBezTo>
                <a:cubicBezTo>
                  <a:pt x="2914" y="516"/>
                  <a:pt x="2885" y="614"/>
                  <a:pt x="2826" y="682"/>
                </a:cubicBezTo>
                <a:cubicBezTo>
                  <a:pt x="2767" y="751"/>
                  <a:pt x="2689" y="790"/>
                  <a:pt x="2591" y="800"/>
                </a:cubicBezTo>
                <a:lnTo>
                  <a:pt x="510" y="1006"/>
                </a:lnTo>
                <a:cubicBezTo>
                  <a:pt x="498" y="1008"/>
                  <a:pt x="487" y="1008"/>
                  <a:pt x="475" y="1008"/>
                </a:cubicBezTo>
                <a:cubicBezTo>
                  <a:pt x="303" y="1008"/>
                  <a:pt x="156" y="877"/>
                  <a:pt x="137" y="702"/>
                </a:cubicBezTo>
                <a:cubicBezTo>
                  <a:pt x="118" y="505"/>
                  <a:pt x="255" y="339"/>
                  <a:pt x="451" y="319"/>
                </a:cubicBezTo>
                <a:lnTo>
                  <a:pt x="2532" y="123"/>
                </a:lnTo>
                <a:close/>
                <a:moveTo>
                  <a:pt x="2577" y="0"/>
                </a:moveTo>
                <a:cubicBezTo>
                  <a:pt x="2556" y="0"/>
                  <a:pt x="2534" y="2"/>
                  <a:pt x="2512" y="5"/>
                </a:cubicBezTo>
                <a:lnTo>
                  <a:pt x="441" y="202"/>
                </a:lnTo>
                <a:cubicBezTo>
                  <a:pt x="186" y="231"/>
                  <a:pt x="0" y="457"/>
                  <a:pt x="20" y="712"/>
                </a:cubicBezTo>
                <a:cubicBezTo>
                  <a:pt x="49" y="947"/>
                  <a:pt x="245" y="1124"/>
                  <a:pt x="481" y="1124"/>
                </a:cubicBezTo>
                <a:lnTo>
                  <a:pt x="530" y="1124"/>
                </a:lnTo>
                <a:lnTo>
                  <a:pt x="2600" y="918"/>
                </a:lnTo>
                <a:cubicBezTo>
                  <a:pt x="2728" y="908"/>
                  <a:pt x="2836" y="849"/>
                  <a:pt x="2914" y="751"/>
                </a:cubicBezTo>
                <a:cubicBezTo>
                  <a:pt x="2993" y="662"/>
                  <a:pt x="3032" y="545"/>
                  <a:pt x="3022" y="417"/>
                </a:cubicBezTo>
                <a:cubicBezTo>
                  <a:pt x="3012" y="290"/>
                  <a:pt x="2953" y="182"/>
                  <a:pt x="2855" y="103"/>
                </a:cubicBezTo>
                <a:cubicBezTo>
                  <a:pt x="2774" y="38"/>
                  <a:pt x="2679" y="0"/>
                  <a:pt x="2577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85"/>
          <p:cNvSpPr/>
          <p:nvPr/>
        </p:nvSpPr>
        <p:spPr>
          <a:xfrm>
            <a:off x="182027" y="988547"/>
            <a:ext cx="241557" cy="190320"/>
          </a:xfrm>
          <a:custGeom>
            <a:avLst/>
            <a:gdLst/>
            <a:ahLst/>
            <a:cxnLst/>
            <a:rect l="l" t="t" r="r" b="b"/>
            <a:pathLst>
              <a:path w="2659" h="2095" extrusionOk="0">
                <a:moveTo>
                  <a:pt x="459" y="0"/>
                </a:moveTo>
                <a:cubicBezTo>
                  <a:pt x="335" y="0"/>
                  <a:pt x="213" y="59"/>
                  <a:pt x="137" y="171"/>
                </a:cubicBezTo>
                <a:cubicBezTo>
                  <a:pt x="0" y="348"/>
                  <a:pt x="39" y="603"/>
                  <a:pt x="216" y="730"/>
                </a:cubicBezTo>
                <a:lnTo>
                  <a:pt x="1972" y="2016"/>
                </a:lnTo>
                <a:cubicBezTo>
                  <a:pt x="2041" y="2065"/>
                  <a:pt x="2129" y="2094"/>
                  <a:pt x="2208" y="2094"/>
                </a:cubicBezTo>
                <a:cubicBezTo>
                  <a:pt x="2336" y="2094"/>
                  <a:pt x="2453" y="2036"/>
                  <a:pt x="2532" y="1927"/>
                </a:cubicBezTo>
                <a:cubicBezTo>
                  <a:pt x="2659" y="1751"/>
                  <a:pt x="2630" y="1495"/>
                  <a:pt x="2443" y="1368"/>
                </a:cubicBezTo>
                <a:lnTo>
                  <a:pt x="696" y="82"/>
                </a:lnTo>
                <a:cubicBezTo>
                  <a:pt x="625" y="27"/>
                  <a:pt x="542" y="0"/>
                  <a:pt x="459" y="0"/>
                </a:cubicBezTo>
                <a:close/>
              </a:path>
            </a:pathLst>
          </a:custGeom>
          <a:solidFill>
            <a:srgbClr val="6259A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2" name="Google Shape;282;p85"/>
          <p:cNvSpPr/>
          <p:nvPr/>
        </p:nvSpPr>
        <p:spPr>
          <a:xfrm>
            <a:off x="180210" y="983005"/>
            <a:ext cx="245191" cy="201222"/>
          </a:xfrm>
          <a:custGeom>
            <a:avLst/>
            <a:gdLst/>
            <a:ahLst/>
            <a:cxnLst/>
            <a:rect l="l" t="t" r="r" b="b"/>
            <a:pathLst>
              <a:path w="2699" h="2215" extrusionOk="0">
                <a:moveTo>
                  <a:pt x="481" y="124"/>
                </a:moveTo>
                <a:cubicBezTo>
                  <a:pt x="550" y="124"/>
                  <a:pt x="618" y="143"/>
                  <a:pt x="677" y="193"/>
                </a:cubicBezTo>
                <a:lnTo>
                  <a:pt x="2434" y="1478"/>
                </a:lnTo>
                <a:cubicBezTo>
                  <a:pt x="2502" y="1527"/>
                  <a:pt x="2552" y="1606"/>
                  <a:pt x="2571" y="1694"/>
                </a:cubicBezTo>
                <a:cubicBezTo>
                  <a:pt x="2581" y="1792"/>
                  <a:pt x="2561" y="1881"/>
                  <a:pt x="2502" y="1949"/>
                </a:cubicBezTo>
                <a:cubicBezTo>
                  <a:pt x="2436" y="2039"/>
                  <a:pt x="2326" y="2089"/>
                  <a:pt x="2216" y="2089"/>
                </a:cubicBezTo>
                <a:cubicBezTo>
                  <a:pt x="2147" y="2089"/>
                  <a:pt x="2079" y="2069"/>
                  <a:pt x="2022" y="2027"/>
                </a:cubicBezTo>
                <a:lnTo>
                  <a:pt x="275" y="742"/>
                </a:lnTo>
                <a:cubicBezTo>
                  <a:pt x="197" y="693"/>
                  <a:pt x="147" y="614"/>
                  <a:pt x="138" y="516"/>
                </a:cubicBezTo>
                <a:cubicBezTo>
                  <a:pt x="128" y="428"/>
                  <a:pt x="147" y="340"/>
                  <a:pt x="197" y="261"/>
                </a:cubicBezTo>
                <a:cubicBezTo>
                  <a:pt x="256" y="193"/>
                  <a:pt x="334" y="143"/>
                  <a:pt x="422" y="124"/>
                </a:cubicBezTo>
                <a:close/>
                <a:moveTo>
                  <a:pt x="474" y="1"/>
                </a:moveTo>
                <a:cubicBezTo>
                  <a:pt x="454" y="1"/>
                  <a:pt x="433" y="3"/>
                  <a:pt x="413" y="6"/>
                </a:cubicBezTo>
                <a:cubicBezTo>
                  <a:pt x="285" y="26"/>
                  <a:pt x="177" y="95"/>
                  <a:pt x="108" y="193"/>
                </a:cubicBezTo>
                <a:cubicBezTo>
                  <a:pt x="29" y="291"/>
                  <a:pt x="0" y="418"/>
                  <a:pt x="20" y="536"/>
                </a:cubicBezTo>
                <a:cubicBezTo>
                  <a:pt x="40" y="664"/>
                  <a:pt x="108" y="771"/>
                  <a:pt x="206" y="840"/>
                </a:cubicBezTo>
                <a:lnTo>
                  <a:pt x="1953" y="2126"/>
                </a:lnTo>
                <a:cubicBezTo>
                  <a:pt x="2031" y="2184"/>
                  <a:pt x="2129" y="2214"/>
                  <a:pt x="2228" y="2214"/>
                </a:cubicBezTo>
                <a:cubicBezTo>
                  <a:pt x="2375" y="2214"/>
                  <a:pt x="2513" y="2145"/>
                  <a:pt x="2600" y="2027"/>
                </a:cubicBezTo>
                <a:cubicBezTo>
                  <a:pt x="2670" y="1920"/>
                  <a:pt x="2699" y="1802"/>
                  <a:pt x="2689" y="1684"/>
                </a:cubicBezTo>
                <a:cubicBezTo>
                  <a:pt x="2670" y="1556"/>
                  <a:pt x="2600" y="1449"/>
                  <a:pt x="2502" y="1380"/>
                </a:cubicBezTo>
                <a:lnTo>
                  <a:pt x="756" y="95"/>
                </a:lnTo>
                <a:cubicBezTo>
                  <a:pt x="667" y="38"/>
                  <a:pt x="571" y="1"/>
                  <a:pt x="474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3" name="Google Shape;283;p85"/>
          <p:cNvSpPr/>
          <p:nvPr/>
        </p:nvSpPr>
        <p:spPr>
          <a:xfrm>
            <a:off x="301397" y="808674"/>
            <a:ext cx="234562" cy="206127"/>
          </a:xfrm>
          <a:custGeom>
            <a:avLst/>
            <a:gdLst/>
            <a:ahLst/>
            <a:cxnLst/>
            <a:rect l="l" t="t" r="r" b="b"/>
            <a:pathLst>
              <a:path w="2582" h="2269" extrusionOk="0">
                <a:moveTo>
                  <a:pt x="2128" y="1"/>
                </a:moveTo>
                <a:cubicBezTo>
                  <a:pt x="2035" y="1"/>
                  <a:pt x="1941" y="33"/>
                  <a:pt x="1865" y="100"/>
                </a:cubicBezTo>
                <a:lnTo>
                  <a:pt x="187" y="1562"/>
                </a:lnTo>
                <a:cubicBezTo>
                  <a:pt x="21" y="1709"/>
                  <a:pt x="1" y="1964"/>
                  <a:pt x="148" y="2131"/>
                </a:cubicBezTo>
                <a:cubicBezTo>
                  <a:pt x="226" y="2230"/>
                  <a:pt x="344" y="2269"/>
                  <a:pt x="452" y="2269"/>
                </a:cubicBezTo>
                <a:cubicBezTo>
                  <a:pt x="551" y="2269"/>
                  <a:pt x="638" y="2239"/>
                  <a:pt x="717" y="2171"/>
                </a:cubicBezTo>
                <a:lnTo>
                  <a:pt x="2395" y="708"/>
                </a:lnTo>
                <a:cubicBezTo>
                  <a:pt x="2562" y="561"/>
                  <a:pt x="2581" y="306"/>
                  <a:pt x="2435" y="139"/>
                </a:cubicBezTo>
                <a:cubicBezTo>
                  <a:pt x="2354" y="48"/>
                  <a:pt x="2241" y="1"/>
                  <a:pt x="2128" y="1"/>
                </a:cubicBezTo>
                <a:close/>
              </a:path>
            </a:pathLst>
          </a:custGeom>
          <a:solidFill>
            <a:srgbClr val="6259A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85"/>
          <p:cNvSpPr/>
          <p:nvPr/>
        </p:nvSpPr>
        <p:spPr>
          <a:xfrm>
            <a:off x="295129" y="803314"/>
            <a:ext cx="247098" cy="216847"/>
          </a:xfrm>
          <a:custGeom>
            <a:avLst/>
            <a:gdLst/>
            <a:ahLst/>
            <a:cxnLst/>
            <a:rect l="l" t="t" r="r" b="b"/>
            <a:pathLst>
              <a:path w="2720" h="2387" extrusionOk="0">
                <a:moveTo>
                  <a:pt x="2219" y="119"/>
                </a:moveTo>
                <a:cubicBezTo>
                  <a:pt x="2317" y="130"/>
                  <a:pt x="2395" y="169"/>
                  <a:pt x="2454" y="237"/>
                </a:cubicBezTo>
                <a:cubicBezTo>
                  <a:pt x="2582" y="385"/>
                  <a:pt x="2563" y="601"/>
                  <a:pt x="2425" y="718"/>
                </a:cubicBezTo>
                <a:lnTo>
                  <a:pt x="747" y="2190"/>
                </a:lnTo>
                <a:cubicBezTo>
                  <a:pt x="686" y="2243"/>
                  <a:pt x="608" y="2268"/>
                  <a:pt x="530" y="2268"/>
                </a:cubicBezTo>
                <a:cubicBezTo>
                  <a:pt x="431" y="2268"/>
                  <a:pt x="332" y="2228"/>
                  <a:pt x="266" y="2151"/>
                </a:cubicBezTo>
                <a:cubicBezTo>
                  <a:pt x="138" y="2014"/>
                  <a:pt x="158" y="1798"/>
                  <a:pt x="295" y="1670"/>
                </a:cubicBezTo>
                <a:lnTo>
                  <a:pt x="1974" y="208"/>
                </a:lnTo>
                <a:cubicBezTo>
                  <a:pt x="2033" y="149"/>
                  <a:pt x="2111" y="119"/>
                  <a:pt x="2199" y="119"/>
                </a:cubicBezTo>
                <a:close/>
                <a:moveTo>
                  <a:pt x="2192" y="0"/>
                </a:moveTo>
                <a:cubicBezTo>
                  <a:pt x="2078" y="0"/>
                  <a:pt x="1975" y="40"/>
                  <a:pt x="1895" y="119"/>
                </a:cubicBezTo>
                <a:lnTo>
                  <a:pt x="217" y="1582"/>
                </a:lnTo>
                <a:cubicBezTo>
                  <a:pt x="21" y="1748"/>
                  <a:pt x="1" y="2043"/>
                  <a:pt x="178" y="2230"/>
                </a:cubicBezTo>
                <a:cubicBezTo>
                  <a:pt x="266" y="2337"/>
                  <a:pt x="384" y="2387"/>
                  <a:pt x="521" y="2387"/>
                </a:cubicBezTo>
                <a:cubicBezTo>
                  <a:pt x="629" y="2387"/>
                  <a:pt x="737" y="2347"/>
                  <a:pt x="825" y="2278"/>
                </a:cubicBezTo>
                <a:lnTo>
                  <a:pt x="2504" y="817"/>
                </a:lnTo>
                <a:cubicBezTo>
                  <a:pt x="2700" y="640"/>
                  <a:pt x="2720" y="355"/>
                  <a:pt x="2543" y="159"/>
                </a:cubicBezTo>
                <a:cubicBezTo>
                  <a:pt x="2464" y="71"/>
                  <a:pt x="2356" y="12"/>
                  <a:pt x="2229" y="2"/>
                </a:cubicBezTo>
                <a:cubicBezTo>
                  <a:pt x="2216" y="1"/>
                  <a:pt x="2204" y="0"/>
                  <a:pt x="219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5" name="Google Shape;285;p85"/>
          <p:cNvSpPr/>
          <p:nvPr/>
        </p:nvSpPr>
        <p:spPr>
          <a:xfrm>
            <a:off x="584924" y="994724"/>
            <a:ext cx="287979" cy="142172"/>
          </a:xfrm>
          <a:custGeom>
            <a:avLst/>
            <a:gdLst/>
            <a:ahLst/>
            <a:cxnLst/>
            <a:rect l="l" t="t" r="r" b="b"/>
            <a:pathLst>
              <a:path w="3170" h="1565" extrusionOk="0">
                <a:moveTo>
                  <a:pt x="2724" y="0"/>
                </a:moveTo>
                <a:cubicBezTo>
                  <a:pt x="2680" y="0"/>
                  <a:pt x="2635" y="8"/>
                  <a:pt x="2591" y="25"/>
                </a:cubicBezTo>
                <a:lnTo>
                  <a:pt x="324" y="780"/>
                </a:lnTo>
                <a:cubicBezTo>
                  <a:pt x="315" y="780"/>
                  <a:pt x="304" y="790"/>
                  <a:pt x="295" y="790"/>
                </a:cubicBezTo>
                <a:cubicBezTo>
                  <a:pt x="99" y="878"/>
                  <a:pt x="1" y="1104"/>
                  <a:pt x="79" y="1310"/>
                </a:cubicBezTo>
                <a:cubicBezTo>
                  <a:pt x="138" y="1467"/>
                  <a:pt x="285" y="1565"/>
                  <a:pt x="452" y="1565"/>
                </a:cubicBezTo>
                <a:cubicBezTo>
                  <a:pt x="491" y="1565"/>
                  <a:pt x="540" y="1565"/>
                  <a:pt x="579" y="1545"/>
                </a:cubicBezTo>
                <a:lnTo>
                  <a:pt x="2846" y="780"/>
                </a:lnTo>
                <a:cubicBezTo>
                  <a:pt x="3062" y="711"/>
                  <a:pt x="3170" y="485"/>
                  <a:pt x="3101" y="269"/>
                </a:cubicBezTo>
                <a:cubicBezTo>
                  <a:pt x="3047" y="107"/>
                  <a:pt x="2889" y="0"/>
                  <a:pt x="2724" y="0"/>
                </a:cubicBezTo>
                <a:close/>
              </a:path>
            </a:pathLst>
          </a:custGeom>
          <a:solidFill>
            <a:srgbClr val="6259A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" name="Google Shape;286;p85"/>
          <p:cNvSpPr/>
          <p:nvPr/>
        </p:nvSpPr>
        <p:spPr>
          <a:xfrm>
            <a:off x="578656" y="989364"/>
            <a:ext cx="296972" cy="152892"/>
          </a:xfrm>
          <a:custGeom>
            <a:avLst/>
            <a:gdLst/>
            <a:ahLst/>
            <a:cxnLst/>
            <a:rect l="l" t="t" r="r" b="b"/>
            <a:pathLst>
              <a:path w="3269" h="1683" extrusionOk="0">
                <a:moveTo>
                  <a:pt x="2787" y="113"/>
                </a:moveTo>
                <a:cubicBezTo>
                  <a:pt x="2837" y="113"/>
                  <a:pt x="2896" y="132"/>
                  <a:pt x="2935" y="152"/>
                </a:cubicBezTo>
                <a:cubicBezTo>
                  <a:pt x="3023" y="191"/>
                  <a:pt x="3082" y="260"/>
                  <a:pt x="3112" y="348"/>
                </a:cubicBezTo>
                <a:cubicBezTo>
                  <a:pt x="3141" y="437"/>
                  <a:pt x="3131" y="535"/>
                  <a:pt x="3092" y="613"/>
                </a:cubicBezTo>
                <a:cubicBezTo>
                  <a:pt x="3053" y="692"/>
                  <a:pt x="2984" y="760"/>
                  <a:pt x="2896" y="790"/>
                </a:cubicBezTo>
                <a:lnTo>
                  <a:pt x="629" y="1545"/>
                </a:lnTo>
                <a:cubicBezTo>
                  <a:pt x="593" y="1558"/>
                  <a:pt x="557" y="1564"/>
                  <a:pt x="521" y="1564"/>
                </a:cubicBezTo>
                <a:cubicBezTo>
                  <a:pt x="385" y="1564"/>
                  <a:pt x="251" y="1481"/>
                  <a:pt x="197" y="1349"/>
                </a:cubicBezTo>
                <a:cubicBezTo>
                  <a:pt x="138" y="1172"/>
                  <a:pt x="216" y="976"/>
                  <a:pt x="384" y="908"/>
                </a:cubicBezTo>
                <a:cubicBezTo>
                  <a:pt x="393" y="908"/>
                  <a:pt x="403" y="898"/>
                  <a:pt x="413" y="898"/>
                </a:cubicBezTo>
                <a:lnTo>
                  <a:pt x="2680" y="132"/>
                </a:lnTo>
                <a:cubicBezTo>
                  <a:pt x="2719" y="123"/>
                  <a:pt x="2748" y="113"/>
                  <a:pt x="2787" y="113"/>
                </a:cubicBezTo>
                <a:close/>
                <a:moveTo>
                  <a:pt x="2791" y="0"/>
                </a:moveTo>
                <a:cubicBezTo>
                  <a:pt x="2741" y="0"/>
                  <a:pt x="2690" y="8"/>
                  <a:pt x="2641" y="25"/>
                </a:cubicBezTo>
                <a:lnTo>
                  <a:pt x="384" y="780"/>
                </a:lnTo>
                <a:cubicBezTo>
                  <a:pt x="364" y="790"/>
                  <a:pt x="354" y="790"/>
                  <a:pt x="344" y="799"/>
                </a:cubicBezTo>
                <a:cubicBezTo>
                  <a:pt x="109" y="898"/>
                  <a:pt x="0" y="1153"/>
                  <a:pt x="89" y="1388"/>
                </a:cubicBezTo>
                <a:cubicBezTo>
                  <a:pt x="157" y="1565"/>
                  <a:pt x="334" y="1683"/>
                  <a:pt x="521" y="1683"/>
                </a:cubicBezTo>
                <a:cubicBezTo>
                  <a:pt x="570" y="1683"/>
                  <a:pt x="619" y="1673"/>
                  <a:pt x="668" y="1663"/>
                </a:cubicBezTo>
                <a:lnTo>
                  <a:pt x="2935" y="898"/>
                </a:lnTo>
                <a:cubicBezTo>
                  <a:pt x="3053" y="858"/>
                  <a:pt x="3151" y="780"/>
                  <a:pt x="3200" y="662"/>
                </a:cubicBezTo>
                <a:cubicBezTo>
                  <a:pt x="3258" y="555"/>
                  <a:pt x="3269" y="427"/>
                  <a:pt x="3229" y="309"/>
                </a:cubicBezTo>
                <a:cubicBezTo>
                  <a:pt x="3190" y="191"/>
                  <a:pt x="3101" y="103"/>
                  <a:pt x="2994" y="44"/>
                </a:cubicBezTo>
                <a:cubicBezTo>
                  <a:pt x="2931" y="16"/>
                  <a:pt x="2862" y="0"/>
                  <a:pt x="279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" name="Google Shape;287;p85"/>
          <p:cNvSpPr/>
          <p:nvPr/>
        </p:nvSpPr>
        <p:spPr>
          <a:xfrm>
            <a:off x="1173327" y="454742"/>
            <a:ext cx="216665" cy="243555"/>
          </a:xfrm>
          <a:custGeom>
            <a:avLst/>
            <a:gdLst/>
            <a:ahLst/>
            <a:cxnLst/>
            <a:rect l="l" t="t" r="r" b="b"/>
            <a:pathLst>
              <a:path w="2385" h="2681" extrusionOk="0">
                <a:moveTo>
                  <a:pt x="1923" y="0"/>
                </a:moveTo>
                <a:cubicBezTo>
                  <a:pt x="1781" y="0"/>
                  <a:pt x="1643" y="74"/>
                  <a:pt x="1570" y="208"/>
                </a:cubicBezTo>
                <a:cubicBezTo>
                  <a:pt x="1197" y="866"/>
                  <a:pt x="726" y="1464"/>
                  <a:pt x="167" y="1984"/>
                </a:cubicBezTo>
                <a:cubicBezTo>
                  <a:pt x="10" y="2131"/>
                  <a:pt x="0" y="2386"/>
                  <a:pt x="147" y="2554"/>
                </a:cubicBezTo>
                <a:cubicBezTo>
                  <a:pt x="226" y="2632"/>
                  <a:pt x="334" y="2681"/>
                  <a:pt x="441" y="2681"/>
                </a:cubicBezTo>
                <a:cubicBezTo>
                  <a:pt x="540" y="2681"/>
                  <a:pt x="638" y="2641"/>
                  <a:pt x="716" y="2573"/>
                </a:cubicBezTo>
                <a:cubicBezTo>
                  <a:pt x="1335" y="1994"/>
                  <a:pt x="1854" y="1337"/>
                  <a:pt x="2267" y="600"/>
                </a:cubicBezTo>
                <a:cubicBezTo>
                  <a:pt x="2384" y="414"/>
                  <a:pt x="2316" y="169"/>
                  <a:pt x="2120" y="51"/>
                </a:cubicBezTo>
                <a:cubicBezTo>
                  <a:pt x="2057" y="16"/>
                  <a:pt x="1989" y="0"/>
                  <a:pt x="1923" y="0"/>
                </a:cubicBezTo>
                <a:close/>
              </a:path>
            </a:pathLst>
          </a:custGeom>
          <a:solidFill>
            <a:srgbClr val="6259A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8" name="Google Shape;288;p85"/>
          <p:cNvSpPr/>
          <p:nvPr/>
        </p:nvSpPr>
        <p:spPr>
          <a:xfrm>
            <a:off x="1171511" y="449473"/>
            <a:ext cx="219391" cy="254184"/>
          </a:xfrm>
          <a:custGeom>
            <a:avLst/>
            <a:gdLst/>
            <a:ahLst/>
            <a:cxnLst/>
            <a:rect l="l" t="t" r="r" b="b"/>
            <a:pathLst>
              <a:path w="2415" h="2798" extrusionOk="0">
                <a:moveTo>
                  <a:pt x="1944" y="119"/>
                </a:moveTo>
                <a:cubicBezTo>
                  <a:pt x="2002" y="119"/>
                  <a:pt x="2061" y="139"/>
                  <a:pt x="2110" y="168"/>
                </a:cubicBezTo>
                <a:cubicBezTo>
                  <a:pt x="2188" y="207"/>
                  <a:pt x="2247" y="285"/>
                  <a:pt x="2267" y="374"/>
                </a:cubicBezTo>
                <a:cubicBezTo>
                  <a:pt x="2297" y="462"/>
                  <a:pt x="2287" y="551"/>
                  <a:pt x="2238" y="629"/>
                </a:cubicBezTo>
                <a:cubicBezTo>
                  <a:pt x="1826" y="1355"/>
                  <a:pt x="1305" y="2013"/>
                  <a:pt x="697" y="2582"/>
                </a:cubicBezTo>
                <a:cubicBezTo>
                  <a:pt x="632" y="2642"/>
                  <a:pt x="548" y="2672"/>
                  <a:pt x="463" y="2672"/>
                </a:cubicBezTo>
                <a:cubicBezTo>
                  <a:pt x="369" y="2672"/>
                  <a:pt x="274" y="2635"/>
                  <a:pt x="206" y="2562"/>
                </a:cubicBezTo>
                <a:cubicBezTo>
                  <a:pt x="147" y="2503"/>
                  <a:pt x="118" y="2415"/>
                  <a:pt x="118" y="2317"/>
                </a:cubicBezTo>
                <a:cubicBezTo>
                  <a:pt x="118" y="2228"/>
                  <a:pt x="158" y="2141"/>
                  <a:pt x="226" y="2082"/>
                </a:cubicBezTo>
                <a:cubicBezTo>
                  <a:pt x="786" y="1561"/>
                  <a:pt x="1266" y="963"/>
                  <a:pt x="1639" y="296"/>
                </a:cubicBezTo>
                <a:cubicBezTo>
                  <a:pt x="1688" y="217"/>
                  <a:pt x="1757" y="158"/>
                  <a:pt x="1845" y="128"/>
                </a:cubicBezTo>
                <a:cubicBezTo>
                  <a:pt x="1874" y="119"/>
                  <a:pt x="1914" y="119"/>
                  <a:pt x="1944" y="119"/>
                </a:cubicBezTo>
                <a:close/>
                <a:moveTo>
                  <a:pt x="1943" y="0"/>
                </a:moveTo>
                <a:cubicBezTo>
                  <a:pt x="1900" y="0"/>
                  <a:pt x="1857" y="7"/>
                  <a:pt x="1816" y="21"/>
                </a:cubicBezTo>
                <a:cubicBezTo>
                  <a:pt x="1698" y="50"/>
                  <a:pt x="1600" y="128"/>
                  <a:pt x="1541" y="237"/>
                </a:cubicBezTo>
                <a:cubicBezTo>
                  <a:pt x="1168" y="894"/>
                  <a:pt x="697" y="1483"/>
                  <a:pt x="147" y="1993"/>
                </a:cubicBezTo>
                <a:cubicBezTo>
                  <a:pt x="59" y="2082"/>
                  <a:pt x="1" y="2189"/>
                  <a:pt x="1" y="2317"/>
                </a:cubicBezTo>
                <a:cubicBezTo>
                  <a:pt x="1" y="2444"/>
                  <a:pt x="40" y="2553"/>
                  <a:pt x="128" y="2651"/>
                </a:cubicBezTo>
                <a:cubicBezTo>
                  <a:pt x="206" y="2739"/>
                  <a:pt x="334" y="2798"/>
                  <a:pt x="461" y="2798"/>
                </a:cubicBezTo>
                <a:cubicBezTo>
                  <a:pt x="579" y="2798"/>
                  <a:pt x="687" y="2749"/>
                  <a:pt x="775" y="2670"/>
                </a:cubicBezTo>
                <a:cubicBezTo>
                  <a:pt x="1394" y="2091"/>
                  <a:pt x="1924" y="1424"/>
                  <a:pt x="2346" y="688"/>
                </a:cubicBezTo>
                <a:cubicBezTo>
                  <a:pt x="2404" y="580"/>
                  <a:pt x="2415" y="462"/>
                  <a:pt x="2385" y="344"/>
                </a:cubicBezTo>
                <a:cubicBezTo>
                  <a:pt x="2356" y="217"/>
                  <a:pt x="2277" y="119"/>
                  <a:pt x="2169" y="60"/>
                </a:cubicBezTo>
                <a:cubicBezTo>
                  <a:pt x="2099" y="22"/>
                  <a:pt x="2021" y="0"/>
                  <a:pt x="1943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9" name="Google Shape;289;p85"/>
          <p:cNvSpPr/>
          <p:nvPr/>
        </p:nvSpPr>
        <p:spPr>
          <a:xfrm>
            <a:off x="665400" y="526800"/>
            <a:ext cx="8082300" cy="4385700"/>
          </a:xfrm>
          <a:prstGeom prst="rect">
            <a:avLst/>
          </a:prstGeom>
          <a:solidFill>
            <a:schemeClr val="dk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0" name="Google Shape;290;p85"/>
          <p:cNvSpPr/>
          <p:nvPr/>
        </p:nvSpPr>
        <p:spPr>
          <a:xfrm>
            <a:off x="527625" y="378175"/>
            <a:ext cx="8082300" cy="4385700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85"/>
          <p:cNvSpPr/>
          <p:nvPr/>
        </p:nvSpPr>
        <p:spPr>
          <a:xfrm>
            <a:off x="527625" y="378175"/>
            <a:ext cx="8082300" cy="292500"/>
          </a:xfrm>
          <a:prstGeom prst="rect">
            <a:avLst/>
          </a:prstGeom>
          <a:solidFill>
            <a:schemeClr val="accen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2" name="Google Shape;292;p85"/>
          <p:cNvSpPr/>
          <p:nvPr/>
        </p:nvSpPr>
        <p:spPr>
          <a:xfrm>
            <a:off x="745475" y="479675"/>
            <a:ext cx="108300" cy="108300"/>
          </a:xfrm>
          <a:prstGeom prst="ellipse">
            <a:avLst/>
          </a:prstGeom>
          <a:solidFill>
            <a:schemeClr val="dk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3" name="Google Shape;293;p85"/>
          <p:cNvSpPr/>
          <p:nvPr/>
        </p:nvSpPr>
        <p:spPr>
          <a:xfrm>
            <a:off x="955250" y="479675"/>
            <a:ext cx="108300" cy="108300"/>
          </a:xfrm>
          <a:prstGeom prst="ellipse">
            <a:avLst/>
          </a:prstGeom>
          <a:solidFill>
            <a:schemeClr val="accent3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4" name="Google Shape;294;p85"/>
          <p:cNvSpPr/>
          <p:nvPr/>
        </p:nvSpPr>
        <p:spPr>
          <a:xfrm>
            <a:off x="1165025" y="479675"/>
            <a:ext cx="108300" cy="108300"/>
          </a:xfrm>
          <a:prstGeom prst="ellipse">
            <a:avLst/>
          </a:prstGeom>
          <a:solidFill>
            <a:schemeClr val="accen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" name="Google Shape;295;p85"/>
          <p:cNvSpPr txBox="1">
            <a:spLocks noGrp="1"/>
          </p:cNvSpPr>
          <p:nvPr>
            <p:ph type="title"/>
          </p:nvPr>
        </p:nvSpPr>
        <p:spPr>
          <a:xfrm>
            <a:off x="720000" y="749825"/>
            <a:ext cx="7704000" cy="572700"/>
          </a:xfrm>
          <a:prstGeom prst="rect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96" name="Google Shape;296;p85"/>
          <p:cNvSpPr txBox="1">
            <a:spLocks noGrp="1"/>
          </p:cNvSpPr>
          <p:nvPr>
            <p:ph type="body" idx="1"/>
          </p:nvPr>
        </p:nvSpPr>
        <p:spPr>
          <a:xfrm>
            <a:off x="720075" y="1445475"/>
            <a:ext cx="7704000" cy="31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AutoNum type="arabicPeriod"/>
              <a:defRPr sz="1000"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8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99" name="Google Shape;299;p8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87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302" name="Google Shape;302;p87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303" name="Google Shape;303;p8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88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306" name="Google Shape;306;p8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8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09" name="Google Shape;309;p8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0" name="Google Shape;310;p89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1" name="Google Shape;311;p8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90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14" name="Google Shape;314;p90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5" name="Google Shape;315;p9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solidFill>
          <a:schemeClr val="dk2"/>
        </a:solidFill>
        <a:effectLst/>
      </p:bgPr>
    </p:bg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63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" name="Google Shape;39;p63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" name="Google Shape;40;p63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" name="Google Shape;41;p63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42" name="Google Shape;42;p63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43" name="Google Shape;43;p63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91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18" name="Google Shape;318;p9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92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" name="Google Shape;321;p92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22" name="Google Shape;322;p92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23" name="Google Shape;323;p92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24" name="Google Shape;324;p9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93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327" name="Google Shape;327;p9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94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330" name="Google Shape;330;p94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31" name="Google Shape;331;p9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9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章節標題" type="secHead">
  <p:cSld name="SECTION_HEADER"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68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42" name="Google Shape;342;p68"/>
          <p:cNvSpPr txBox="1">
            <a:spLocks noGrp="1"/>
          </p:cNvSpPr>
          <p:nvPr>
            <p:ph type="body" idx="1"/>
          </p:nvPr>
        </p:nvSpPr>
        <p:spPr>
          <a:xfrm>
            <a:off x="623888" y="3442097"/>
            <a:ext cx="7886700" cy="112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43" name="Google Shape;343;p68"/>
          <p:cNvSpPr/>
          <p:nvPr/>
        </p:nvSpPr>
        <p:spPr>
          <a:xfrm>
            <a:off x="0" y="100856"/>
            <a:ext cx="9144000" cy="181500"/>
          </a:xfrm>
          <a:prstGeom prst="rect">
            <a:avLst/>
          </a:prstGeom>
          <a:solidFill>
            <a:srgbClr val="00CC99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4" name="Google Shape;344;p68"/>
          <p:cNvSpPr/>
          <p:nvPr/>
        </p:nvSpPr>
        <p:spPr>
          <a:xfrm>
            <a:off x="0" y="4847668"/>
            <a:ext cx="9144000" cy="181500"/>
          </a:xfrm>
          <a:prstGeom prst="rect">
            <a:avLst/>
          </a:prstGeom>
          <a:solidFill>
            <a:srgbClr val="00CC99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物件">
  <p:cSld name="標題及物件"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76"/>
          <p:cNvSpPr/>
          <p:nvPr/>
        </p:nvSpPr>
        <p:spPr>
          <a:xfrm>
            <a:off x="0" y="4847668"/>
            <a:ext cx="9144000" cy="181500"/>
          </a:xfrm>
          <a:prstGeom prst="rect">
            <a:avLst/>
          </a:prstGeom>
          <a:solidFill>
            <a:srgbClr val="00CC99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76"/>
          <p:cNvSpPr/>
          <p:nvPr/>
        </p:nvSpPr>
        <p:spPr>
          <a:xfrm>
            <a:off x="0" y="100856"/>
            <a:ext cx="9144000" cy="181500"/>
          </a:xfrm>
          <a:prstGeom prst="rect">
            <a:avLst/>
          </a:prstGeom>
          <a:solidFill>
            <a:srgbClr val="00CC99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8" name="Google Shape;348;p76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49" name="Google Shape;349;p76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 type="title">
  <p:cSld name="TITLE"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96"/>
          <p:cNvSpPr/>
          <p:nvPr/>
        </p:nvSpPr>
        <p:spPr>
          <a:xfrm>
            <a:off x="0" y="4847668"/>
            <a:ext cx="9144000" cy="181500"/>
          </a:xfrm>
          <a:prstGeom prst="rect">
            <a:avLst/>
          </a:prstGeom>
          <a:solidFill>
            <a:srgbClr val="00CC99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2" name="Google Shape;352;p96"/>
          <p:cNvSpPr/>
          <p:nvPr/>
        </p:nvSpPr>
        <p:spPr>
          <a:xfrm>
            <a:off x="0" y="100856"/>
            <a:ext cx="9144000" cy="181500"/>
          </a:xfrm>
          <a:prstGeom prst="rect">
            <a:avLst/>
          </a:prstGeom>
          <a:solidFill>
            <a:srgbClr val="00CC99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3" name="Google Shape;353;p96"/>
          <p:cNvSpPr txBox="1"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54" name="Google Shape;354;p96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只有標題" type="titleOnly">
  <p:cSld name="TITLE_ONLY"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97"/>
          <p:cNvSpPr/>
          <p:nvPr/>
        </p:nvSpPr>
        <p:spPr>
          <a:xfrm>
            <a:off x="0" y="100856"/>
            <a:ext cx="9144000" cy="181500"/>
          </a:xfrm>
          <a:prstGeom prst="rect">
            <a:avLst/>
          </a:prstGeom>
          <a:solidFill>
            <a:srgbClr val="00CC99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7" name="Google Shape;357;p97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58" name="Google Shape;358;p97"/>
          <p:cNvSpPr/>
          <p:nvPr/>
        </p:nvSpPr>
        <p:spPr>
          <a:xfrm>
            <a:off x="0" y="4847668"/>
            <a:ext cx="9144000" cy="181500"/>
          </a:xfrm>
          <a:prstGeom prst="rect">
            <a:avLst/>
          </a:prstGeom>
          <a:solidFill>
            <a:srgbClr val="00CC99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兩項物件" type="twoObj">
  <p:cSld name="TWO_OBJECTS"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98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61" name="Google Shape;361;p98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62" name="Google Shape;362;p98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63" name="Google Shape;363;p98"/>
          <p:cNvSpPr/>
          <p:nvPr/>
        </p:nvSpPr>
        <p:spPr>
          <a:xfrm>
            <a:off x="0" y="100856"/>
            <a:ext cx="9144000" cy="181500"/>
          </a:xfrm>
          <a:prstGeom prst="rect">
            <a:avLst/>
          </a:prstGeom>
          <a:solidFill>
            <a:srgbClr val="00CC99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4" name="Google Shape;364;p98"/>
          <p:cNvSpPr/>
          <p:nvPr/>
        </p:nvSpPr>
        <p:spPr>
          <a:xfrm>
            <a:off x="0" y="4847668"/>
            <a:ext cx="9144000" cy="181500"/>
          </a:xfrm>
          <a:prstGeom prst="rect">
            <a:avLst/>
          </a:prstGeom>
          <a:solidFill>
            <a:srgbClr val="00CC99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solidFill>
          <a:schemeClr val="dk2"/>
        </a:solidFill>
        <a:effectLst/>
      </p:bgPr>
    </p:bg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64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" name="Google Shape;46;p64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" name="Google Shape;47;p64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" name="Google Shape;48;p64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49" name="Google Shape;49;p64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對" type="twoTxTwoObj">
  <p:cSld name="TWO_OBJECTS_WITH_TEXT"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99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67" name="Google Shape;367;p99"/>
          <p:cNvSpPr txBox="1">
            <a:spLocks noGrp="1"/>
          </p:cNvSpPr>
          <p:nvPr>
            <p:ph type="body" idx="1"/>
          </p:nvPr>
        </p:nvSpPr>
        <p:spPr>
          <a:xfrm>
            <a:off x="629841" y="1260872"/>
            <a:ext cx="38685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368" name="Google Shape;368;p99"/>
          <p:cNvSpPr txBox="1">
            <a:spLocks noGrp="1"/>
          </p:cNvSpPr>
          <p:nvPr>
            <p:ph type="body" idx="2"/>
          </p:nvPr>
        </p:nvSpPr>
        <p:spPr>
          <a:xfrm>
            <a:off x="629841" y="1878806"/>
            <a:ext cx="3868500" cy="276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69" name="Google Shape;369;p99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4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370" name="Google Shape;370;p99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400" cy="276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71" name="Google Shape;371;p99"/>
          <p:cNvSpPr/>
          <p:nvPr/>
        </p:nvSpPr>
        <p:spPr>
          <a:xfrm>
            <a:off x="0" y="100856"/>
            <a:ext cx="9144000" cy="181500"/>
          </a:xfrm>
          <a:prstGeom prst="rect">
            <a:avLst/>
          </a:prstGeom>
          <a:solidFill>
            <a:srgbClr val="00CC99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2" name="Google Shape;372;p99"/>
          <p:cNvSpPr/>
          <p:nvPr/>
        </p:nvSpPr>
        <p:spPr>
          <a:xfrm>
            <a:off x="0" y="4847668"/>
            <a:ext cx="9144000" cy="181500"/>
          </a:xfrm>
          <a:prstGeom prst="rect">
            <a:avLst/>
          </a:prstGeom>
          <a:solidFill>
            <a:srgbClr val="00CC99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100"/>
          <p:cNvSpPr/>
          <p:nvPr/>
        </p:nvSpPr>
        <p:spPr>
          <a:xfrm>
            <a:off x="0" y="100856"/>
            <a:ext cx="9144000" cy="181500"/>
          </a:xfrm>
          <a:prstGeom prst="rect">
            <a:avLst/>
          </a:prstGeom>
          <a:solidFill>
            <a:srgbClr val="00CC99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5" name="Google Shape;375;p100"/>
          <p:cNvSpPr/>
          <p:nvPr/>
        </p:nvSpPr>
        <p:spPr>
          <a:xfrm>
            <a:off x="0" y="4847668"/>
            <a:ext cx="9144000" cy="181500"/>
          </a:xfrm>
          <a:prstGeom prst="rect">
            <a:avLst/>
          </a:prstGeom>
          <a:solidFill>
            <a:srgbClr val="00CC99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內容" type="objTx">
  <p:cSld name="OBJECT_WITH_CAPTION_TEXT"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101"/>
          <p:cNvSpPr/>
          <p:nvPr/>
        </p:nvSpPr>
        <p:spPr>
          <a:xfrm>
            <a:off x="0" y="100856"/>
            <a:ext cx="9144000" cy="181500"/>
          </a:xfrm>
          <a:prstGeom prst="rect">
            <a:avLst/>
          </a:prstGeom>
          <a:solidFill>
            <a:srgbClr val="00CC99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8" name="Google Shape;378;p10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000" cy="12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79" name="Google Shape;379;p101"/>
          <p:cNvSpPr txBox="1">
            <a:spLocks noGrp="1"/>
          </p:cNvSpPr>
          <p:nvPr>
            <p:ph type="body" idx="1"/>
          </p:nvPr>
        </p:nvSpPr>
        <p:spPr>
          <a:xfrm>
            <a:off x="3887391" y="740569"/>
            <a:ext cx="4629300" cy="36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810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380" name="Google Shape;380;p10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000" cy="28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381" name="Google Shape;381;p101"/>
          <p:cNvSpPr/>
          <p:nvPr/>
        </p:nvSpPr>
        <p:spPr>
          <a:xfrm>
            <a:off x="0" y="4847668"/>
            <a:ext cx="9144000" cy="181500"/>
          </a:xfrm>
          <a:prstGeom prst="rect">
            <a:avLst/>
          </a:prstGeom>
          <a:solidFill>
            <a:srgbClr val="00CC99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圖片" type="picTx">
  <p:cSld name="PICTURE_WITH_CAPTION_TEXT"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102"/>
          <p:cNvSpPr/>
          <p:nvPr/>
        </p:nvSpPr>
        <p:spPr>
          <a:xfrm>
            <a:off x="0" y="100856"/>
            <a:ext cx="9144000" cy="181500"/>
          </a:xfrm>
          <a:prstGeom prst="rect">
            <a:avLst/>
          </a:prstGeom>
          <a:solidFill>
            <a:srgbClr val="00CC99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4" name="Google Shape;384;p10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000" cy="12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85" name="Google Shape;385;p102"/>
          <p:cNvSpPr>
            <a:spLocks noGrp="1"/>
          </p:cNvSpPr>
          <p:nvPr>
            <p:ph type="pic" idx="2"/>
          </p:nvPr>
        </p:nvSpPr>
        <p:spPr>
          <a:xfrm>
            <a:off x="3887391" y="740569"/>
            <a:ext cx="4629300" cy="3655200"/>
          </a:xfrm>
          <a:prstGeom prst="rect">
            <a:avLst/>
          </a:prstGeom>
          <a:noFill/>
          <a:ln>
            <a:noFill/>
          </a:ln>
        </p:spPr>
      </p:sp>
      <p:sp>
        <p:nvSpPr>
          <p:cNvPr id="386" name="Google Shape;386;p10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000" cy="28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387" name="Google Shape;387;p102"/>
          <p:cNvSpPr/>
          <p:nvPr/>
        </p:nvSpPr>
        <p:spPr>
          <a:xfrm>
            <a:off x="0" y="4847668"/>
            <a:ext cx="9144000" cy="181500"/>
          </a:xfrm>
          <a:prstGeom prst="rect">
            <a:avLst/>
          </a:prstGeom>
          <a:solidFill>
            <a:srgbClr val="00CC99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直排文字" type="vertTx">
  <p:cSld name="VERTICAL_TEXT"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103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90" name="Google Shape;390;p103"/>
          <p:cNvSpPr/>
          <p:nvPr/>
        </p:nvSpPr>
        <p:spPr>
          <a:xfrm>
            <a:off x="0" y="100856"/>
            <a:ext cx="9144000" cy="181500"/>
          </a:xfrm>
          <a:prstGeom prst="rect">
            <a:avLst/>
          </a:prstGeom>
          <a:solidFill>
            <a:srgbClr val="00CC99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1" name="Google Shape;391;p103"/>
          <p:cNvSpPr txBox="1">
            <a:spLocks noGrp="1"/>
          </p:cNvSpPr>
          <p:nvPr>
            <p:ph type="body" idx="1"/>
          </p:nvPr>
        </p:nvSpPr>
        <p:spPr>
          <a:xfrm rot="5400000">
            <a:off x="2940300" y="-942431"/>
            <a:ext cx="3263400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92" name="Google Shape;392;p103"/>
          <p:cNvSpPr/>
          <p:nvPr/>
        </p:nvSpPr>
        <p:spPr>
          <a:xfrm>
            <a:off x="0" y="4847668"/>
            <a:ext cx="9144000" cy="181500"/>
          </a:xfrm>
          <a:prstGeom prst="rect">
            <a:avLst/>
          </a:prstGeom>
          <a:solidFill>
            <a:srgbClr val="00CC99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直排標題及文字" type="vertTitleAndTx">
  <p:cSld name="VERTICAL_TITLE_AND_VERTICAL_TEXT"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104"/>
          <p:cNvSpPr/>
          <p:nvPr/>
        </p:nvSpPr>
        <p:spPr>
          <a:xfrm>
            <a:off x="0" y="100856"/>
            <a:ext cx="9144000" cy="181500"/>
          </a:xfrm>
          <a:prstGeom prst="rect">
            <a:avLst/>
          </a:prstGeom>
          <a:solidFill>
            <a:srgbClr val="00CC99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5" name="Google Shape;395;p104"/>
          <p:cNvSpPr txBox="1">
            <a:spLocks noGrp="1"/>
          </p:cNvSpPr>
          <p:nvPr>
            <p:ph type="title"/>
          </p:nvPr>
        </p:nvSpPr>
        <p:spPr>
          <a:xfrm rot="5400000">
            <a:off x="5350050" y="1467544"/>
            <a:ext cx="4359000" cy="19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96" name="Google Shape;396;p104"/>
          <p:cNvSpPr txBox="1">
            <a:spLocks noGrp="1"/>
          </p:cNvSpPr>
          <p:nvPr>
            <p:ph type="body" idx="1"/>
          </p:nvPr>
        </p:nvSpPr>
        <p:spPr>
          <a:xfrm rot="5400000">
            <a:off x="1349475" y="-447056"/>
            <a:ext cx="4359000" cy="58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97" name="Google Shape;397;p104"/>
          <p:cNvSpPr/>
          <p:nvPr/>
        </p:nvSpPr>
        <p:spPr>
          <a:xfrm>
            <a:off x="0" y="4847668"/>
            <a:ext cx="9144000" cy="181500"/>
          </a:xfrm>
          <a:prstGeom prst="rect">
            <a:avLst/>
          </a:prstGeom>
          <a:solidFill>
            <a:srgbClr val="00CC99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內容" type="obj">
  <p:cSld name="OBJECT"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105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00" name="Google Shape;400;p10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01" name="Google Shape;401;p10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02" name="Google Shape;402;p10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03" name="Google Shape;403;p10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7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2" name="Google Shape;412;p70"/>
          <p:cNvSpPr txBox="1">
            <a:spLocks noGrp="1"/>
          </p:cNvSpPr>
          <p:nvPr>
            <p:ph type="ftr" idx="11"/>
          </p:nvPr>
        </p:nvSpPr>
        <p:spPr>
          <a:xfrm>
            <a:off x="3112842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3" name="Google Shape;413;p70"/>
          <p:cNvSpPr txBox="1">
            <a:spLocks noGrp="1"/>
          </p:cNvSpPr>
          <p:nvPr>
            <p:ph type="sldNum" idx="12"/>
          </p:nvPr>
        </p:nvSpPr>
        <p:spPr>
          <a:xfrm>
            <a:off x="2787306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物件" type="obj">
  <p:cSld name="OBJECT"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106"/>
          <p:cNvSpPr txBox="1">
            <a:spLocks noGrp="1"/>
          </p:cNvSpPr>
          <p:nvPr>
            <p:ph type="title"/>
          </p:nvPr>
        </p:nvSpPr>
        <p:spPr>
          <a:xfrm>
            <a:off x="871931" y="37751"/>
            <a:ext cx="7878300" cy="8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6" name="Google Shape;416;p106"/>
          <p:cNvSpPr txBox="1">
            <a:spLocks noGrp="1"/>
          </p:cNvSpPr>
          <p:nvPr>
            <p:ph type="body" idx="1"/>
          </p:nvPr>
        </p:nvSpPr>
        <p:spPr>
          <a:xfrm>
            <a:off x="863542" y="979131"/>
            <a:ext cx="7886700" cy="360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b="0"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b="0"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b="0"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0"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0"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7" name="Google Shape;417;p10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8" name="Google Shape;418;p106"/>
          <p:cNvSpPr txBox="1">
            <a:spLocks noGrp="1"/>
          </p:cNvSpPr>
          <p:nvPr>
            <p:ph type="ftr" idx="11"/>
          </p:nvPr>
        </p:nvSpPr>
        <p:spPr>
          <a:xfrm>
            <a:off x="3112842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9" name="Google Shape;419;p106"/>
          <p:cNvSpPr txBox="1">
            <a:spLocks noGrp="1"/>
          </p:cNvSpPr>
          <p:nvPr>
            <p:ph type="sldNum" idx="12"/>
          </p:nvPr>
        </p:nvSpPr>
        <p:spPr>
          <a:xfrm>
            <a:off x="2787306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cxnSp>
        <p:nvCxnSpPr>
          <p:cNvPr id="420" name="Google Shape;420;p106"/>
          <p:cNvCxnSpPr/>
          <p:nvPr/>
        </p:nvCxnSpPr>
        <p:spPr>
          <a:xfrm>
            <a:off x="880844" y="836802"/>
            <a:ext cx="7449300" cy="12600"/>
          </a:xfrm>
          <a:prstGeom prst="straightConnector1">
            <a:avLst/>
          </a:prstGeom>
          <a:noFill/>
          <a:ln w="12700" cap="flat" cmpd="sng">
            <a:solidFill>
              <a:srgbClr val="1BAF61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只有標題" type="titleOnly">
  <p:cSld name="TITLE_ONLY"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p107"/>
          <p:cNvSpPr txBox="1">
            <a:spLocks noGrp="1"/>
          </p:cNvSpPr>
          <p:nvPr>
            <p:ph type="title"/>
          </p:nvPr>
        </p:nvSpPr>
        <p:spPr>
          <a:xfrm>
            <a:off x="788041" y="1"/>
            <a:ext cx="7886700" cy="69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3" name="Google Shape;423;p10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4" name="Google Shape;424;p107"/>
          <p:cNvSpPr txBox="1">
            <a:spLocks noGrp="1"/>
          </p:cNvSpPr>
          <p:nvPr>
            <p:ph type="ftr" idx="11"/>
          </p:nvPr>
        </p:nvSpPr>
        <p:spPr>
          <a:xfrm>
            <a:off x="3112842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5" name="Google Shape;425;p107"/>
          <p:cNvSpPr txBox="1">
            <a:spLocks noGrp="1"/>
          </p:cNvSpPr>
          <p:nvPr>
            <p:ph type="sldNum" idx="12"/>
          </p:nvPr>
        </p:nvSpPr>
        <p:spPr>
          <a:xfrm>
            <a:off x="2787306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accent3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61"/>
          <p:cNvSpPr/>
          <p:nvPr/>
        </p:nvSpPr>
        <p:spPr>
          <a:xfrm flipH="1">
            <a:off x="4757100" y="2309400"/>
            <a:ext cx="4386900" cy="28341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2" name="Google Shape;52;p161"/>
          <p:cNvGrpSpPr/>
          <p:nvPr/>
        </p:nvGrpSpPr>
        <p:grpSpPr>
          <a:xfrm>
            <a:off x="5594191" y="3961115"/>
            <a:ext cx="2910144" cy="1182340"/>
            <a:chOff x="6917201" y="0"/>
            <a:chExt cx="2227776" cy="863400"/>
          </a:xfrm>
        </p:grpSpPr>
        <p:sp>
          <p:nvSpPr>
            <p:cNvPr id="53" name="Google Shape;53;p16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" name="Google Shape;54;p16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" name="Google Shape;55;p16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6" name="Google Shape;56;p161"/>
          <p:cNvGrpSpPr/>
          <p:nvPr/>
        </p:nvGrpSpPr>
        <p:grpSpPr>
          <a:xfrm>
            <a:off x="199149" y="2"/>
            <a:ext cx="2795413" cy="1083308"/>
            <a:chOff x="6917201" y="0"/>
            <a:chExt cx="2227776" cy="863400"/>
          </a:xfrm>
        </p:grpSpPr>
        <p:sp>
          <p:nvSpPr>
            <p:cNvPr id="57" name="Google Shape;57;p16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" name="Google Shape;58;p16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" name="Google Shape;59;p16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0" name="Google Shape;60;p161"/>
          <p:cNvSpPr txBox="1">
            <a:spLocks noGrp="1"/>
          </p:cNvSpPr>
          <p:nvPr>
            <p:ph type="title"/>
          </p:nvPr>
        </p:nvSpPr>
        <p:spPr>
          <a:xfrm>
            <a:off x="1888684" y="1746100"/>
            <a:ext cx="5377500" cy="164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61" name="Google Shape;61;p161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letely blank">
  <p:cSld name="Completely blank"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108"/>
          <p:cNvSpPr txBox="1">
            <a:spLocks noGrp="1"/>
          </p:cNvSpPr>
          <p:nvPr>
            <p:ph type="sldNum" idx="12"/>
          </p:nvPr>
        </p:nvSpPr>
        <p:spPr>
          <a:xfrm>
            <a:off x="2787306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内容">
  <p:cSld name="标题和内容"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p109"/>
          <p:cNvSpPr txBox="1">
            <a:spLocks noGrp="1"/>
          </p:cNvSpPr>
          <p:nvPr>
            <p:ph type="body" idx="1"/>
          </p:nvPr>
        </p:nvSpPr>
        <p:spPr>
          <a:xfrm>
            <a:off x="788041" y="979131"/>
            <a:ext cx="7886700" cy="360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>
                <a:latin typeface="DFKai-SB"/>
                <a:ea typeface="DFKai-SB"/>
                <a:cs typeface="DFKai-SB"/>
                <a:sym typeface="DFKai-SB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latin typeface="DFKai-SB"/>
                <a:ea typeface="DFKai-SB"/>
                <a:cs typeface="DFKai-SB"/>
                <a:sym typeface="DFKai-SB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latin typeface="DFKai-SB"/>
                <a:ea typeface="DFKai-SB"/>
                <a:cs typeface="DFKai-SB"/>
                <a:sym typeface="DFKai-SB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DFKai-SB"/>
                <a:ea typeface="DFKai-SB"/>
                <a:cs typeface="DFKai-SB"/>
                <a:sym typeface="DFKai-SB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DFKai-SB"/>
                <a:ea typeface="DFKai-SB"/>
                <a:cs typeface="DFKai-SB"/>
                <a:sym typeface="DFKai-SB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30" name="Google Shape;430;p109"/>
          <p:cNvSpPr txBox="1">
            <a:spLocks noGrp="1"/>
          </p:cNvSpPr>
          <p:nvPr>
            <p:ph type="title"/>
          </p:nvPr>
        </p:nvSpPr>
        <p:spPr>
          <a:xfrm>
            <a:off x="283845" y="39657"/>
            <a:ext cx="6934200" cy="685800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lt2"/>
            </a:outerShdw>
          </a:effectLst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1" name="Google Shape;431;p10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2" name="Google Shape;432;p109"/>
          <p:cNvSpPr txBox="1">
            <a:spLocks noGrp="1"/>
          </p:cNvSpPr>
          <p:nvPr>
            <p:ph type="ftr" idx="11"/>
          </p:nvPr>
        </p:nvSpPr>
        <p:spPr>
          <a:xfrm>
            <a:off x="3112842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3" name="Google Shape;433;p109"/>
          <p:cNvSpPr txBox="1">
            <a:spLocks noGrp="1"/>
          </p:cNvSpPr>
          <p:nvPr>
            <p:ph type="sldNum" idx="12"/>
          </p:nvPr>
        </p:nvSpPr>
        <p:spPr>
          <a:xfrm>
            <a:off x="2787306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 type="title">
  <p:cSld name="TITLE"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p110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6000"/>
              <a:buFont typeface="Microsoft JhengHe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6" name="Google Shape;436;p110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37" name="Google Shape;437;p11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8" name="Google Shape;438;p110"/>
          <p:cNvSpPr txBox="1">
            <a:spLocks noGrp="1"/>
          </p:cNvSpPr>
          <p:nvPr>
            <p:ph type="ftr" idx="11"/>
          </p:nvPr>
        </p:nvSpPr>
        <p:spPr>
          <a:xfrm>
            <a:off x="3112842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9" name="Google Shape;439;p110"/>
          <p:cNvSpPr txBox="1">
            <a:spLocks noGrp="1"/>
          </p:cNvSpPr>
          <p:nvPr>
            <p:ph type="sldNum" idx="12"/>
          </p:nvPr>
        </p:nvSpPr>
        <p:spPr>
          <a:xfrm>
            <a:off x="2787306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章節標題" type="secHead">
  <p:cSld name="SECTION_HEADER">
    <p:spTree>
      <p:nvGrpSpPr>
        <p:cNvPr id="1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p111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6000"/>
              <a:buFont typeface="Microsoft JhengHe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2" name="Google Shape;442;p111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43" name="Google Shape;443;p11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4" name="Google Shape;444;p111"/>
          <p:cNvSpPr txBox="1">
            <a:spLocks noGrp="1"/>
          </p:cNvSpPr>
          <p:nvPr>
            <p:ph type="ftr" idx="11"/>
          </p:nvPr>
        </p:nvSpPr>
        <p:spPr>
          <a:xfrm>
            <a:off x="3112842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5" name="Google Shape;445;p111"/>
          <p:cNvSpPr txBox="1">
            <a:spLocks noGrp="1"/>
          </p:cNvSpPr>
          <p:nvPr>
            <p:ph type="sldNum" idx="12"/>
          </p:nvPr>
        </p:nvSpPr>
        <p:spPr>
          <a:xfrm>
            <a:off x="2787306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兩項物件" type="twoObj">
  <p:cSld name="TWO_OBJECTS"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p112"/>
          <p:cNvSpPr txBox="1">
            <a:spLocks noGrp="1"/>
          </p:cNvSpPr>
          <p:nvPr>
            <p:ph type="title"/>
          </p:nvPr>
        </p:nvSpPr>
        <p:spPr>
          <a:xfrm>
            <a:off x="788041" y="1"/>
            <a:ext cx="7886700" cy="69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8" name="Google Shape;448;p112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9" name="Google Shape;449;p112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0" name="Google Shape;450;p11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1" name="Google Shape;451;p112"/>
          <p:cNvSpPr txBox="1">
            <a:spLocks noGrp="1"/>
          </p:cNvSpPr>
          <p:nvPr>
            <p:ph type="ftr" idx="11"/>
          </p:nvPr>
        </p:nvSpPr>
        <p:spPr>
          <a:xfrm>
            <a:off x="3112842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2" name="Google Shape;452;p112"/>
          <p:cNvSpPr txBox="1">
            <a:spLocks noGrp="1"/>
          </p:cNvSpPr>
          <p:nvPr>
            <p:ph type="sldNum" idx="12"/>
          </p:nvPr>
        </p:nvSpPr>
        <p:spPr>
          <a:xfrm>
            <a:off x="2787306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對" type="twoTxTwoObj">
  <p:cSld name="TWO_OBJECTS_WITH_TEXT"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113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5" name="Google Shape;455;p113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2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6" name="Google Shape;456;p113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200" cy="276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7" name="Google Shape;457;p113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4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8" name="Google Shape;458;p113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400" cy="276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9" name="Google Shape;459;p1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0" name="Google Shape;460;p113"/>
          <p:cNvSpPr txBox="1">
            <a:spLocks noGrp="1"/>
          </p:cNvSpPr>
          <p:nvPr>
            <p:ph type="ftr" idx="11"/>
          </p:nvPr>
        </p:nvSpPr>
        <p:spPr>
          <a:xfrm>
            <a:off x="3112842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1" name="Google Shape;461;p113"/>
          <p:cNvSpPr txBox="1">
            <a:spLocks noGrp="1"/>
          </p:cNvSpPr>
          <p:nvPr>
            <p:ph type="sldNum" idx="12"/>
          </p:nvPr>
        </p:nvSpPr>
        <p:spPr>
          <a:xfrm>
            <a:off x="2787306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內容" type="objTx">
  <p:cSld name="OBJECT_WITH_CAPTION_TEXT"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114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300" cy="12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200"/>
              <a:buFont typeface="Microsoft JhengHe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4" name="Google Shape;464;p114"/>
          <p:cNvSpPr txBox="1">
            <a:spLocks noGrp="1"/>
          </p:cNvSpPr>
          <p:nvPr>
            <p:ph type="body" idx="1"/>
          </p:nvPr>
        </p:nvSpPr>
        <p:spPr>
          <a:xfrm>
            <a:off x="3887391" y="740569"/>
            <a:ext cx="4629300" cy="36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465" name="Google Shape;465;p114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300" cy="28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466" name="Google Shape;466;p1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7" name="Google Shape;467;p114"/>
          <p:cNvSpPr txBox="1">
            <a:spLocks noGrp="1"/>
          </p:cNvSpPr>
          <p:nvPr>
            <p:ph type="ftr" idx="11"/>
          </p:nvPr>
        </p:nvSpPr>
        <p:spPr>
          <a:xfrm>
            <a:off x="3112842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8" name="Google Shape;468;p114"/>
          <p:cNvSpPr txBox="1">
            <a:spLocks noGrp="1"/>
          </p:cNvSpPr>
          <p:nvPr>
            <p:ph type="sldNum" idx="12"/>
          </p:nvPr>
        </p:nvSpPr>
        <p:spPr>
          <a:xfrm>
            <a:off x="2787306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圖片" type="picTx">
  <p:cSld name="PICTURE_WITH_CAPTION_TEXT"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115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300" cy="12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200"/>
              <a:buFont typeface="Microsoft JhengHe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1" name="Google Shape;471;p115"/>
          <p:cNvSpPr>
            <a:spLocks noGrp="1"/>
          </p:cNvSpPr>
          <p:nvPr>
            <p:ph type="pic" idx="2"/>
          </p:nvPr>
        </p:nvSpPr>
        <p:spPr>
          <a:xfrm>
            <a:off x="3887391" y="740569"/>
            <a:ext cx="4629300" cy="3655200"/>
          </a:xfrm>
          <a:prstGeom prst="rect">
            <a:avLst/>
          </a:prstGeom>
          <a:noFill/>
          <a:ln>
            <a:noFill/>
          </a:ln>
        </p:spPr>
      </p:sp>
      <p:sp>
        <p:nvSpPr>
          <p:cNvPr id="472" name="Google Shape;472;p115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300" cy="28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473" name="Google Shape;473;p1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4" name="Google Shape;474;p115"/>
          <p:cNvSpPr txBox="1">
            <a:spLocks noGrp="1"/>
          </p:cNvSpPr>
          <p:nvPr>
            <p:ph type="ftr" idx="11"/>
          </p:nvPr>
        </p:nvSpPr>
        <p:spPr>
          <a:xfrm>
            <a:off x="3112842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5" name="Google Shape;475;p115"/>
          <p:cNvSpPr txBox="1">
            <a:spLocks noGrp="1"/>
          </p:cNvSpPr>
          <p:nvPr>
            <p:ph type="sldNum" idx="12"/>
          </p:nvPr>
        </p:nvSpPr>
        <p:spPr>
          <a:xfrm>
            <a:off x="2787306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直排文字" type="vertTx">
  <p:cSld name="VERTICAL_TEXT">
    <p:spTree>
      <p:nvGrpSpPr>
        <p:cNvPr id="1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p116"/>
          <p:cNvSpPr txBox="1">
            <a:spLocks noGrp="1"/>
          </p:cNvSpPr>
          <p:nvPr>
            <p:ph type="title"/>
          </p:nvPr>
        </p:nvSpPr>
        <p:spPr>
          <a:xfrm>
            <a:off x="788041" y="1"/>
            <a:ext cx="7886700" cy="69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8" name="Google Shape;478;p116"/>
          <p:cNvSpPr txBox="1">
            <a:spLocks noGrp="1"/>
          </p:cNvSpPr>
          <p:nvPr>
            <p:ph type="body" idx="1"/>
          </p:nvPr>
        </p:nvSpPr>
        <p:spPr>
          <a:xfrm rot="5400000">
            <a:off x="2927641" y="-1160469"/>
            <a:ext cx="3607500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79" name="Google Shape;479;p1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0" name="Google Shape;480;p116"/>
          <p:cNvSpPr txBox="1">
            <a:spLocks noGrp="1"/>
          </p:cNvSpPr>
          <p:nvPr>
            <p:ph type="ftr" idx="11"/>
          </p:nvPr>
        </p:nvSpPr>
        <p:spPr>
          <a:xfrm>
            <a:off x="3112842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1" name="Google Shape;481;p116"/>
          <p:cNvSpPr txBox="1">
            <a:spLocks noGrp="1"/>
          </p:cNvSpPr>
          <p:nvPr>
            <p:ph type="sldNum" idx="12"/>
          </p:nvPr>
        </p:nvSpPr>
        <p:spPr>
          <a:xfrm>
            <a:off x="2787306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直排標題及文字" type="vertTitleAndTx">
  <p:cSld name="VERTICAL_TITLE_AND_VERTICAL_TEXT">
    <p:spTree>
      <p:nvGrpSpPr>
        <p:cNvPr id="1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p117"/>
          <p:cNvSpPr txBox="1">
            <a:spLocks noGrp="1"/>
          </p:cNvSpPr>
          <p:nvPr>
            <p:ph type="title"/>
          </p:nvPr>
        </p:nvSpPr>
        <p:spPr>
          <a:xfrm rot="5400000">
            <a:off x="5350050" y="1467544"/>
            <a:ext cx="4359000" cy="19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4" name="Google Shape;484;p117"/>
          <p:cNvSpPr txBox="1">
            <a:spLocks noGrp="1"/>
          </p:cNvSpPr>
          <p:nvPr>
            <p:ph type="body" idx="1"/>
          </p:nvPr>
        </p:nvSpPr>
        <p:spPr>
          <a:xfrm rot="5400000">
            <a:off x="1349475" y="-447056"/>
            <a:ext cx="4359000" cy="58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5" name="Google Shape;485;p1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6" name="Google Shape;486;p117"/>
          <p:cNvSpPr txBox="1">
            <a:spLocks noGrp="1"/>
          </p:cNvSpPr>
          <p:nvPr>
            <p:ph type="ftr" idx="11"/>
          </p:nvPr>
        </p:nvSpPr>
        <p:spPr>
          <a:xfrm>
            <a:off x="3112842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7" name="Google Shape;487;p117"/>
          <p:cNvSpPr txBox="1">
            <a:spLocks noGrp="1"/>
          </p:cNvSpPr>
          <p:nvPr>
            <p:ph type="sldNum" idx="12"/>
          </p:nvPr>
        </p:nvSpPr>
        <p:spPr>
          <a:xfrm>
            <a:off x="2787306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bg>
      <p:bgPr>
        <a:solidFill>
          <a:schemeClr val="dk2"/>
        </a:solidFill>
        <a:effectLst/>
      </p:bgPr>
    </p:bg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62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" name="Google Shape;64;p162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65;p162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162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67" name="Google Shape;67;p162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3686100" cy="24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68" name="Google Shape;68;p162"/>
          <p:cNvSpPr txBox="1">
            <a:spLocks noGrp="1"/>
          </p:cNvSpPr>
          <p:nvPr>
            <p:ph type="body" idx="2"/>
          </p:nvPr>
        </p:nvSpPr>
        <p:spPr>
          <a:xfrm>
            <a:off x="4638675" y="1990725"/>
            <a:ext cx="3686100" cy="24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69" name="Google Shape;69;p162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只有標題" type="titleOnly">
  <p:cSld name="TITLE_ONLY"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p73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96" name="Google Shape;496;p7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97" name="Google Shape;497;p7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98" name="Google Shape;498;p7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p1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01" name="Google Shape;501;p1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02" name="Google Shape;502;p1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 type="title">
  <p:cSld name="TITLE">
    <p:spTree>
      <p:nvGrpSpPr>
        <p:cNvPr id="1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119"/>
          <p:cNvSpPr txBox="1"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05" name="Google Shape;505;p119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506" name="Google Shape;506;p1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07" name="Google Shape;507;p1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08" name="Google Shape;508;p1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物件" type="obj">
  <p:cSld name="OBJECT"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120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11" name="Google Shape;511;p120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512" name="Google Shape;512;p1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13" name="Google Shape;513;p1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14" name="Google Shape;514;p1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章節標題" type="secHead">
  <p:cSld name="SECTION_HEADER">
    <p:spTree>
      <p:nvGrpSpPr>
        <p:cNvPr id="1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121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17" name="Google Shape;517;p121"/>
          <p:cNvSpPr txBox="1">
            <a:spLocks noGrp="1"/>
          </p:cNvSpPr>
          <p:nvPr>
            <p:ph type="body" idx="1"/>
          </p:nvPr>
        </p:nvSpPr>
        <p:spPr>
          <a:xfrm>
            <a:off x="623888" y="3442097"/>
            <a:ext cx="7886700" cy="112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518" name="Google Shape;518;p1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19" name="Google Shape;519;p1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20" name="Google Shape;520;p1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兩項物件" type="twoObj">
  <p:cSld name="TWO_OBJECTS">
    <p:spTree>
      <p:nvGrpSpPr>
        <p:cNvPr id="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122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23" name="Google Shape;523;p122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524" name="Google Shape;524;p122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525" name="Google Shape;525;p1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26" name="Google Shape;526;p1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27" name="Google Shape;527;p1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對" type="twoTxTwoObj">
  <p:cSld name="TWO_OBJECTS_WITH_TEXT"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p123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30" name="Google Shape;530;p123"/>
          <p:cNvSpPr txBox="1">
            <a:spLocks noGrp="1"/>
          </p:cNvSpPr>
          <p:nvPr>
            <p:ph type="body" idx="1"/>
          </p:nvPr>
        </p:nvSpPr>
        <p:spPr>
          <a:xfrm>
            <a:off x="629841" y="1260872"/>
            <a:ext cx="38685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531" name="Google Shape;531;p123"/>
          <p:cNvSpPr txBox="1">
            <a:spLocks noGrp="1"/>
          </p:cNvSpPr>
          <p:nvPr>
            <p:ph type="body" idx="2"/>
          </p:nvPr>
        </p:nvSpPr>
        <p:spPr>
          <a:xfrm>
            <a:off x="629841" y="1878806"/>
            <a:ext cx="3868500" cy="276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532" name="Google Shape;532;p123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4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533" name="Google Shape;533;p123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400" cy="276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534" name="Google Shape;534;p1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35" name="Google Shape;535;p1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36" name="Google Shape;536;p1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內容" type="objTx">
  <p:cSld name="OBJECT_WITH_CAPTION_TEXT"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Google Shape;538;p124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000" cy="12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39" name="Google Shape;539;p124"/>
          <p:cNvSpPr txBox="1">
            <a:spLocks noGrp="1"/>
          </p:cNvSpPr>
          <p:nvPr>
            <p:ph type="body" idx="1"/>
          </p:nvPr>
        </p:nvSpPr>
        <p:spPr>
          <a:xfrm>
            <a:off x="3887391" y="740569"/>
            <a:ext cx="4629300" cy="36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810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540" name="Google Shape;540;p124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000" cy="28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541" name="Google Shape;541;p1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42" name="Google Shape;542;p1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43" name="Google Shape;543;p1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圖片" type="picTx">
  <p:cSld name="PICTURE_WITH_CAPTION_TEXT">
    <p:spTree>
      <p:nvGrpSpPr>
        <p:cNvPr id="1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Google Shape;545;p125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000" cy="12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46" name="Google Shape;546;p125"/>
          <p:cNvSpPr>
            <a:spLocks noGrp="1"/>
          </p:cNvSpPr>
          <p:nvPr>
            <p:ph type="pic" idx="2"/>
          </p:nvPr>
        </p:nvSpPr>
        <p:spPr>
          <a:xfrm>
            <a:off x="3887391" y="740569"/>
            <a:ext cx="4629300" cy="3655200"/>
          </a:xfrm>
          <a:prstGeom prst="rect">
            <a:avLst/>
          </a:prstGeom>
          <a:noFill/>
          <a:ln>
            <a:noFill/>
          </a:ln>
        </p:spPr>
      </p:sp>
      <p:sp>
        <p:nvSpPr>
          <p:cNvPr id="547" name="Google Shape;547;p125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000" cy="28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548" name="Google Shape;548;p12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49" name="Google Shape;549;p12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50" name="Google Shape;550;p12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直排文字" type="vertTx">
  <p:cSld name="VERTICAL_TEXT">
    <p:spTree>
      <p:nvGrpSpPr>
        <p:cNvPr id="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Google Shape;552;p126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53" name="Google Shape;553;p126"/>
          <p:cNvSpPr txBox="1">
            <a:spLocks noGrp="1"/>
          </p:cNvSpPr>
          <p:nvPr>
            <p:ph type="body" idx="1"/>
          </p:nvPr>
        </p:nvSpPr>
        <p:spPr>
          <a:xfrm rot="5400000">
            <a:off x="2940300" y="-942431"/>
            <a:ext cx="3263400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554" name="Google Shape;554;p12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55" name="Google Shape;555;p12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56" name="Google Shape;556;p12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bg>
      <p:bgPr>
        <a:solidFill>
          <a:schemeClr val="accent3"/>
        </a:solid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3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" name="Google Shape;72;p163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" name="Google Shape;73;p163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" name="Google Shape;74;p163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3709200" cy="138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75" name="Google Shape;75;p163"/>
          <p:cNvSpPr txBox="1">
            <a:spLocks noGrp="1"/>
          </p:cNvSpPr>
          <p:nvPr>
            <p:ph type="body" idx="1"/>
          </p:nvPr>
        </p:nvSpPr>
        <p:spPr>
          <a:xfrm>
            <a:off x="830700" y="2319050"/>
            <a:ext cx="3709200" cy="21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76" name="Google Shape;76;p163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直排標題及文字" type="vertTitleAndTx">
  <p:cSld name="VERTICAL_TITLE_AND_VERTICAL_TEXT">
    <p:spTree>
      <p:nvGrpSpPr>
        <p:cNvPr id="1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Google Shape;558;p127"/>
          <p:cNvSpPr txBox="1">
            <a:spLocks noGrp="1"/>
          </p:cNvSpPr>
          <p:nvPr>
            <p:ph type="title"/>
          </p:nvPr>
        </p:nvSpPr>
        <p:spPr>
          <a:xfrm rot="5400000">
            <a:off x="5350050" y="1467544"/>
            <a:ext cx="4359000" cy="19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59" name="Google Shape;559;p127"/>
          <p:cNvSpPr txBox="1">
            <a:spLocks noGrp="1"/>
          </p:cNvSpPr>
          <p:nvPr>
            <p:ph type="body" idx="1"/>
          </p:nvPr>
        </p:nvSpPr>
        <p:spPr>
          <a:xfrm rot="5400000">
            <a:off x="1349475" y="-447056"/>
            <a:ext cx="4359000" cy="58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560" name="Google Shape;560;p12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61" name="Google Shape;561;p12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62" name="Google Shape;562;p12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p80"/>
          <p:cNvSpPr/>
          <p:nvPr/>
        </p:nvSpPr>
        <p:spPr>
          <a:xfrm>
            <a:off x="0" y="0"/>
            <a:ext cx="9144000" cy="1277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9" name="Google Shape;569;p80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70" name="Google Shape;570;p8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Google Shape;572;p8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內容" type="obj">
  <p:cSld name="OBJECT">
    <p:spTree>
      <p:nvGrpSpPr>
        <p:cNvPr id="1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Google Shape;574;p84"/>
          <p:cNvSpPr txBox="1">
            <a:spLocks noGrp="1"/>
          </p:cNvSpPr>
          <p:nvPr>
            <p:ph type="title"/>
          </p:nvPr>
        </p:nvSpPr>
        <p:spPr>
          <a:xfrm>
            <a:off x="1028700" y="514350"/>
            <a:ext cx="7200900" cy="11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75" name="Google Shape;575;p84"/>
          <p:cNvSpPr txBox="1">
            <a:spLocks noGrp="1"/>
          </p:cNvSpPr>
          <p:nvPr>
            <p:ph type="body" idx="1"/>
          </p:nvPr>
        </p:nvSpPr>
        <p:spPr>
          <a:xfrm>
            <a:off x="1028700" y="1714500"/>
            <a:ext cx="7200900" cy="268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4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/>
            </a:lvl1pPr>
            <a:lvl2pPr marL="914400" lvl="1" indent="-3175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/>
            </a:lvl2pPr>
            <a:lvl3pPr marL="1371600" lvl="2" indent="-3175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/>
            </a:lvl3pPr>
            <a:lvl4pPr marL="1828800" lvl="3" indent="-3175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/>
            </a:lvl4pPr>
            <a:lvl5pPr marL="2286000" lvl="4" indent="-3175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/>
            </a:lvl5pPr>
            <a:lvl6pPr marL="2743200" lvl="5" indent="-3175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/>
            </a:lvl6pPr>
            <a:lvl7pPr marL="3200400" lvl="6" indent="-3175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/>
            </a:lvl7pPr>
            <a:lvl8pPr marL="3657600" lvl="7" indent="-3175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/>
            </a:lvl8pPr>
            <a:lvl9pPr marL="4114800" lvl="8" indent="-317500" algn="l">
              <a:lnSpc>
                <a:spcPct val="94000"/>
              </a:lnSpc>
              <a:spcBef>
                <a:spcPts val="400"/>
              </a:spcBef>
              <a:spcAft>
                <a:spcPts val="200"/>
              </a:spcAft>
              <a:buClr>
                <a:schemeClr val="dk2"/>
              </a:buClr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76" name="Google Shape;576;p84"/>
          <p:cNvSpPr txBox="1">
            <a:spLocks noGrp="1"/>
          </p:cNvSpPr>
          <p:nvPr>
            <p:ph type="dt" idx="10"/>
          </p:nvPr>
        </p:nvSpPr>
        <p:spPr>
          <a:xfrm>
            <a:off x="1042988" y="4840039"/>
            <a:ext cx="903300" cy="3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77" name="Google Shape;577;p84"/>
          <p:cNvSpPr txBox="1">
            <a:spLocks noGrp="1"/>
          </p:cNvSpPr>
          <p:nvPr>
            <p:ph type="ftr" idx="11"/>
          </p:nvPr>
        </p:nvSpPr>
        <p:spPr>
          <a:xfrm>
            <a:off x="2170173" y="4840039"/>
            <a:ext cx="4710600" cy="3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78" name="Google Shape;578;p84"/>
          <p:cNvSpPr txBox="1">
            <a:spLocks noGrp="1"/>
          </p:cNvSpPr>
          <p:nvPr>
            <p:ph type="sldNum" idx="12"/>
          </p:nvPr>
        </p:nvSpPr>
        <p:spPr>
          <a:xfrm>
            <a:off x="7104552" y="4840039"/>
            <a:ext cx="1197300" cy="3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dk1"/>
        </a:solidFill>
        <a:effectLst/>
      </p:bgPr>
    </p:bg>
    <p:spTree>
      <p:nvGrpSpPr>
        <p:cNvPr id="1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Google Shape;580;p148"/>
          <p:cNvSpPr/>
          <p:nvPr/>
        </p:nvSpPr>
        <p:spPr>
          <a:xfrm>
            <a:off x="-125" y="0"/>
            <a:ext cx="9144250" cy="4398100"/>
          </a:xfrm>
          <a:custGeom>
            <a:avLst/>
            <a:gdLst/>
            <a:ahLst/>
            <a:cxnLst/>
            <a:rect l="l" t="t" r="r" b="b"/>
            <a:pathLst>
              <a:path w="365770" h="175924" extrusionOk="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581" name="Google Shape;581;p148"/>
          <p:cNvSpPr txBox="1">
            <a:spLocks noGrp="1"/>
          </p:cNvSpPr>
          <p:nvPr>
            <p:ph type="ctrTitle"/>
          </p:nvPr>
        </p:nvSpPr>
        <p:spPr>
          <a:xfrm>
            <a:off x="311700" y="539725"/>
            <a:ext cx="8520600" cy="128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582" name="Google Shape;582;p148"/>
          <p:cNvSpPr txBox="1">
            <a:spLocks noGrp="1"/>
          </p:cNvSpPr>
          <p:nvPr>
            <p:ph type="subTitle" idx="1"/>
          </p:nvPr>
        </p:nvSpPr>
        <p:spPr>
          <a:xfrm>
            <a:off x="311700" y="1878560"/>
            <a:ext cx="4242600" cy="73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583" name="Google Shape;583;p14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accent3"/>
        </a:solidFill>
        <a:effectLst/>
      </p:bgPr>
    </p:bg>
    <p:spTree>
      <p:nvGrpSpPr>
        <p:cNvPr id="1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Google Shape;585;p149"/>
          <p:cNvSpPr/>
          <p:nvPr/>
        </p:nvSpPr>
        <p:spPr>
          <a:xfrm>
            <a:off x="0" y="48099"/>
            <a:ext cx="9144250" cy="4398100"/>
          </a:xfrm>
          <a:custGeom>
            <a:avLst/>
            <a:gdLst/>
            <a:ahLst/>
            <a:cxnLst/>
            <a:rect l="l" t="t" r="r" b="b"/>
            <a:pathLst>
              <a:path w="365770" h="175924" extrusionOk="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586" name="Google Shape;586;p149"/>
          <p:cNvSpPr/>
          <p:nvPr/>
        </p:nvSpPr>
        <p:spPr>
          <a:xfrm>
            <a:off x="0" y="0"/>
            <a:ext cx="9144250" cy="4398100"/>
          </a:xfrm>
          <a:custGeom>
            <a:avLst/>
            <a:gdLst/>
            <a:ahLst/>
            <a:cxnLst/>
            <a:rect l="l" t="t" r="r" b="b"/>
            <a:pathLst>
              <a:path w="365770" h="175924" extrusionOk="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</p:sp>
      <p:sp>
        <p:nvSpPr>
          <p:cNvPr id="587" name="Google Shape;587;p149"/>
          <p:cNvSpPr txBox="1">
            <a:spLocks noGrp="1"/>
          </p:cNvSpPr>
          <p:nvPr>
            <p:ph type="title"/>
          </p:nvPr>
        </p:nvSpPr>
        <p:spPr>
          <a:xfrm>
            <a:off x="311700" y="539725"/>
            <a:ext cx="8520600" cy="128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588" name="Google Shape;588;p14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p150"/>
          <p:cNvSpPr/>
          <p:nvPr/>
        </p:nvSpPr>
        <p:spPr>
          <a:xfrm>
            <a:off x="0" y="0"/>
            <a:ext cx="4314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1" name="Google Shape;591;p150"/>
          <p:cNvSpPr/>
          <p:nvPr/>
        </p:nvSpPr>
        <p:spPr>
          <a:xfrm>
            <a:off x="0" y="44125"/>
            <a:ext cx="4313625" cy="4399375"/>
          </a:xfrm>
          <a:custGeom>
            <a:avLst/>
            <a:gdLst/>
            <a:ahLst/>
            <a:cxnLst/>
            <a:rect l="l" t="t" r="r" b="b"/>
            <a:pathLst>
              <a:path w="172545" h="175975" extrusionOk="0">
                <a:moveTo>
                  <a:pt x="0" y="157"/>
                </a:moveTo>
                <a:lnTo>
                  <a:pt x="172419" y="0"/>
                </a:lnTo>
                <a:lnTo>
                  <a:pt x="172545" y="126541"/>
                </a:lnTo>
                <a:lnTo>
                  <a:pt x="0" y="1759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592" name="Google Shape;592;p150"/>
          <p:cNvSpPr/>
          <p:nvPr/>
        </p:nvSpPr>
        <p:spPr>
          <a:xfrm>
            <a:off x="-125" y="0"/>
            <a:ext cx="4316900" cy="4395600"/>
          </a:xfrm>
          <a:custGeom>
            <a:avLst/>
            <a:gdLst/>
            <a:ahLst/>
            <a:cxnLst/>
            <a:rect l="l" t="t" r="r" b="b"/>
            <a:pathLst>
              <a:path w="172676" h="175824" extrusionOk="0">
                <a:moveTo>
                  <a:pt x="0" y="6"/>
                </a:moveTo>
                <a:lnTo>
                  <a:pt x="172676" y="0"/>
                </a:lnTo>
                <a:lnTo>
                  <a:pt x="172562" y="126442"/>
                </a:lnTo>
                <a:lnTo>
                  <a:pt x="0" y="175824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</p:sp>
      <p:sp>
        <p:nvSpPr>
          <p:cNvPr id="593" name="Google Shape;593;p150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94" name="Google Shape;594;p150"/>
          <p:cNvSpPr txBox="1">
            <a:spLocks noGrp="1"/>
          </p:cNvSpPr>
          <p:nvPr>
            <p:ph type="body" idx="1"/>
          </p:nvPr>
        </p:nvSpPr>
        <p:spPr>
          <a:xfrm>
            <a:off x="4644675" y="500925"/>
            <a:ext cx="4166400" cy="40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595" name="Google Shape;595;p15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" name="Google Shape;597;p151"/>
          <p:cNvSpPr/>
          <p:nvPr/>
        </p:nvSpPr>
        <p:spPr>
          <a:xfrm>
            <a:off x="0" y="0"/>
            <a:ext cx="9144000" cy="1277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8" name="Google Shape;598;p151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99" name="Google Shape;599;p151"/>
          <p:cNvSpPr txBox="1">
            <a:spLocks noGrp="1"/>
          </p:cNvSpPr>
          <p:nvPr>
            <p:ph type="body" idx="1"/>
          </p:nvPr>
        </p:nvSpPr>
        <p:spPr>
          <a:xfrm>
            <a:off x="311700" y="1505700"/>
            <a:ext cx="3999900" cy="307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600" name="Google Shape;600;p151"/>
          <p:cNvSpPr txBox="1">
            <a:spLocks noGrp="1"/>
          </p:cNvSpPr>
          <p:nvPr>
            <p:ph type="body" idx="2"/>
          </p:nvPr>
        </p:nvSpPr>
        <p:spPr>
          <a:xfrm>
            <a:off x="4832400" y="1505700"/>
            <a:ext cx="3999900" cy="307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601" name="Google Shape;601;p15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Google Shape;603;p152"/>
          <p:cNvSpPr/>
          <p:nvPr/>
        </p:nvSpPr>
        <p:spPr>
          <a:xfrm>
            <a:off x="0" y="0"/>
            <a:ext cx="37644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4" name="Google Shape;604;p152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3127500" cy="182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05" name="Google Shape;605;p152"/>
          <p:cNvSpPr txBox="1">
            <a:spLocks noGrp="1"/>
          </p:cNvSpPr>
          <p:nvPr>
            <p:ph type="body" idx="1"/>
          </p:nvPr>
        </p:nvSpPr>
        <p:spPr>
          <a:xfrm>
            <a:off x="311700" y="2390650"/>
            <a:ext cx="3127500" cy="22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00"/>
              <a:buChar char="●"/>
              <a:defRPr>
                <a:solidFill>
                  <a:schemeClr val="accent2"/>
                </a:solidFill>
              </a:defRPr>
            </a:lvl1pPr>
            <a:lvl2pPr marL="914400" lvl="1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2pPr>
            <a:lvl3pPr marL="1371600" lvl="2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3pPr>
            <a:lvl4pPr marL="1828800" lvl="3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4pPr>
            <a:lvl5pPr marL="2286000" lvl="4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5pPr>
            <a:lvl6pPr marL="2743200" lvl="5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6pPr>
            <a:lvl7pPr marL="3200400" lvl="6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7pPr>
            <a:lvl8pPr marL="3657600" lvl="7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8pPr>
            <a:lvl9pPr marL="4114800" lvl="8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606" name="Google Shape;606;p15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3"/>
        </a:solidFill>
        <a:effectLst/>
      </p:bgPr>
    </p:bg>
    <p:spTree>
      <p:nvGrpSpPr>
        <p:cNvPr id="1" name="Shape 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8" name="Google Shape;608;p153"/>
          <p:cNvSpPr txBox="1">
            <a:spLocks noGrp="1"/>
          </p:cNvSpPr>
          <p:nvPr>
            <p:ph type="title"/>
          </p:nvPr>
        </p:nvSpPr>
        <p:spPr>
          <a:xfrm>
            <a:off x="311675" y="798600"/>
            <a:ext cx="6247800" cy="35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609" name="Google Shape;609;p15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1"/>
        </a:solid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64"/>
          <p:cNvSpPr/>
          <p:nvPr/>
        </p:nvSpPr>
        <p:spPr>
          <a:xfrm>
            <a:off x="0" y="2823144"/>
            <a:ext cx="7369200" cy="2316900"/>
          </a:xfrm>
          <a:prstGeom prst="rtTriangl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" name="Google Shape;79;p164"/>
          <p:cNvSpPr/>
          <p:nvPr/>
        </p:nvSpPr>
        <p:spPr>
          <a:xfrm flipH="1">
            <a:off x="3583210" y="1554113"/>
            <a:ext cx="5560500" cy="35895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0" name="Google Shape;80;p164"/>
          <p:cNvGrpSpPr/>
          <p:nvPr/>
        </p:nvGrpSpPr>
        <p:grpSpPr>
          <a:xfrm>
            <a:off x="255991" y="-118"/>
            <a:ext cx="2251347" cy="1043408"/>
            <a:chOff x="3961956" y="4383950"/>
            <a:chExt cx="1160548" cy="548700"/>
          </a:xfrm>
        </p:grpSpPr>
        <p:sp>
          <p:nvSpPr>
            <p:cNvPr id="81" name="Google Shape;81;p164"/>
            <p:cNvSpPr/>
            <p:nvPr/>
          </p:nvSpPr>
          <p:spPr>
            <a:xfrm>
              <a:off x="4224904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" name="Google Shape;82;p164"/>
            <p:cNvSpPr/>
            <p:nvPr/>
          </p:nvSpPr>
          <p:spPr>
            <a:xfrm>
              <a:off x="4093430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" name="Google Shape;83;p164"/>
            <p:cNvSpPr/>
            <p:nvPr/>
          </p:nvSpPr>
          <p:spPr>
            <a:xfrm>
              <a:off x="3961956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4" name="Google Shape;84;p164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5" name="Google Shape;85;p164"/>
          <p:cNvGrpSpPr/>
          <p:nvPr/>
        </p:nvGrpSpPr>
        <p:grpSpPr>
          <a:xfrm>
            <a:off x="34934" y="4522125"/>
            <a:ext cx="1593305" cy="617072"/>
            <a:chOff x="6917201" y="0"/>
            <a:chExt cx="2227776" cy="863400"/>
          </a:xfrm>
        </p:grpSpPr>
        <p:sp>
          <p:nvSpPr>
            <p:cNvPr id="86" name="Google Shape;86;p164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" name="Google Shape;87;p164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" name="Google Shape;88;p164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9" name="Google Shape;89;p164"/>
          <p:cNvGrpSpPr/>
          <p:nvPr/>
        </p:nvGrpSpPr>
        <p:grpSpPr>
          <a:xfrm>
            <a:off x="5886353" y="1243"/>
            <a:ext cx="3257454" cy="1261514"/>
            <a:chOff x="6917201" y="0"/>
            <a:chExt cx="2227776" cy="863400"/>
          </a:xfrm>
        </p:grpSpPr>
        <p:sp>
          <p:nvSpPr>
            <p:cNvPr id="90" name="Google Shape;90;p164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" name="Google Shape;91;p164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" name="Google Shape;92;p164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3" name="Google Shape;93;p164"/>
          <p:cNvSpPr txBox="1">
            <a:spLocks noGrp="1"/>
          </p:cNvSpPr>
          <p:nvPr>
            <p:ph type="title"/>
          </p:nvPr>
        </p:nvSpPr>
        <p:spPr>
          <a:xfrm>
            <a:off x="1393929" y="1301146"/>
            <a:ext cx="6366900" cy="25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94" name="Google Shape;94;p164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" name="Google Shape;611;p154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2" name="Google Shape;612;p154"/>
          <p:cNvSpPr txBox="1">
            <a:spLocks noGrp="1"/>
          </p:cNvSpPr>
          <p:nvPr>
            <p:ph type="title"/>
          </p:nvPr>
        </p:nvSpPr>
        <p:spPr>
          <a:xfrm>
            <a:off x="311300" y="500925"/>
            <a:ext cx="3704400" cy="204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13" name="Google Shape;613;p154"/>
          <p:cNvSpPr txBox="1">
            <a:spLocks noGrp="1"/>
          </p:cNvSpPr>
          <p:nvPr>
            <p:ph type="subTitle" idx="1"/>
          </p:nvPr>
        </p:nvSpPr>
        <p:spPr>
          <a:xfrm>
            <a:off x="304800" y="2626725"/>
            <a:ext cx="3704400" cy="92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614" name="Google Shape;614;p154"/>
          <p:cNvSpPr txBox="1">
            <a:spLocks noGrp="1"/>
          </p:cNvSpPr>
          <p:nvPr>
            <p:ph type="body" idx="2"/>
          </p:nvPr>
        </p:nvSpPr>
        <p:spPr>
          <a:xfrm>
            <a:off x="4879025" y="500925"/>
            <a:ext cx="3954000" cy="41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615" name="Google Shape;615;p15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Google Shape;617;p155"/>
          <p:cNvSpPr/>
          <p:nvPr/>
        </p:nvSpPr>
        <p:spPr>
          <a:xfrm>
            <a:off x="0" y="4369000"/>
            <a:ext cx="9144000" cy="774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8" name="Google Shape;618;p155"/>
          <p:cNvSpPr txBox="1">
            <a:spLocks noGrp="1"/>
          </p:cNvSpPr>
          <p:nvPr>
            <p:ph type="body" idx="1"/>
          </p:nvPr>
        </p:nvSpPr>
        <p:spPr>
          <a:xfrm>
            <a:off x="311700" y="4521400"/>
            <a:ext cx="7979400" cy="4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Merriweather"/>
              <a:buNone/>
              <a:defRPr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</a:lstStyle>
          <a:p>
            <a:endParaRPr/>
          </a:p>
        </p:txBody>
      </p:sp>
      <p:sp>
        <p:nvSpPr>
          <p:cNvPr id="619" name="Google Shape;619;p15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dk1"/>
        </a:solidFill>
        <a:effectLst/>
      </p:bgPr>
    </p:bg>
    <p:spTree>
      <p:nvGrpSpPr>
        <p:cNvPr id="1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Google Shape;621;p156"/>
          <p:cNvSpPr txBox="1">
            <a:spLocks noGrp="1"/>
          </p:cNvSpPr>
          <p:nvPr>
            <p:ph type="title" hasCustomPrompt="1"/>
          </p:nvPr>
        </p:nvSpPr>
        <p:spPr>
          <a:xfrm>
            <a:off x="311750" y="831175"/>
            <a:ext cx="5334900" cy="12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22" name="Google Shape;622;p156"/>
          <p:cNvSpPr txBox="1">
            <a:spLocks noGrp="1"/>
          </p:cNvSpPr>
          <p:nvPr>
            <p:ph type="body" idx="1"/>
          </p:nvPr>
        </p:nvSpPr>
        <p:spPr>
          <a:xfrm>
            <a:off x="311700" y="2121425"/>
            <a:ext cx="5334900" cy="94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00"/>
              <a:buChar char="●"/>
              <a:defRPr>
                <a:solidFill>
                  <a:schemeClr val="accent2"/>
                </a:solidFill>
              </a:defRPr>
            </a:lvl1pPr>
            <a:lvl2pPr marL="914400" lvl="1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2pPr>
            <a:lvl3pPr marL="1371600" lvl="2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3pPr>
            <a:lvl4pPr marL="1828800" lvl="3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4pPr>
            <a:lvl5pPr marL="2286000" lvl="4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5pPr>
            <a:lvl6pPr marL="2743200" lvl="5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6pPr>
            <a:lvl7pPr marL="3200400" lvl="6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7pPr>
            <a:lvl8pPr marL="3657600" lvl="7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8pPr>
            <a:lvl9pPr marL="4114800" lvl="8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623" name="Google Shape;623;p15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物件">
  <p:cSld name="OBJECT_1">
    <p:spTree>
      <p:nvGrpSpPr>
        <p:cNvPr id="1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Google Shape;625;p157"/>
          <p:cNvSpPr txBox="1">
            <a:spLocks noGrp="1"/>
          </p:cNvSpPr>
          <p:nvPr>
            <p:ph type="title"/>
          </p:nvPr>
        </p:nvSpPr>
        <p:spPr>
          <a:xfrm>
            <a:off x="457201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3800" tIns="41900" rIns="83800" bIns="419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26" name="Google Shape;626;p157"/>
          <p:cNvSpPr txBox="1">
            <a:spLocks noGrp="1"/>
          </p:cNvSpPr>
          <p:nvPr>
            <p:ph type="body" idx="1"/>
          </p:nvPr>
        </p:nvSpPr>
        <p:spPr>
          <a:xfrm>
            <a:off x="457201" y="1200153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3800" tIns="41900" rIns="83800" bIns="41900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27" name="Google Shape;627;p157"/>
          <p:cNvSpPr txBox="1">
            <a:spLocks noGrp="1"/>
          </p:cNvSpPr>
          <p:nvPr>
            <p:ph type="dt" idx="10"/>
          </p:nvPr>
        </p:nvSpPr>
        <p:spPr>
          <a:xfrm>
            <a:off x="457200" y="4767271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3800" tIns="41900" rIns="83800" bIns="419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28" name="Google Shape;628;p157"/>
          <p:cNvSpPr txBox="1">
            <a:spLocks noGrp="1"/>
          </p:cNvSpPr>
          <p:nvPr>
            <p:ph type="ftr" idx="11"/>
          </p:nvPr>
        </p:nvSpPr>
        <p:spPr>
          <a:xfrm>
            <a:off x="3124201" y="4767271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3800" tIns="41900" rIns="83800" bIns="419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29" name="Google Shape;629;p157"/>
          <p:cNvSpPr txBox="1">
            <a:spLocks noGrp="1"/>
          </p:cNvSpPr>
          <p:nvPr>
            <p:ph type="sldNum" idx="12"/>
          </p:nvPr>
        </p:nvSpPr>
        <p:spPr>
          <a:xfrm>
            <a:off x="6553201" y="4767271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3800" tIns="41900" rIns="83800" bIns="41900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物件 1">
  <p:cSld name="OBJECT_1_1">
    <p:spTree>
      <p:nvGrpSpPr>
        <p:cNvPr id="1" name="Shape 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" name="Google Shape;631;p158"/>
          <p:cNvSpPr txBox="1">
            <a:spLocks noGrp="1"/>
          </p:cNvSpPr>
          <p:nvPr>
            <p:ph type="title"/>
          </p:nvPr>
        </p:nvSpPr>
        <p:spPr>
          <a:xfrm>
            <a:off x="457201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3800" tIns="41900" rIns="83800" bIns="419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32" name="Google Shape;632;p158"/>
          <p:cNvSpPr txBox="1">
            <a:spLocks noGrp="1"/>
          </p:cNvSpPr>
          <p:nvPr>
            <p:ph type="body" idx="1"/>
          </p:nvPr>
        </p:nvSpPr>
        <p:spPr>
          <a:xfrm>
            <a:off x="457201" y="1200153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3800" tIns="41900" rIns="83800" bIns="41900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33" name="Google Shape;633;p158"/>
          <p:cNvSpPr txBox="1">
            <a:spLocks noGrp="1"/>
          </p:cNvSpPr>
          <p:nvPr>
            <p:ph type="dt" idx="10"/>
          </p:nvPr>
        </p:nvSpPr>
        <p:spPr>
          <a:xfrm>
            <a:off x="457200" y="4767271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3800" tIns="41900" rIns="83800" bIns="419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34" name="Google Shape;634;p158"/>
          <p:cNvSpPr txBox="1">
            <a:spLocks noGrp="1"/>
          </p:cNvSpPr>
          <p:nvPr>
            <p:ph type="ftr" idx="11"/>
          </p:nvPr>
        </p:nvSpPr>
        <p:spPr>
          <a:xfrm>
            <a:off x="3124201" y="4767271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3800" tIns="41900" rIns="83800" bIns="419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35" name="Google Shape;635;p158"/>
          <p:cNvSpPr txBox="1">
            <a:spLocks noGrp="1"/>
          </p:cNvSpPr>
          <p:nvPr>
            <p:ph type="sldNum" idx="12"/>
          </p:nvPr>
        </p:nvSpPr>
        <p:spPr>
          <a:xfrm>
            <a:off x="6553201" y="4767271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3800" tIns="41900" rIns="83800" bIns="41900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物件 2">
  <p:cSld name="OBJECT_2">
    <p:spTree>
      <p:nvGrpSpPr>
        <p:cNvPr id="1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Google Shape;637;p159"/>
          <p:cNvSpPr txBox="1">
            <a:spLocks noGrp="1"/>
          </p:cNvSpPr>
          <p:nvPr>
            <p:ph type="title"/>
          </p:nvPr>
        </p:nvSpPr>
        <p:spPr>
          <a:xfrm>
            <a:off x="685800" y="107156"/>
            <a:ext cx="8001000" cy="83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38" name="Google Shape;638;p159"/>
          <p:cNvSpPr txBox="1">
            <a:spLocks noGrp="1"/>
          </p:cNvSpPr>
          <p:nvPr>
            <p:ph type="body" idx="1"/>
          </p:nvPr>
        </p:nvSpPr>
        <p:spPr>
          <a:xfrm>
            <a:off x="685800" y="971551"/>
            <a:ext cx="8001000" cy="36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marL="914400" lvl="1" indent="-34290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1371600" lvl="2" indent="-34290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1828800" lvl="3" indent="-34290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2286000" lvl="4" indent="-34290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2743200" lvl="5" indent="-34290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3200400" lvl="6" indent="-34290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3657600" lvl="7" indent="-34290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4114800" lvl="8" indent="-34290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639" name="Google Shape;639;p159"/>
          <p:cNvSpPr txBox="1">
            <a:spLocks noGrp="1"/>
          </p:cNvSpPr>
          <p:nvPr>
            <p:ph type="dt" idx="10"/>
          </p:nvPr>
        </p:nvSpPr>
        <p:spPr>
          <a:xfrm>
            <a:off x="6858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40" name="Google Shape;640;p159"/>
          <p:cNvSpPr txBox="1">
            <a:spLocks noGrp="1"/>
          </p:cNvSpPr>
          <p:nvPr>
            <p:ph type="ftr" idx="11"/>
          </p:nvPr>
        </p:nvSpPr>
        <p:spPr>
          <a:xfrm>
            <a:off x="32385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41" name="Google Shape;641;p159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 sz="1000">
              <a:solidFill>
                <a:schemeClr val="dk2"/>
              </a:solidFill>
            </a:endParaRPr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>
  <p:cSld name="TITLE_AND_BODY_1">
    <p:spTree>
      <p:nvGrpSpPr>
        <p:cNvPr id="1" name="Shape 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3" name="Google Shape;643;p160"/>
          <p:cNvSpPr txBox="1">
            <a:spLocks noGrp="1"/>
          </p:cNvSpPr>
          <p:nvPr>
            <p:ph type="subTitle" idx="1"/>
          </p:nvPr>
        </p:nvSpPr>
        <p:spPr>
          <a:xfrm flipH="1">
            <a:off x="615750" y="2060600"/>
            <a:ext cx="3060900" cy="167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9pPr>
          </a:lstStyle>
          <a:p>
            <a:endParaRPr/>
          </a:p>
        </p:txBody>
      </p:sp>
      <p:sp>
        <p:nvSpPr>
          <p:cNvPr id="644" name="Google Shape;644;p160"/>
          <p:cNvSpPr txBox="1">
            <a:spLocks noGrp="1"/>
          </p:cNvSpPr>
          <p:nvPr>
            <p:ph type="title"/>
          </p:nvPr>
        </p:nvSpPr>
        <p:spPr>
          <a:xfrm>
            <a:off x="587425" y="1247775"/>
            <a:ext cx="3460800" cy="75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600" b="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600" b="0"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600" b="0"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600" b="0"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600" b="0"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600" b="0"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600" b="0"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600" b="0"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600" b="0"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endParaRPr/>
          </a:p>
        </p:txBody>
      </p:sp>
      <p:grpSp>
        <p:nvGrpSpPr>
          <p:cNvPr id="645" name="Google Shape;645;p160"/>
          <p:cNvGrpSpPr/>
          <p:nvPr/>
        </p:nvGrpSpPr>
        <p:grpSpPr>
          <a:xfrm flipH="1">
            <a:off x="4097850" y="3932163"/>
            <a:ext cx="2515910" cy="445675"/>
            <a:chOff x="-114100" y="3577175"/>
            <a:chExt cx="858350" cy="445675"/>
          </a:xfrm>
        </p:grpSpPr>
        <p:sp>
          <p:nvSpPr>
            <p:cNvPr id="646" name="Google Shape;646;p160"/>
            <p:cNvSpPr/>
            <p:nvPr/>
          </p:nvSpPr>
          <p:spPr>
            <a:xfrm>
              <a:off x="-114100" y="35771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7" name="Google Shape;647;p160"/>
            <p:cNvSpPr/>
            <p:nvPr/>
          </p:nvSpPr>
          <p:spPr>
            <a:xfrm>
              <a:off x="-114100" y="36410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8" name="Google Shape;648;p160"/>
            <p:cNvSpPr/>
            <p:nvPr/>
          </p:nvSpPr>
          <p:spPr>
            <a:xfrm>
              <a:off x="-114100" y="3704900"/>
              <a:ext cx="858350" cy="0"/>
            </a:xfrm>
            <a:custGeom>
              <a:avLst/>
              <a:gdLst/>
              <a:ahLst/>
              <a:cxnLst/>
              <a:rect l="l" t="t" r="r" b="b"/>
              <a:pathLst>
                <a:path w="34334" h="120000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9" name="Google Shape;649;p160"/>
            <p:cNvSpPr/>
            <p:nvPr/>
          </p:nvSpPr>
          <p:spPr>
            <a:xfrm>
              <a:off x="-114100" y="37680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0" name="Google Shape;650;p160"/>
            <p:cNvSpPr/>
            <p:nvPr/>
          </p:nvSpPr>
          <p:spPr>
            <a:xfrm>
              <a:off x="-114100" y="38319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1" name="Google Shape;651;p160"/>
            <p:cNvSpPr/>
            <p:nvPr/>
          </p:nvSpPr>
          <p:spPr>
            <a:xfrm>
              <a:off x="-114100" y="38957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2" name="Google Shape;652;p160"/>
            <p:cNvSpPr/>
            <p:nvPr/>
          </p:nvSpPr>
          <p:spPr>
            <a:xfrm>
              <a:off x="-114100" y="39596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3" name="Google Shape;653;p160"/>
            <p:cNvSpPr/>
            <p:nvPr/>
          </p:nvSpPr>
          <p:spPr>
            <a:xfrm>
              <a:off x="-114100" y="40228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54" name="Google Shape;654;p160"/>
          <p:cNvGrpSpPr/>
          <p:nvPr/>
        </p:nvGrpSpPr>
        <p:grpSpPr>
          <a:xfrm>
            <a:off x="-179055" y="-2149966"/>
            <a:ext cx="842454" cy="3529285"/>
            <a:chOff x="7739775" y="791441"/>
            <a:chExt cx="565975" cy="2371034"/>
          </a:xfrm>
        </p:grpSpPr>
        <p:sp>
          <p:nvSpPr>
            <p:cNvPr id="655" name="Google Shape;655;p160"/>
            <p:cNvSpPr/>
            <p:nvPr/>
          </p:nvSpPr>
          <p:spPr>
            <a:xfrm>
              <a:off x="7852700" y="791441"/>
              <a:ext cx="453050" cy="1955975"/>
            </a:xfrm>
            <a:custGeom>
              <a:avLst/>
              <a:gdLst/>
              <a:ahLst/>
              <a:cxnLst/>
              <a:rect l="l" t="t" r="r" b="b"/>
              <a:pathLst>
                <a:path w="18122" h="78239" extrusionOk="0">
                  <a:moveTo>
                    <a:pt x="0" y="0"/>
                  </a:moveTo>
                  <a:lnTo>
                    <a:pt x="0" y="78239"/>
                  </a:lnTo>
                  <a:lnTo>
                    <a:pt x="18122" y="78239"/>
                  </a:lnTo>
                  <a:lnTo>
                    <a:pt x="18122" y="0"/>
                  </a:lnTo>
                  <a:close/>
                </a:path>
              </a:pathLst>
            </a:custGeom>
            <a:solidFill>
              <a:srgbClr val="DA87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6" name="Google Shape;656;p160"/>
            <p:cNvSpPr/>
            <p:nvPr/>
          </p:nvSpPr>
          <p:spPr>
            <a:xfrm>
              <a:off x="7739775" y="1207150"/>
              <a:ext cx="226550" cy="1955325"/>
            </a:xfrm>
            <a:custGeom>
              <a:avLst/>
              <a:gdLst/>
              <a:ahLst/>
              <a:cxnLst/>
              <a:rect l="l" t="t" r="r" b="b"/>
              <a:pathLst>
                <a:path w="9062" h="78213" extrusionOk="0">
                  <a:moveTo>
                    <a:pt x="1" y="1"/>
                  </a:moveTo>
                  <a:lnTo>
                    <a:pt x="1" y="78212"/>
                  </a:lnTo>
                  <a:lnTo>
                    <a:pt x="9061" y="78212"/>
                  </a:lnTo>
                  <a:lnTo>
                    <a:pt x="9061" y="1"/>
                  </a:lnTo>
                  <a:close/>
                </a:path>
              </a:pathLst>
            </a:custGeom>
            <a:solidFill>
              <a:srgbClr val="1916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57" name="Google Shape;657;p160"/>
          <p:cNvSpPr/>
          <p:nvPr/>
        </p:nvSpPr>
        <p:spPr>
          <a:xfrm flipH="1">
            <a:off x="0" y="4347675"/>
            <a:ext cx="904200" cy="795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8" name="Google Shape;658;p160"/>
          <p:cNvSpPr/>
          <p:nvPr/>
        </p:nvSpPr>
        <p:spPr>
          <a:xfrm>
            <a:off x="605570" y="4230738"/>
            <a:ext cx="440683" cy="440721"/>
          </a:xfrm>
          <a:custGeom>
            <a:avLst/>
            <a:gdLst/>
            <a:ahLst/>
            <a:cxnLst/>
            <a:rect l="l" t="t" r="r" b="b"/>
            <a:pathLst>
              <a:path w="5539" h="5540" fill="none" extrusionOk="0">
                <a:moveTo>
                  <a:pt x="0" y="1"/>
                </a:moveTo>
                <a:lnTo>
                  <a:pt x="5539" y="1"/>
                </a:lnTo>
                <a:lnTo>
                  <a:pt x="5539" y="5539"/>
                </a:lnTo>
                <a:lnTo>
                  <a:pt x="0" y="5539"/>
                </a:lnTo>
                <a:close/>
              </a:path>
            </a:pathLst>
          </a:custGeom>
          <a:noFill/>
          <a:ln w="19050" cap="flat" cmpd="sng">
            <a:solidFill>
              <a:schemeClr val="accent1"/>
            </a:solidFill>
            <a:prstDash val="solid"/>
            <a:miter lim="26885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6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7" name="Google Shape;667;p82"/>
          <p:cNvSpPr txBox="1">
            <a:spLocks noGrp="1"/>
          </p:cNvSpPr>
          <p:nvPr>
            <p:ph type="dt" idx="10"/>
          </p:nvPr>
        </p:nvSpPr>
        <p:spPr>
          <a:xfrm>
            <a:off x="1042988" y="4840039"/>
            <a:ext cx="903300" cy="3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68" name="Google Shape;668;p82"/>
          <p:cNvSpPr txBox="1">
            <a:spLocks noGrp="1"/>
          </p:cNvSpPr>
          <p:nvPr>
            <p:ph type="ftr" idx="11"/>
          </p:nvPr>
        </p:nvSpPr>
        <p:spPr>
          <a:xfrm>
            <a:off x="2170173" y="4840039"/>
            <a:ext cx="4710600" cy="3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69" name="Google Shape;669;p82"/>
          <p:cNvSpPr txBox="1">
            <a:spLocks noGrp="1"/>
          </p:cNvSpPr>
          <p:nvPr>
            <p:ph type="sldNum" idx="12"/>
          </p:nvPr>
        </p:nvSpPr>
        <p:spPr>
          <a:xfrm>
            <a:off x="7104552" y="4840039"/>
            <a:ext cx="1197300" cy="3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標題投影片" type="title">
  <p:cSld name="TITLE">
    <p:bg>
      <p:bgPr>
        <a:solidFill>
          <a:schemeClr val="lt2"/>
        </a:solidFill>
        <a:effectLst/>
      </p:bgPr>
    </p:bg>
    <p:spTree>
      <p:nvGrpSpPr>
        <p:cNvPr id="1" name="Shape 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1" name="Google Shape;671;p138"/>
          <p:cNvSpPr txBox="1">
            <a:spLocks noGrp="1"/>
          </p:cNvSpPr>
          <p:nvPr>
            <p:ph type="ctrTitle"/>
          </p:nvPr>
        </p:nvSpPr>
        <p:spPr>
          <a:xfrm>
            <a:off x="1436346" y="1341340"/>
            <a:ext cx="6270900" cy="15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Libre Franklin"/>
              <a:buNone/>
              <a:defRPr sz="5400" cap="none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72" name="Google Shape;672;p138"/>
          <p:cNvSpPr txBox="1">
            <a:spLocks noGrp="1"/>
          </p:cNvSpPr>
          <p:nvPr>
            <p:ph type="subTitle" idx="1"/>
          </p:nvPr>
        </p:nvSpPr>
        <p:spPr>
          <a:xfrm>
            <a:off x="2009930" y="2967209"/>
            <a:ext cx="5123700" cy="8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None/>
              <a:defRPr sz="1700"/>
            </a:lvl1pPr>
            <a:lvl2pPr lvl="1" algn="ctr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500"/>
              <a:buNone/>
              <a:defRPr sz="1500"/>
            </a:lvl2pPr>
            <a:lvl3pPr lvl="2" algn="ctr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/>
            </a:lvl3pPr>
            <a:lvl4pPr lvl="3" algn="ctr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/>
            </a:lvl4pPr>
            <a:lvl5pPr lvl="4" algn="ctr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/>
            </a:lvl5pPr>
            <a:lvl6pPr lvl="5" algn="ctr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/>
            </a:lvl6pPr>
            <a:lvl7pPr lvl="6" algn="ctr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/>
            </a:lvl7pPr>
            <a:lvl8pPr lvl="7" algn="ctr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/>
            </a:lvl8pPr>
            <a:lvl9pPr lvl="8" algn="ctr">
              <a:lnSpc>
                <a:spcPct val="94000"/>
              </a:lnSpc>
              <a:spcBef>
                <a:spcPts val="400"/>
              </a:spcBef>
              <a:spcAft>
                <a:spcPts val="200"/>
              </a:spcAft>
              <a:buClr>
                <a:schemeClr val="dk2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673" name="Google Shape;673;p138"/>
          <p:cNvSpPr txBox="1">
            <a:spLocks noGrp="1"/>
          </p:cNvSpPr>
          <p:nvPr>
            <p:ph type="dt" idx="10"/>
          </p:nvPr>
        </p:nvSpPr>
        <p:spPr>
          <a:xfrm>
            <a:off x="564644" y="4840039"/>
            <a:ext cx="1206000" cy="3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74" name="Google Shape;674;p138"/>
          <p:cNvSpPr txBox="1">
            <a:spLocks noGrp="1"/>
          </p:cNvSpPr>
          <p:nvPr>
            <p:ph type="ftr" idx="11"/>
          </p:nvPr>
        </p:nvSpPr>
        <p:spPr>
          <a:xfrm>
            <a:off x="1938040" y="4840039"/>
            <a:ext cx="5267400" cy="3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75" name="Google Shape;675;p138"/>
          <p:cNvSpPr txBox="1">
            <a:spLocks noGrp="1"/>
          </p:cNvSpPr>
          <p:nvPr>
            <p:ph type="sldNum" idx="12"/>
          </p:nvPr>
        </p:nvSpPr>
        <p:spPr>
          <a:xfrm>
            <a:off x="7373012" y="4840039"/>
            <a:ext cx="1197300" cy="3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grpSp>
        <p:nvGrpSpPr>
          <p:cNvPr id="676" name="Google Shape;676;p138"/>
          <p:cNvGrpSpPr/>
          <p:nvPr/>
        </p:nvGrpSpPr>
        <p:grpSpPr>
          <a:xfrm>
            <a:off x="564635" y="558343"/>
            <a:ext cx="8005605" cy="4012271"/>
            <a:chOff x="752846" y="744457"/>
            <a:chExt cx="10674141" cy="5349695"/>
          </a:xfrm>
        </p:grpSpPr>
        <p:sp>
          <p:nvSpPr>
            <p:cNvPr id="677" name="Google Shape;677;p138"/>
            <p:cNvSpPr/>
            <p:nvPr/>
          </p:nvSpPr>
          <p:spPr>
            <a:xfrm>
              <a:off x="8151962" y="1685652"/>
              <a:ext cx="3275025" cy="4408500"/>
            </a:xfrm>
            <a:custGeom>
              <a:avLst/>
              <a:gdLst/>
              <a:ahLst/>
              <a:cxnLst/>
              <a:rect l="l" t="t" r="r" b="b"/>
              <a:pathLst>
                <a:path w="10000" h="10000" extrusionOk="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</p:sp>
        <p:sp>
          <p:nvSpPr>
            <p:cNvPr id="678" name="Google Shape;678;p138"/>
            <p:cNvSpPr/>
            <p:nvPr/>
          </p:nvSpPr>
          <p:spPr>
            <a:xfrm rot="10800000">
              <a:off x="752846" y="744457"/>
              <a:ext cx="3275680" cy="4408500"/>
            </a:xfrm>
            <a:custGeom>
              <a:avLst/>
              <a:gdLst/>
              <a:ahLst/>
              <a:cxnLst/>
              <a:rect l="l" t="t" r="r" b="b"/>
              <a:pathLst>
                <a:path w="10002" h="10000" extrusionOk="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內容" type="obj">
  <p:cSld name="OBJECT">
    <p:spTree>
      <p:nvGrpSpPr>
        <p:cNvPr id="1" name="Shape 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0" name="Google Shape;680;p139"/>
          <p:cNvSpPr txBox="1">
            <a:spLocks noGrp="1"/>
          </p:cNvSpPr>
          <p:nvPr>
            <p:ph type="title"/>
          </p:nvPr>
        </p:nvSpPr>
        <p:spPr>
          <a:xfrm>
            <a:off x="1028700" y="514350"/>
            <a:ext cx="7200900" cy="11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81" name="Google Shape;681;p139"/>
          <p:cNvSpPr txBox="1">
            <a:spLocks noGrp="1"/>
          </p:cNvSpPr>
          <p:nvPr>
            <p:ph type="body" idx="1"/>
          </p:nvPr>
        </p:nvSpPr>
        <p:spPr>
          <a:xfrm>
            <a:off x="1028700" y="1714500"/>
            <a:ext cx="7200900" cy="268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4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/>
            </a:lvl1pPr>
            <a:lvl2pPr marL="914400" lvl="1" indent="-3175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–"/>
              <a:defRPr/>
            </a:lvl2pPr>
            <a:lvl3pPr marL="1371600" lvl="2" indent="-3175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/>
            </a:lvl3pPr>
            <a:lvl4pPr marL="1828800" lvl="3" indent="-3175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–"/>
              <a:defRPr/>
            </a:lvl4pPr>
            <a:lvl5pPr marL="2286000" lvl="4" indent="-3175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/>
            </a:lvl5pPr>
            <a:lvl6pPr marL="2743200" lvl="5" indent="-3175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–"/>
              <a:defRPr/>
            </a:lvl6pPr>
            <a:lvl7pPr marL="3200400" lvl="6" indent="-3175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/>
            </a:lvl7pPr>
            <a:lvl8pPr marL="3657600" lvl="7" indent="-3175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–"/>
              <a:defRPr/>
            </a:lvl8pPr>
            <a:lvl9pPr marL="4114800" lvl="8" indent="-317500" algn="l">
              <a:lnSpc>
                <a:spcPct val="94000"/>
              </a:lnSpc>
              <a:spcBef>
                <a:spcPts val="400"/>
              </a:spcBef>
              <a:spcAft>
                <a:spcPts val="200"/>
              </a:spcAft>
              <a:buClr>
                <a:schemeClr val="dk2"/>
              </a:buClr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82" name="Google Shape;682;p139"/>
          <p:cNvSpPr txBox="1">
            <a:spLocks noGrp="1"/>
          </p:cNvSpPr>
          <p:nvPr>
            <p:ph type="dt" idx="10"/>
          </p:nvPr>
        </p:nvSpPr>
        <p:spPr>
          <a:xfrm>
            <a:off x="1042988" y="4840039"/>
            <a:ext cx="903300" cy="3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83" name="Google Shape;683;p139"/>
          <p:cNvSpPr txBox="1">
            <a:spLocks noGrp="1"/>
          </p:cNvSpPr>
          <p:nvPr>
            <p:ph type="ftr" idx="11"/>
          </p:nvPr>
        </p:nvSpPr>
        <p:spPr>
          <a:xfrm>
            <a:off x="2170173" y="4840039"/>
            <a:ext cx="4710600" cy="3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84" name="Google Shape;684;p139"/>
          <p:cNvSpPr txBox="1">
            <a:spLocks noGrp="1"/>
          </p:cNvSpPr>
          <p:nvPr>
            <p:ph type="sldNum" idx="12"/>
          </p:nvPr>
        </p:nvSpPr>
        <p:spPr>
          <a:xfrm>
            <a:off x="7104552" y="4840039"/>
            <a:ext cx="1197300" cy="3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solidFill>
          <a:schemeClr val="dk2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65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165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165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65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6424200" cy="70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00" name="Google Shape;100;p165"/>
          <p:cNvSpPr txBox="1">
            <a:spLocks noGrp="1"/>
          </p:cNvSpPr>
          <p:nvPr>
            <p:ph type="subTitle" idx="1"/>
          </p:nvPr>
        </p:nvSpPr>
        <p:spPr>
          <a:xfrm>
            <a:off x="819150" y="1550700"/>
            <a:ext cx="58599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1" name="Google Shape;101;p165"/>
          <p:cNvSpPr txBox="1">
            <a:spLocks noGrp="1"/>
          </p:cNvSpPr>
          <p:nvPr>
            <p:ph type="body" idx="2"/>
          </p:nvPr>
        </p:nvSpPr>
        <p:spPr>
          <a:xfrm>
            <a:off x="819150" y="2467050"/>
            <a:ext cx="5859900" cy="209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02" name="Google Shape;102;p165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章節標題" type="secHead">
  <p:cSld name="SECTION_HEADER">
    <p:bg>
      <p:bgPr>
        <a:solidFill>
          <a:schemeClr val="dk2"/>
        </a:solidFill>
        <a:effectLst/>
      </p:bgPr>
    </p:bg>
    <p:spTree>
      <p:nvGrpSpPr>
        <p:cNvPr id="1" name="Shape 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" name="Google Shape;686;p140"/>
          <p:cNvSpPr txBox="1">
            <a:spLocks noGrp="1"/>
          </p:cNvSpPr>
          <p:nvPr>
            <p:ph type="title"/>
          </p:nvPr>
        </p:nvSpPr>
        <p:spPr>
          <a:xfrm>
            <a:off x="573769" y="976020"/>
            <a:ext cx="7209600" cy="21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r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Libre Franklin"/>
              <a:buNone/>
              <a:defRPr sz="5400" cap="none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87" name="Google Shape;687;p140"/>
          <p:cNvSpPr txBox="1">
            <a:spLocks noGrp="1"/>
          </p:cNvSpPr>
          <p:nvPr>
            <p:ph type="body" idx="1"/>
          </p:nvPr>
        </p:nvSpPr>
        <p:spPr>
          <a:xfrm>
            <a:off x="573769" y="3162246"/>
            <a:ext cx="720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>
                <a:solidFill>
                  <a:schemeClr val="lt2"/>
                </a:solidFill>
              </a:defRPr>
            </a:lvl1pPr>
            <a:lvl2pPr marL="914400" lvl="1" indent="-2286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5pPr>
            <a:lvl6pPr marL="2743200" lvl="5" indent="-2286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6pPr>
            <a:lvl7pPr marL="3200400" lvl="6" indent="-2286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7pPr>
            <a:lvl8pPr marL="3657600" lvl="7" indent="-2286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8pPr>
            <a:lvl9pPr marL="4114800" lvl="8" indent="-228600" algn="l">
              <a:lnSpc>
                <a:spcPct val="94000"/>
              </a:lnSpc>
              <a:spcBef>
                <a:spcPts val="400"/>
              </a:spcBef>
              <a:spcAft>
                <a:spcPts val="20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88" name="Google Shape;688;p140"/>
          <p:cNvSpPr txBox="1">
            <a:spLocks noGrp="1"/>
          </p:cNvSpPr>
          <p:nvPr>
            <p:ph type="dt" idx="10"/>
          </p:nvPr>
        </p:nvSpPr>
        <p:spPr>
          <a:xfrm>
            <a:off x="554181" y="4840039"/>
            <a:ext cx="1216800" cy="3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89" name="Google Shape;689;p140"/>
          <p:cNvSpPr txBox="1">
            <a:spLocks noGrp="1"/>
          </p:cNvSpPr>
          <p:nvPr>
            <p:ph type="ftr" idx="11"/>
          </p:nvPr>
        </p:nvSpPr>
        <p:spPr>
          <a:xfrm>
            <a:off x="1938234" y="4840039"/>
            <a:ext cx="5267400" cy="3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90" name="Google Shape;690;p140"/>
          <p:cNvSpPr txBox="1">
            <a:spLocks noGrp="1"/>
          </p:cNvSpPr>
          <p:nvPr>
            <p:ph type="sldNum" idx="12"/>
          </p:nvPr>
        </p:nvSpPr>
        <p:spPr>
          <a:xfrm>
            <a:off x="7373012" y="4840039"/>
            <a:ext cx="1197300" cy="3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691" name="Google Shape;691;p140" title="Crop Mark"/>
          <p:cNvSpPr/>
          <p:nvPr/>
        </p:nvSpPr>
        <p:spPr>
          <a:xfrm>
            <a:off x="6113971" y="1264239"/>
            <a:ext cx="2456262" cy="3306366"/>
          </a:xfrm>
          <a:custGeom>
            <a:avLst/>
            <a:gdLst/>
            <a:ahLst/>
            <a:cxnLst/>
            <a:rect l="l" t="t" r="r" b="b"/>
            <a:pathLst>
              <a:path w="4125" h="5554" extrusionOk="0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兩個內容" type="twoObj">
  <p:cSld name="TWO_OBJECTS">
    <p:spTree>
      <p:nvGrpSpPr>
        <p:cNvPr id="1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141"/>
          <p:cNvSpPr txBox="1">
            <a:spLocks noGrp="1"/>
          </p:cNvSpPr>
          <p:nvPr>
            <p:ph type="title"/>
          </p:nvPr>
        </p:nvSpPr>
        <p:spPr>
          <a:xfrm>
            <a:off x="1028700" y="514350"/>
            <a:ext cx="7200900" cy="11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300"/>
              <a:buFont typeface="Libre Franklin"/>
              <a:buNone/>
              <a:defRPr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94" name="Google Shape;694;p141"/>
          <p:cNvSpPr txBox="1">
            <a:spLocks noGrp="1"/>
          </p:cNvSpPr>
          <p:nvPr>
            <p:ph type="body" idx="1"/>
          </p:nvPr>
        </p:nvSpPr>
        <p:spPr>
          <a:xfrm>
            <a:off x="1028700" y="1714499"/>
            <a:ext cx="3335700" cy="268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23850" algn="l">
              <a:lnSpc>
                <a:spcPct val="94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500"/>
              <a:buChar char="■"/>
              <a:defRPr>
                <a:solidFill>
                  <a:schemeClr val="dk2"/>
                </a:solidFill>
              </a:defRPr>
            </a:lvl1pPr>
            <a:lvl2pPr marL="914400" lvl="1" indent="-32385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500"/>
              <a:buChar char="–"/>
              <a:defRPr>
                <a:solidFill>
                  <a:schemeClr val="dk2"/>
                </a:solidFill>
              </a:defRPr>
            </a:lvl2pPr>
            <a:lvl3pPr marL="1371600" lvl="2" indent="-3175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–"/>
              <a:defRPr>
                <a:solidFill>
                  <a:schemeClr val="dk2"/>
                </a:solidFill>
              </a:defRPr>
            </a:lvl4pPr>
            <a:lvl5pPr marL="2286000" lvl="4" indent="-3048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200"/>
              <a:buChar char="■"/>
              <a:defRPr>
                <a:solidFill>
                  <a:schemeClr val="dk2"/>
                </a:solidFill>
              </a:defRPr>
            </a:lvl5pPr>
            <a:lvl6pPr marL="2743200" lvl="5" indent="-3175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–"/>
              <a:defRPr/>
            </a:lvl6pPr>
            <a:lvl7pPr marL="3200400" lvl="6" indent="-3175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/>
            </a:lvl7pPr>
            <a:lvl8pPr marL="3657600" lvl="7" indent="-3175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–"/>
              <a:defRPr/>
            </a:lvl8pPr>
            <a:lvl9pPr marL="4114800" lvl="8" indent="-317500" algn="l">
              <a:lnSpc>
                <a:spcPct val="94000"/>
              </a:lnSpc>
              <a:spcBef>
                <a:spcPts val="400"/>
              </a:spcBef>
              <a:spcAft>
                <a:spcPts val="200"/>
              </a:spcAft>
              <a:buClr>
                <a:schemeClr val="dk2"/>
              </a:buClr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95" name="Google Shape;695;p141"/>
          <p:cNvSpPr txBox="1">
            <a:spLocks noGrp="1"/>
          </p:cNvSpPr>
          <p:nvPr>
            <p:ph type="body" idx="2"/>
          </p:nvPr>
        </p:nvSpPr>
        <p:spPr>
          <a:xfrm>
            <a:off x="4894052" y="1714499"/>
            <a:ext cx="3335700" cy="268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23850" algn="l">
              <a:lnSpc>
                <a:spcPct val="94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500"/>
              <a:buChar char="■"/>
              <a:defRPr>
                <a:solidFill>
                  <a:schemeClr val="dk2"/>
                </a:solidFill>
              </a:defRPr>
            </a:lvl1pPr>
            <a:lvl2pPr marL="914400" lvl="1" indent="-32385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500"/>
              <a:buChar char="–"/>
              <a:defRPr>
                <a:solidFill>
                  <a:schemeClr val="dk2"/>
                </a:solidFill>
              </a:defRPr>
            </a:lvl2pPr>
            <a:lvl3pPr marL="1371600" lvl="2" indent="-3175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–"/>
              <a:defRPr>
                <a:solidFill>
                  <a:schemeClr val="dk2"/>
                </a:solidFill>
              </a:defRPr>
            </a:lvl4pPr>
            <a:lvl5pPr marL="2286000" lvl="4" indent="-3048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200"/>
              <a:buChar char="■"/>
              <a:defRPr>
                <a:solidFill>
                  <a:schemeClr val="dk2"/>
                </a:solidFill>
              </a:defRPr>
            </a:lvl5pPr>
            <a:lvl6pPr marL="2743200" lvl="5" indent="-3175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–"/>
              <a:defRPr/>
            </a:lvl6pPr>
            <a:lvl7pPr marL="3200400" lvl="6" indent="-3175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/>
            </a:lvl7pPr>
            <a:lvl8pPr marL="3657600" lvl="7" indent="-3175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–"/>
              <a:defRPr/>
            </a:lvl8pPr>
            <a:lvl9pPr marL="4114800" lvl="8" indent="-317500" algn="l">
              <a:lnSpc>
                <a:spcPct val="94000"/>
              </a:lnSpc>
              <a:spcBef>
                <a:spcPts val="400"/>
              </a:spcBef>
              <a:spcAft>
                <a:spcPts val="200"/>
              </a:spcAft>
              <a:buClr>
                <a:schemeClr val="dk2"/>
              </a:buClr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96" name="Google Shape;696;p141"/>
          <p:cNvSpPr txBox="1">
            <a:spLocks noGrp="1"/>
          </p:cNvSpPr>
          <p:nvPr>
            <p:ph type="dt" idx="10"/>
          </p:nvPr>
        </p:nvSpPr>
        <p:spPr>
          <a:xfrm>
            <a:off x="1042988" y="4840039"/>
            <a:ext cx="903300" cy="3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97" name="Google Shape;697;p141"/>
          <p:cNvSpPr txBox="1">
            <a:spLocks noGrp="1"/>
          </p:cNvSpPr>
          <p:nvPr>
            <p:ph type="ftr" idx="11"/>
          </p:nvPr>
        </p:nvSpPr>
        <p:spPr>
          <a:xfrm>
            <a:off x="2170173" y="4840039"/>
            <a:ext cx="4710600" cy="3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98" name="Google Shape;698;p141"/>
          <p:cNvSpPr txBox="1">
            <a:spLocks noGrp="1"/>
          </p:cNvSpPr>
          <p:nvPr>
            <p:ph type="sldNum" idx="12"/>
          </p:nvPr>
        </p:nvSpPr>
        <p:spPr>
          <a:xfrm>
            <a:off x="7104552" y="4840039"/>
            <a:ext cx="1197300" cy="3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6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0" name="Google Shape;700;p142"/>
          <p:cNvSpPr txBox="1">
            <a:spLocks noGrp="1"/>
          </p:cNvSpPr>
          <p:nvPr>
            <p:ph type="title"/>
          </p:nvPr>
        </p:nvSpPr>
        <p:spPr>
          <a:xfrm>
            <a:off x="1028700" y="514350"/>
            <a:ext cx="7200900" cy="11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300"/>
              <a:buFont typeface="Libre Franklin"/>
              <a:buNone/>
              <a:defRPr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01" name="Google Shape;701;p142"/>
          <p:cNvSpPr txBox="1">
            <a:spLocks noGrp="1"/>
          </p:cNvSpPr>
          <p:nvPr>
            <p:ph type="body" idx="1"/>
          </p:nvPr>
        </p:nvSpPr>
        <p:spPr>
          <a:xfrm>
            <a:off x="1028700" y="1755648"/>
            <a:ext cx="33330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457200" lvl="0" indent="-228600" algn="l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300"/>
              <a:buNone/>
              <a:defRPr sz="2300" b="0">
                <a:solidFill>
                  <a:schemeClr val="dk2"/>
                </a:solidFill>
              </a:defRPr>
            </a:lvl1pPr>
            <a:lvl2pPr marL="914400" lvl="1" indent="-2286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4000"/>
              </a:lnSpc>
              <a:spcBef>
                <a:spcPts val="400"/>
              </a:spcBef>
              <a:spcAft>
                <a:spcPts val="200"/>
              </a:spcAft>
              <a:buClr>
                <a:schemeClr val="dk2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702" name="Google Shape;702;p142"/>
          <p:cNvSpPr txBox="1">
            <a:spLocks noGrp="1"/>
          </p:cNvSpPr>
          <p:nvPr>
            <p:ph type="body" idx="2"/>
          </p:nvPr>
        </p:nvSpPr>
        <p:spPr>
          <a:xfrm>
            <a:off x="1028700" y="2478905"/>
            <a:ext cx="3333000" cy="192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23850" algn="l">
              <a:lnSpc>
                <a:spcPct val="94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500"/>
              <a:buChar char="■"/>
              <a:defRPr>
                <a:solidFill>
                  <a:schemeClr val="dk2"/>
                </a:solidFill>
              </a:defRPr>
            </a:lvl1pPr>
            <a:lvl2pPr marL="914400" lvl="1" indent="-32385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500"/>
              <a:buChar char="–"/>
              <a:defRPr>
                <a:solidFill>
                  <a:schemeClr val="dk2"/>
                </a:solidFill>
              </a:defRPr>
            </a:lvl2pPr>
            <a:lvl3pPr marL="1371600" lvl="2" indent="-3175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–"/>
              <a:defRPr>
                <a:solidFill>
                  <a:schemeClr val="dk2"/>
                </a:solidFill>
              </a:defRPr>
            </a:lvl4pPr>
            <a:lvl5pPr marL="2286000" lvl="4" indent="-3048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200"/>
              <a:buChar char="■"/>
              <a:defRPr>
                <a:solidFill>
                  <a:schemeClr val="dk2"/>
                </a:solidFill>
              </a:defRPr>
            </a:lvl5pPr>
            <a:lvl6pPr marL="2743200" lvl="5" indent="-3175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–"/>
              <a:defRPr/>
            </a:lvl6pPr>
            <a:lvl7pPr marL="3200400" lvl="6" indent="-3175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/>
            </a:lvl7pPr>
            <a:lvl8pPr marL="3657600" lvl="7" indent="-3175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–"/>
              <a:defRPr/>
            </a:lvl8pPr>
            <a:lvl9pPr marL="4114800" lvl="8" indent="-317500" algn="l">
              <a:lnSpc>
                <a:spcPct val="94000"/>
              </a:lnSpc>
              <a:spcBef>
                <a:spcPts val="400"/>
              </a:spcBef>
              <a:spcAft>
                <a:spcPts val="200"/>
              </a:spcAft>
              <a:buClr>
                <a:schemeClr val="dk2"/>
              </a:buClr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03" name="Google Shape;703;p142"/>
          <p:cNvSpPr txBox="1">
            <a:spLocks noGrp="1"/>
          </p:cNvSpPr>
          <p:nvPr>
            <p:ph type="body" idx="3"/>
          </p:nvPr>
        </p:nvSpPr>
        <p:spPr>
          <a:xfrm>
            <a:off x="4893761" y="1755648"/>
            <a:ext cx="33330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457200" lvl="0" indent="-228600" algn="l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300"/>
              <a:buNone/>
              <a:defRPr sz="2300" b="0">
                <a:solidFill>
                  <a:schemeClr val="dk2"/>
                </a:solidFill>
              </a:defRPr>
            </a:lvl1pPr>
            <a:lvl2pPr marL="914400" lvl="1" indent="-2286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4000"/>
              </a:lnSpc>
              <a:spcBef>
                <a:spcPts val="400"/>
              </a:spcBef>
              <a:spcAft>
                <a:spcPts val="200"/>
              </a:spcAft>
              <a:buClr>
                <a:schemeClr val="dk2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704" name="Google Shape;704;p142"/>
          <p:cNvSpPr txBox="1">
            <a:spLocks noGrp="1"/>
          </p:cNvSpPr>
          <p:nvPr>
            <p:ph type="body" idx="4"/>
          </p:nvPr>
        </p:nvSpPr>
        <p:spPr>
          <a:xfrm>
            <a:off x="4893761" y="2478905"/>
            <a:ext cx="3333000" cy="192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23850" algn="l">
              <a:lnSpc>
                <a:spcPct val="94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500"/>
              <a:buChar char="■"/>
              <a:defRPr>
                <a:solidFill>
                  <a:schemeClr val="dk2"/>
                </a:solidFill>
              </a:defRPr>
            </a:lvl1pPr>
            <a:lvl2pPr marL="914400" lvl="1" indent="-32385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500"/>
              <a:buChar char="–"/>
              <a:defRPr>
                <a:solidFill>
                  <a:schemeClr val="dk2"/>
                </a:solidFill>
              </a:defRPr>
            </a:lvl2pPr>
            <a:lvl3pPr marL="1371600" lvl="2" indent="-3175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–"/>
              <a:defRPr>
                <a:solidFill>
                  <a:schemeClr val="dk2"/>
                </a:solidFill>
              </a:defRPr>
            </a:lvl4pPr>
            <a:lvl5pPr marL="2286000" lvl="4" indent="-3048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200"/>
              <a:buChar char="■"/>
              <a:defRPr>
                <a:solidFill>
                  <a:schemeClr val="dk2"/>
                </a:solidFill>
              </a:defRPr>
            </a:lvl5pPr>
            <a:lvl6pPr marL="2743200" lvl="5" indent="-3175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–"/>
              <a:defRPr/>
            </a:lvl6pPr>
            <a:lvl7pPr marL="3200400" lvl="6" indent="-3175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/>
            </a:lvl7pPr>
            <a:lvl8pPr marL="3657600" lvl="7" indent="-3175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–"/>
              <a:defRPr/>
            </a:lvl8pPr>
            <a:lvl9pPr marL="4114800" lvl="8" indent="-317500" algn="l">
              <a:lnSpc>
                <a:spcPct val="94000"/>
              </a:lnSpc>
              <a:spcBef>
                <a:spcPts val="400"/>
              </a:spcBef>
              <a:spcAft>
                <a:spcPts val="200"/>
              </a:spcAft>
              <a:buClr>
                <a:schemeClr val="dk2"/>
              </a:buClr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05" name="Google Shape;705;p142"/>
          <p:cNvSpPr txBox="1">
            <a:spLocks noGrp="1"/>
          </p:cNvSpPr>
          <p:nvPr>
            <p:ph type="dt" idx="10"/>
          </p:nvPr>
        </p:nvSpPr>
        <p:spPr>
          <a:xfrm>
            <a:off x="1042988" y="4840039"/>
            <a:ext cx="903300" cy="3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06" name="Google Shape;706;p142"/>
          <p:cNvSpPr txBox="1">
            <a:spLocks noGrp="1"/>
          </p:cNvSpPr>
          <p:nvPr>
            <p:ph type="ftr" idx="11"/>
          </p:nvPr>
        </p:nvSpPr>
        <p:spPr>
          <a:xfrm>
            <a:off x="2170173" y="4840039"/>
            <a:ext cx="4710600" cy="3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07" name="Google Shape;707;p142"/>
          <p:cNvSpPr txBox="1">
            <a:spLocks noGrp="1"/>
          </p:cNvSpPr>
          <p:nvPr>
            <p:ph type="sldNum" idx="12"/>
          </p:nvPr>
        </p:nvSpPr>
        <p:spPr>
          <a:xfrm>
            <a:off x="7104552" y="4840039"/>
            <a:ext cx="1197300" cy="3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只有標題" type="titleOnly">
  <p:cSld name="TITLE_ONLY">
    <p:spTree>
      <p:nvGrpSpPr>
        <p:cNvPr id="1" name="Shape 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9" name="Google Shape;709;p143"/>
          <p:cNvSpPr txBox="1">
            <a:spLocks noGrp="1"/>
          </p:cNvSpPr>
          <p:nvPr>
            <p:ph type="title"/>
          </p:nvPr>
        </p:nvSpPr>
        <p:spPr>
          <a:xfrm>
            <a:off x="1028700" y="514350"/>
            <a:ext cx="7200900" cy="11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10" name="Google Shape;710;p143"/>
          <p:cNvSpPr txBox="1">
            <a:spLocks noGrp="1"/>
          </p:cNvSpPr>
          <p:nvPr>
            <p:ph type="dt" idx="10"/>
          </p:nvPr>
        </p:nvSpPr>
        <p:spPr>
          <a:xfrm>
            <a:off x="1042988" y="4840039"/>
            <a:ext cx="903300" cy="3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11" name="Google Shape;711;p143"/>
          <p:cNvSpPr txBox="1">
            <a:spLocks noGrp="1"/>
          </p:cNvSpPr>
          <p:nvPr>
            <p:ph type="ftr" idx="11"/>
          </p:nvPr>
        </p:nvSpPr>
        <p:spPr>
          <a:xfrm>
            <a:off x="2170173" y="4840039"/>
            <a:ext cx="4710600" cy="3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12" name="Google Shape;712;p143"/>
          <p:cNvSpPr txBox="1">
            <a:spLocks noGrp="1"/>
          </p:cNvSpPr>
          <p:nvPr>
            <p:ph type="sldNum" idx="12"/>
          </p:nvPr>
        </p:nvSpPr>
        <p:spPr>
          <a:xfrm>
            <a:off x="7104552" y="4840039"/>
            <a:ext cx="1197300" cy="3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含標題的內容" type="objTx">
  <p:cSld name="OBJECT_WITH_CAPTION_TEXT">
    <p:spTree>
      <p:nvGrpSpPr>
        <p:cNvPr id="1" name="Shape 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" name="Google Shape;714;p144" title="Background Shape"/>
          <p:cNvSpPr/>
          <p:nvPr/>
        </p:nvSpPr>
        <p:spPr>
          <a:xfrm>
            <a:off x="0" y="282"/>
            <a:ext cx="3977700" cy="5143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5" name="Google Shape;715;p144"/>
          <p:cNvSpPr txBox="1">
            <a:spLocks noGrp="1"/>
          </p:cNvSpPr>
          <p:nvPr>
            <p:ph type="title"/>
          </p:nvPr>
        </p:nvSpPr>
        <p:spPr>
          <a:xfrm>
            <a:off x="542925" y="514350"/>
            <a:ext cx="2891700" cy="161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l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Libre Franklin"/>
              <a:buNone/>
              <a:defRPr sz="3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16" name="Google Shape;716;p144"/>
          <p:cNvSpPr txBox="1">
            <a:spLocks noGrp="1"/>
          </p:cNvSpPr>
          <p:nvPr>
            <p:ph type="body" idx="1"/>
          </p:nvPr>
        </p:nvSpPr>
        <p:spPr>
          <a:xfrm>
            <a:off x="4692015" y="514351"/>
            <a:ext cx="3909000" cy="388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23850" algn="l">
              <a:lnSpc>
                <a:spcPct val="94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500"/>
              <a:buChar char="■"/>
              <a:defRPr sz="1500"/>
            </a:lvl1pPr>
            <a:lvl2pPr marL="914400" lvl="1" indent="-32385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500"/>
              <a:buChar char="–"/>
              <a:defRPr sz="1500"/>
            </a:lvl2pPr>
            <a:lvl3pPr marL="1371600" lvl="2" indent="-3175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 sz="1400"/>
            </a:lvl3pPr>
            <a:lvl4pPr marL="1828800" lvl="3" indent="-3175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–"/>
              <a:defRPr sz="1400"/>
            </a:lvl4pPr>
            <a:lvl5pPr marL="2286000" lvl="4" indent="-3048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200"/>
              <a:buChar char="■"/>
              <a:defRPr sz="1200"/>
            </a:lvl5pPr>
            <a:lvl6pPr marL="2743200" lvl="5" indent="-3048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200"/>
              <a:buChar char="–"/>
              <a:defRPr sz="1200"/>
            </a:lvl6pPr>
            <a:lvl7pPr marL="3200400" lvl="6" indent="-3048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200"/>
              <a:buChar char="■"/>
              <a:defRPr sz="1200"/>
            </a:lvl7pPr>
            <a:lvl8pPr marL="3657600" lvl="7" indent="-3048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200"/>
              <a:buChar char="–"/>
              <a:defRPr sz="1200"/>
            </a:lvl8pPr>
            <a:lvl9pPr marL="4114800" lvl="8" indent="-304800" algn="l">
              <a:lnSpc>
                <a:spcPct val="94000"/>
              </a:lnSpc>
              <a:spcBef>
                <a:spcPts val="400"/>
              </a:spcBef>
              <a:spcAft>
                <a:spcPts val="200"/>
              </a:spcAft>
              <a:buClr>
                <a:schemeClr val="dk2"/>
              </a:buClr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17" name="Google Shape;717;p144"/>
          <p:cNvSpPr txBox="1">
            <a:spLocks noGrp="1"/>
          </p:cNvSpPr>
          <p:nvPr>
            <p:ph type="body" idx="2"/>
          </p:nvPr>
        </p:nvSpPr>
        <p:spPr>
          <a:xfrm>
            <a:off x="542925" y="2142258"/>
            <a:ext cx="2891700" cy="225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4000"/>
              </a:lnSpc>
              <a:spcBef>
                <a:spcPts val="1100"/>
              </a:spcBef>
              <a:spcAft>
                <a:spcPts val="0"/>
              </a:spcAft>
              <a:buClr>
                <a:schemeClr val="dk2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4000"/>
              </a:lnSpc>
              <a:spcBef>
                <a:spcPts val="400"/>
              </a:spcBef>
              <a:spcAft>
                <a:spcPts val="200"/>
              </a:spcAft>
              <a:buClr>
                <a:schemeClr val="dk2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718" name="Google Shape;718;p144"/>
          <p:cNvSpPr txBox="1">
            <a:spLocks noGrp="1"/>
          </p:cNvSpPr>
          <p:nvPr>
            <p:ph type="dt" idx="10"/>
          </p:nvPr>
        </p:nvSpPr>
        <p:spPr>
          <a:xfrm>
            <a:off x="542925" y="4840039"/>
            <a:ext cx="903300" cy="3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19" name="Google Shape;719;p144"/>
          <p:cNvSpPr txBox="1">
            <a:spLocks noGrp="1"/>
          </p:cNvSpPr>
          <p:nvPr>
            <p:ph type="ftr" idx="11"/>
          </p:nvPr>
        </p:nvSpPr>
        <p:spPr>
          <a:xfrm>
            <a:off x="1654459" y="4840039"/>
            <a:ext cx="1780200" cy="3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20" name="Google Shape;720;p144"/>
          <p:cNvSpPr txBox="1">
            <a:spLocks noGrp="1"/>
          </p:cNvSpPr>
          <p:nvPr>
            <p:ph type="sldNum" idx="12"/>
          </p:nvPr>
        </p:nvSpPr>
        <p:spPr>
          <a:xfrm>
            <a:off x="7412355" y="4840039"/>
            <a:ext cx="1197300" cy="3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721" name="Google Shape;721;p144" title="Divider Bar"/>
          <p:cNvSpPr/>
          <p:nvPr/>
        </p:nvSpPr>
        <p:spPr>
          <a:xfrm>
            <a:off x="3977640" y="282"/>
            <a:ext cx="1716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含標題的圖片" type="picTx">
  <p:cSld name="PICTURE_WITH_CAPTION_TEXT">
    <p:spTree>
      <p:nvGrpSpPr>
        <p:cNvPr id="1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145" title="Background Shape"/>
          <p:cNvSpPr/>
          <p:nvPr/>
        </p:nvSpPr>
        <p:spPr>
          <a:xfrm>
            <a:off x="0" y="282"/>
            <a:ext cx="3977700" cy="5143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4" name="Google Shape;724;p145"/>
          <p:cNvSpPr txBox="1">
            <a:spLocks noGrp="1"/>
          </p:cNvSpPr>
          <p:nvPr>
            <p:ph type="title"/>
          </p:nvPr>
        </p:nvSpPr>
        <p:spPr>
          <a:xfrm>
            <a:off x="542925" y="514350"/>
            <a:ext cx="2891700" cy="161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l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Libre Franklin"/>
              <a:buNone/>
              <a:defRPr sz="3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25" name="Google Shape;725;p145"/>
          <p:cNvSpPr>
            <a:spLocks noGrp="1"/>
          </p:cNvSpPr>
          <p:nvPr>
            <p:ph type="pic" idx="2"/>
          </p:nvPr>
        </p:nvSpPr>
        <p:spPr>
          <a:xfrm>
            <a:off x="4149090" y="0"/>
            <a:ext cx="4995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726" name="Google Shape;726;p145"/>
          <p:cNvSpPr txBox="1">
            <a:spLocks noGrp="1"/>
          </p:cNvSpPr>
          <p:nvPr>
            <p:ph type="body" idx="1"/>
          </p:nvPr>
        </p:nvSpPr>
        <p:spPr>
          <a:xfrm>
            <a:off x="542925" y="2141976"/>
            <a:ext cx="2891700" cy="22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4000"/>
              </a:lnSpc>
              <a:spcBef>
                <a:spcPts val="1100"/>
              </a:spcBef>
              <a:spcAft>
                <a:spcPts val="0"/>
              </a:spcAft>
              <a:buClr>
                <a:schemeClr val="dk2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4000"/>
              </a:lnSpc>
              <a:spcBef>
                <a:spcPts val="400"/>
              </a:spcBef>
              <a:spcAft>
                <a:spcPts val="200"/>
              </a:spcAft>
              <a:buClr>
                <a:schemeClr val="dk2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727" name="Google Shape;727;p145"/>
          <p:cNvSpPr txBox="1">
            <a:spLocks noGrp="1"/>
          </p:cNvSpPr>
          <p:nvPr>
            <p:ph type="dt" idx="10"/>
          </p:nvPr>
        </p:nvSpPr>
        <p:spPr>
          <a:xfrm>
            <a:off x="542925" y="4840039"/>
            <a:ext cx="903300" cy="3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28" name="Google Shape;728;p145"/>
          <p:cNvSpPr txBox="1">
            <a:spLocks noGrp="1"/>
          </p:cNvSpPr>
          <p:nvPr>
            <p:ph type="ftr" idx="11"/>
          </p:nvPr>
        </p:nvSpPr>
        <p:spPr>
          <a:xfrm>
            <a:off x="1654459" y="4840039"/>
            <a:ext cx="1780200" cy="3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29" name="Google Shape;729;p145"/>
          <p:cNvSpPr txBox="1">
            <a:spLocks noGrp="1"/>
          </p:cNvSpPr>
          <p:nvPr>
            <p:ph type="sldNum" idx="12"/>
          </p:nvPr>
        </p:nvSpPr>
        <p:spPr>
          <a:xfrm>
            <a:off x="7412355" y="4840039"/>
            <a:ext cx="1197300" cy="3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730" name="Google Shape;730;p145" title="Divider Bar"/>
          <p:cNvSpPr/>
          <p:nvPr/>
        </p:nvSpPr>
        <p:spPr>
          <a:xfrm>
            <a:off x="3977640" y="282"/>
            <a:ext cx="1716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直排文字" type="vertTx">
  <p:cSld name="VERTICAL_TEXT">
    <p:spTree>
      <p:nvGrpSpPr>
        <p:cNvPr id="1" name="Shape 7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2" name="Google Shape;732;p146"/>
          <p:cNvSpPr txBox="1">
            <a:spLocks noGrp="1"/>
          </p:cNvSpPr>
          <p:nvPr>
            <p:ph type="title"/>
          </p:nvPr>
        </p:nvSpPr>
        <p:spPr>
          <a:xfrm>
            <a:off x="1028700" y="514350"/>
            <a:ext cx="7200900" cy="11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33" name="Google Shape;733;p146"/>
          <p:cNvSpPr txBox="1">
            <a:spLocks noGrp="1"/>
          </p:cNvSpPr>
          <p:nvPr>
            <p:ph type="body" idx="1"/>
          </p:nvPr>
        </p:nvSpPr>
        <p:spPr>
          <a:xfrm rot="5400000">
            <a:off x="3289650" y="-539306"/>
            <a:ext cx="2679000" cy="720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4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/>
            </a:lvl1pPr>
            <a:lvl2pPr marL="914400" lvl="1" indent="-3175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–"/>
              <a:defRPr/>
            </a:lvl2pPr>
            <a:lvl3pPr marL="1371600" lvl="2" indent="-3175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/>
            </a:lvl3pPr>
            <a:lvl4pPr marL="1828800" lvl="3" indent="-3175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–"/>
              <a:defRPr/>
            </a:lvl4pPr>
            <a:lvl5pPr marL="2286000" lvl="4" indent="-3175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/>
            </a:lvl5pPr>
            <a:lvl6pPr marL="2743200" lvl="5" indent="-3175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–"/>
              <a:defRPr/>
            </a:lvl6pPr>
            <a:lvl7pPr marL="3200400" lvl="6" indent="-3175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/>
            </a:lvl7pPr>
            <a:lvl8pPr marL="3657600" lvl="7" indent="-3175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–"/>
              <a:defRPr/>
            </a:lvl8pPr>
            <a:lvl9pPr marL="4114800" lvl="8" indent="-317500" algn="l">
              <a:lnSpc>
                <a:spcPct val="94000"/>
              </a:lnSpc>
              <a:spcBef>
                <a:spcPts val="400"/>
              </a:spcBef>
              <a:spcAft>
                <a:spcPts val="200"/>
              </a:spcAft>
              <a:buClr>
                <a:schemeClr val="dk2"/>
              </a:buClr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34" name="Google Shape;734;p146"/>
          <p:cNvSpPr txBox="1">
            <a:spLocks noGrp="1"/>
          </p:cNvSpPr>
          <p:nvPr>
            <p:ph type="dt" idx="10"/>
          </p:nvPr>
        </p:nvSpPr>
        <p:spPr>
          <a:xfrm>
            <a:off x="1042988" y="4840039"/>
            <a:ext cx="903300" cy="3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35" name="Google Shape;735;p146"/>
          <p:cNvSpPr txBox="1">
            <a:spLocks noGrp="1"/>
          </p:cNvSpPr>
          <p:nvPr>
            <p:ph type="ftr" idx="11"/>
          </p:nvPr>
        </p:nvSpPr>
        <p:spPr>
          <a:xfrm>
            <a:off x="2170173" y="4840039"/>
            <a:ext cx="4710600" cy="3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36" name="Google Shape;736;p146"/>
          <p:cNvSpPr txBox="1">
            <a:spLocks noGrp="1"/>
          </p:cNvSpPr>
          <p:nvPr>
            <p:ph type="sldNum" idx="12"/>
          </p:nvPr>
        </p:nvSpPr>
        <p:spPr>
          <a:xfrm>
            <a:off x="7104552" y="4840039"/>
            <a:ext cx="1197300" cy="3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直排標題及文字" type="vertTitleAndTx">
  <p:cSld name="VERTICAL_TITLE_AND_VERTICAL_TEXT">
    <p:spTree>
      <p:nvGrpSpPr>
        <p:cNvPr id="1" name="Shape 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8" name="Google Shape;738;p147"/>
          <p:cNvSpPr txBox="1">
            <a:spLocks noGrp="1"/>
          </p:cNvSpPr>
          <p:nvPr>
            <p:ph type="title"/>
          </p:nvPr>
        </p:nvSpPr>
        <p:spPr>
          <a:xfrm rot="5400000">
            <a:off x="5818446" y="1847217"/>
            <a:ext cx="3932400" cy="11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39" name="Google Shape;739;p147"/>
          <p:cNvSpPr txBox="1">
            <a:spLocks noGrp="1"/>
          </p:cNvSpPr>
          <p:nvPr>
            <p:ph type="body" idx="1"/>
          </p:nvPr>
        </p:nvSpPr>
        <p:spPr>
          <a:xfrm rot="5400000">
            <a:off x="2129880" y="-633033"/>
            <a:ext cx="3932400" cy="613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4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/>
            </a:lvl1pPr>
            <a:lvl2pPr marL="914400" lvl="1" indent="-3175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–"/>
              <a:defRPr/>
            </a:lvl2pPr>
            <a:lvl3pPr marL="1371600" lvl="2" indent="-3175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/>
            </a:lvl3pPr>
            <a:lvl4pPr marL="1828800" lvl="3" indent="-3175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–"/>
              <a:defRPr/>
            </a:lvl4pPr>
            <a:lvl5pPr marL="2286000" lvl="4" indent="-3175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/>
            </a:lvl5pPr>
            <a:lvl6pPr marL="2743200" lvl="5" indent="-3175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–"/>
              <a:defRPr/>
            </a:lvl6pPr>
            <a:lvl7pPr marL="3200400" lvl="6" indent="-3175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/>
            </a:lvl7pPr>
            <a:lvl8pPr marL="3657600" lvl="7" indent="-3175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–"/>
              <a:defRPr/>
            </a:lvl8pPr>
            <a:lvl9pPr marL="4114800" lvl="8" indent="-317500" algn="l">
              <a:lnSpc>
                <a:spcPct val="94000"/>
              </a:lnSpc>
              <a:spcBef>
                <a:spcPts val="400"/>
              </a:spcBef>
              <a:spcAft>
                <a:spcPts val="200"/>
              </a:spcAft>
              <a:buClr>
                <a:schemeClr val="dk2"/>
              </a:buClr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40" name="Google Shape;740;p147"/>
          <p:cNvSpPr txBox="1">
            <a:spLocks noGrp="1"/>
          </p:cNvSpPr>
          <p:nvPr>
            <p:ph type="dt" idx="10"/>
          </p:nvPr>
        </p:nvSpPr>
        <p:spPr>
          <a:xfrm>
            <a:off x="1042988" y="4840039"/>
            <a:ext cx="903300" cy="3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41" name="Google Shape;741;p147"/>
          <p:cNvSpPr txBox="1">
            <a:spLocks noGrp="1"/>
          </p:cNvSpPr>
          <p:nvPr>
            <p:ph type="ftr" idx="11"/>
          </p:nvPr>
        </p:nvSpPr>
        <p:spPr>
          <a:xfrm>
            <a:off x="2170173" y="4840039"/>
            <a:ext cx="4710600" cy="3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42" name="Google Shape;742;p147"/>
          <p:cNvSpPr txBox="1">
            <a:spLocks noGrp="1"/>
          </p:cNvSpPr>
          <p:nvPr>
            <p:ph type="sldNum" idx="12"/>
          </p:nvPr>
        </p:nvSpPr>
        <p:spPr>
          <a:xfrm>
            <a:off x="7104552" y="4840039"/>
            <a:ext cx="1197300" cy="3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solidFill>
          <a:schemeClr val="accent1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66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66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166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66"/>
          <p:cNvSpPr txBox="1">
            <a:spLocks noGrp="1"/>
          </p:cNvSpPr>
          <p:nvPr>
            <p:ph type="body" idx="1"/>
          </p:nvPr>
        </p:nvSpPr>
        <p:spPr>
          <a:xfrm>
            <a:off x="328025" y="4163500"/>
            <a:ext cx="74151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>
            <a:endParaRPr/>
          </a:p>
        </p:txBody>
      </p:sp>
      <p:sp>
        <p:nvSpPr>
          <p:cNvPr id="108" name="Google Shape;108;p166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59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slideLayout" Target="../slideLayouts/slideLayout73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17" Type="http://schemas.openxmlformats.org/officeDocument/2006/relationships/theme" Target="../theme/theme6.xml"/><Relationship Id="rId2" Type="http://schemas.openxmlformats.org/officeDocument/2006/relationships/slideLayout" Target="../slideLayouts/slideLayout62.xml"/><Relationship Id="rId16" Type="http://schemas.openxmlformats.org/officeDocument/2006/relationships/slideLayout" Target="../slideLayouts/slideLayout76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5" Type="http://schemas.openxmlformats.org/officeDocument/2006/relationships/slideLayout" Target="../slideLayouts/slideLayout7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Relationship Id="rId14" Type="http://schemas.openxmlformats.org/officeDocument/2006/relationships/slideLayout" Target="../slideLayouts/slideLayout7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4.xml"/><Relationship Id="rId3" Type="http://schemas.openxmlformats.org/officeDocument/2006/relationships/slideLayout" Target="../slideLayouts/slideLayout79.xml"/><Relationship Id="rId7" Type="http://schemas.openxmlformats.org/officeDocument/2006/relationships/slideLayout" Target="../slideLayouts/slideLayout8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8.xml"/><Relationship Id="rId1" Type="http://schemas.openxmlformats.org/officeDocument/2006/relationships/slideLayout" Target="../slideLayouts/slideLayout77.xml"/><Relationship Id="rId6" Type="http://schemas.openxmlformats.org/officeDocument/2006/relationships/slideLayout" Target="../slideLayouts/slideLayout82.xml"/><Relationship Id="rId11" Type="http://schemas.openxmlformats.org/officeDocument/2006/relationships/slideLayout" Target="../slideLayouts/slideLayout87.xml"/><Relationship Id="rId5" Type="http://schemas.openxmlformats.org/officeDocument/2006/relationships/slideLayout" Target="../slideLayouts/slideLayout81.xml"/><Relationship Id="rId10" Type="http://schemas.openxmlformats.org/officeDocument/2006/relationships/slideLayout" Target="../slideLayouts/slideLayout86.xml"/><Relationship Id="rId4" Type="http://schemas.openxmlformats.org/officeDocument/2006/relationships/slideLayout" Target="../slideLayouts/slideLayout80.xml"/><Relationship Id="rId9" Type="http://schemas.openxmlformats.org/officeDocument/2006/relationships/slideLayout" Target="../slideLayouts/slideLayout8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hift"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6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" name="Google Shape;7;p6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39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Calibri"/>
              <a:buChar char="●"/>
              <a:defRPr sz="13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●"/>
              <a:defRPr sz="11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●"/>
              <a:defRPr sz="11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61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6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6" name="Google Shape;126;p6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7" name="Google Shape;127;p6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67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/>
              <a:buNone/>
              <a:defRPr sz="3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36" name="Google Shape;336;p6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37" name="Google Shape;337;p6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38" name="Google Shape;338;p6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39" name="Google Shape;339;p6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5">
            <a:alphaModFix/>
          </a:blip>
          <a:stretch>
            <a:fillRect/>
          </a:stretch>
        </a:blipFill>
        <a:effectLst/>
      </p:bgPr>
    </p:bg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69"/>
          <p:cNvSpPr txBox="1">
            <a:spLocks noGrp="1"/>
          </p:cNvSpPr>
          <p:nvPr>
            <p:ph type="title"/>
          </p:nvPr>
        </p:nvSpPr>
        <p:spPr>
          <a:xfrm>
            <a:off x="788041" y="1"/>
            <a:ext cx="7886700" cy="69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400"/>
              <a:buFont typeface="Microsoft JhengHei"/>
              <a:buNone/>
              <a:defRPr sz="4400" b="1" i="0" u="none" strike="noStrike" cap="none">
                <a:solidFill>
                  <a:schemeClr val="accent5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06" name="Google Shape;406;p69"/>
          <p:cNvSpPr txBox="1">
            <a:spLocks noGrp="1"/>
          </p:cNvSpPr>
          <p:nvPr>
            <p:ph type="body" idx="1"/>
          </p:nvPr>
        </p:nvSpPr>
        <p:spPr>
          <a:xfrm>
            <a:off x="788041" y="979131"/>
            <a:ext cx="7886700" cy="360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7" name="Google Shape;407;p6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8" name="Google Shape;408;p69"/>
          <p:cNvSpPr txBox="1">
            <a:spLocks noGrp="1"/>
          </p:cNvSpPr>
          <p:nvPr>
            <p:ph type="ftr" idx="11"/>
          </p:nvPr>
        </p:nvSpPr>
        <p:spPr>
          <a:xfrm>
            <a:off x="3112842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9" name="Google Shape;409;p69"/>
          <p:cNvSpPr txBox="1">
            <a:spLocks noGrp="1"/>
          </p:cNvSpPr>
          <p:nvPr>
            <p:ph type="sldNum" idx="12"/>
          </p:nvPr>
        </p:nvSpPr>
        <p:spPr>
          <a:xfrm>
            <a:off x="2787306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  <p:sldLayoutId id="2147483700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>
            <a:alphaModFix/>
          </a:blip>
          <a:stretch>
            <a:fillRect/>
          </a:stretch>
        </a:blipFill>
        <a:effectLst/>
      </p:bgPr>
    </p:bg>
    <p:spTree>
      <p:nvGrpSpPr>
        <p:cNvPr id="1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p72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90" name="Google Shape;490;p72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1" name="Google Shape;491;p7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2" name="Google Shape;492;p7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3" name="Google Shape;493;p7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paradigm">
    <p:bg>
      <p:bgPr>
        <a:solidFill>
          <a:schemeClr val="lt1"/>
        </a:solidFill>
        <a:effectLst/>
      </p:bgPr>
    </p:bg>
    <p:spTree>
      <p:nvGrpSpPr>
        <p:cNvPr id="1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Google Shape;564;p7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 b="0" i="0" u="none" strike="noStrike" cap="none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 b="0" i="0" u="none" strike="noStrike" cap="none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 b="0" i="0" u="none" strike="noStrike" cap="none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 b="0" i="0" u="none" strike="noStrike" cap="none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 b="0" i="0" u="none" strike="noStrike" cap="none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 b="0" i="0" u="none" strike="noStrike" cap="none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 b="0" i="0" u="none" strike="noStrike" cap="none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 b="0" i="0" u="none" strike="noStrike" cap="none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 b="0" i="0" u="none" strike="noStrike" cap="none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9pPr>
          </a:lstStyle>
          <a:p>
            <a:endParaRPr/>
          </a:p>
        </p:txBody>
      </p:sp>
      <p:sp>
        <p:nvSpPr>
          <p:cNvPr id="565" name="Google Shape;565;p7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Roboto"/>
              <a:buChar char="●"/>
              <a:defRPr sz="13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○"/>
              <a:defRPr sz="11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■"/>
              <a:defRPr sz="11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●"/>
              <a:defRPr sz="11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○"/>
              <a:defRPr sz="11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■"/>
              <a:defRPr sz="11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●"/>
              <a:defRPr sz="11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○"/>
              <a:defRPr sz="11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■"/>
              <a:defRPr sz="11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566" name="Google Shape;566;p7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  <p:sldLayoutId id="2147483726" r:id="rId13"/>
    <p:sldLayoutId id="2147483727" r:id="rId14"/>
    <p:sldLayoutId id="2147483728" r:id="rId15"/>
    <p:sldLayoutId id="2147483729" r:id="rId1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" name="Google Shape;660;p81"/>
          <p:cNvSpPr txBox="1">
            <a:spLocks noGrp="1"/>
          </p:cNvSpPr>
          <p:nvPr>
            <p:ph type="title"/>
          </p:nvPr>
        </p:nvSpPr>
        <p:spPr>
          <a:xfrm>
            <a:off x="1028700" y="514350"/>
            <a:ext cx="7200900" cy="11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R="0" lvl="0" algn="l" rtl="0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300"/>
              <a:buFont typeface="Libre Franklin"/>
              <a:buNone/>
              <a:defRPr sz="33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61" name="Google Shape;661;p81"/>
          <p:cNvSpPr txBox="1">
            <a:spLocks noGrp="1"/>
          </p:cNvSpPr>
          <p:nvPr>
            <p:ph type="body" idx="1"/>
          </p:nvPr>
        </p:nvSpPr>
        <p:spPr>
          <a:xfrm>
            <a:off x="1028700" y="1714500"/>
            <a:ext cx="7200900" cy="268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23850" algn="l" rtl="0">
              <a:lnSpc>
                <a:spcPct val="94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Libre Franklin"/>
              <a:buChar char="■"/>
              <a:defRPr sz="15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L="914400" marR="0" lvl="1" indent="-323850" algn="l" rtl="0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Libre Franklin"/>
              <a:buChar char="–"/>
              <a:defRPr sz="1500" b="0" i="1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L="1371600" marR="0" lvl="2" indent="-317500" algn="l" rtl="0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ibre Franklin"/>
              <a:buChar char="■"/>
              <a:defRPr sz="14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1828800" marR="0" lvl="3" indent="-317500" algn="l" rtl="0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ibre Franklin"/>
              <a:buChar char="–"/>
              <a:defRPr sz="1400" b="0" i="1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2286000" marR="0" lvl="4" indent="-304800" algn="l" rtl="0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Libre Franklin"/>
              <a:buChar char="■"/>
              <a:defRPr sz="12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2743200" marR="0" lvl="5" indent="-304800" algn="l" rtl="0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Libre Franklin"/>
              <a:buChar char="–"/>
              <a:defRPr sz="1200" b="0" i="1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3200400" marR="0" lvl="6" indent="-298450" algn="l" rtl="0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Libre Franklin"/>
              <a:buChar char="■"/>
              <a:defRPr sz="11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3657600" marR="0" lvl="7" indent="-298450" algn="l" rtl="0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Libre Franklin"/>
              <a:buChar char="–"/>
              <a:defRPr sz="1100" b="0" i="1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4114800" marR="0" lvl="8" indent="-298450" algn="l" rtl="0">
              <a:lnSpc>
                <a:spcPct val="94000"/>
              </a:lnSpc>
              <a:spcBef>
                <a:spcPts val="400"/>
              </a:spcBef>
              <a:spcAft>
                <a:spcPts val="200"/>
              </a:spcAft>
              <a:buClr>
                <a:schemeClr val="dk2"/>
              </a:buClr>
              <a:buSzPts val="1100"/>
              <a:buFont typeface="Libre Franklin"/>
              <a:buChar char="■"/>
              <a:defRPr sz="11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/>
          </a:p>
        </p:txBody>
      </p:sp>
      <p:sp>
        <p:nvSpPr>
          <p:cNvPr id="662" name="Google Shape;662;p81"/>
          <p:cNvSpPr txBox="1">
            <a:spLocks noGrp="1"/>
          </p:cNvSpPr>
          <p:nvPr>
            <p:ph type="dt" idx="10"/>
          </p:nvPr>
        </p:nvSpPr>
        <p:spPr>
          <a:xfrm>
            <a:off x="1042988" y="4840039"/>
            <a:ext cx="903300" cy="3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/>
          </a:p>
        </p:txBody>
      </p:sp>
      <p:sp>
        <p:nvSpPr>
          <p:cNvPr id="663" name="Google Shape;663;p81"/>
          <p:cNvSpPr txBox="1">
            <a:spLocks noGrp="1"/>
          </p:cNvSpPr>
          <p:nvPr>
            <p:ph type="ftr" idx="11"/>
          </p:nvPr>
        </p:nvSpPr>
        <p:spPr>
          <a:xfrm>
            <a:off x="2170173" y="4840039"/>
            <a:ext cx="4710600" cy="3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/>
          </a:p>
        </p:txBody>
      </p:sp>
      <p:sp>
        <p:nvSpPr>
          <p:cNvPr id="664" name="Google Shape;664;p81"/>
          <p:cNvSpPr txBox="1">
            <a:spLocks noGrp="1"/>
          </p:cNvSpPr>
          <p:nvPr>
            <p:ph type="sldNum" idx="12"/>
          </p:nvPr>
        </p:nvSpPr>
        <p:spPr>
          <a:xfrm>
            <a:off x="7104552" y="4840039"/>
            <a:ext cx="1197300" cy="3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665" name="Google Shape;665;p81" title="Side bar"/>
          <p:cNvSpPr/>
          <p:nvPr/>
        </p:nvSpPr>
        <p:spPr>
          <a:xfrm>
            <a:off x="358571" y="282"/>
            <a:ext cx="1716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026">
          <p15:clr>
            <a:srgbClr val="F26B43"/>
          </p15:clr>
        </p15:guide>
        <p15:guide id="2" orient="horz" pos="1080">
          <p15:clr>
            <a:srgbClr val="F26B43"/>
          </p15:clr>
        </p15:guide>
        <p15:guide id="3" orient="horz" pos="2772">
          <p15:clr>
            <a:srgbClr val="F26B43"/>
          </p15:clr>
        </p15:guide>
        <p15:guide id="4" orient="horz" pos="324">
          <p15:clr>
            <a:srgbClr val="F26B43"/>
          </p15:clr>
        </p15:guide>
        <p15:guide id="5" orient="horz" pos="1134">
          <p15:clr>
            <a:srgbClr val="F26B43"/>
          </p15:clr>
        </p15:guide>
        <p15:guide id="6" pos="5184">
          <p15:clr>
            <a:srgbClr val="F26B43"/>
          </p15:clr>
        </p15:guide>
        <p15:guide id="7" pos="702">
          <p15:clr>
            <a:srgbClr val="F26B43"/>
          </p15:clr>
        </p15:guide>
        <p15:guide id="8" pos="64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2.svg"/><Relationship Id="rId18" Type="http://schemas.openxmlformats.org/officeDocument/2006/relationships/image" Target="../media/image11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8.png"/><Relationship Id="rId17" Type="http://schemas.openxmlformats.org/officeDocument/2006/relationships/image" Target="../media/image16.svg"/><Relationship Id="rId2" Type="http://schemas.openxmlformats.org/officeDocument/2006/relationships/image" Target="../media/image3.png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10" Type="http://schemas.openxmlformats.org/officeDocument/2006/relationships/image" Target="../media/image7.png"/><Relationship Id="rId19" Type="http://schemas.openxmlformats.org/officeDocument/2006/relationships/image" Target="../media/image18.svg"/><Relationship Id="rId4" Type="http://schemas.openxmlformats.org/officeDocument/2006/relationships/image" Target="../media/image4.png"/><Relationship Id="rId9" Type="http://schemas.openxmlformats.org/officeDocument/2006/relationships/image" Target="../media/image8.svg"/><Relationship Id="rId1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7.xml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file/d/16uhw1d2I8dnOxsJNb8jGqhkzcMLfoH7b/view?usp=sharing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1.xml"/><Relationship Id="rId5" Type="http://schemas.openxmlformats.org/officeDocument/2006/relationships/image" Target="../media/image21.png"/><Relationship Id="rId4" Type="http://schemas.openxmlformats.org/officeDocument/2006/relationships/hyperlink" Target="https://ntnuemiweb.wixsite.com/home/blank-3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7" Type="http://schemas.openxmlformats.org/officeDocument/2006/relationships/image" Target="../media/image25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3.svg"/><Relationship Id="rId5" Type="http://schemas.openxmlformats.org/officeDocument/2006/relationships/image" Target="../media/image24.png"/><Relationship Id="rId10" Type="http://schemas.openxmlformats.org/officeDocument/2006/relationships/image" Target="../media/image27.svg"/><Relationship Id="rId4" Type="http://schemas.openxmlformats.org/officeDocument/2006/relationships/image" Target="../media/image21.svg"/><Relationship Id="rId9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-91667" y="0"/>
            <a:ext cx="9235667" cy="519235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971240">
            <a:off x="7385829" y="2405625"/>
            <a:ext cx="2487643" cy="337828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425918" y="846803"/>
            <a:ext cx="6482664" cy="3640395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1330668" y="751553"/>
            <a:ext cx="6482664" cy="3640395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 rot="-304817">
            <a:off x="3883004" y="531074"/>
            <a:ext cx="1377992" cy="440958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 rot="-9954227">
            <a:off x="816436" y="195306"/>
            <a:ext cx="1830085" cy="1830085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>
            <a:off x="7908582" y="531074"/>
            <a:ext cx="888684" cy="748111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/>
          <a:stretch>
            <a:fillRect/>
          </a:stretch>
        </p:blipFill>
        <p:spPr>
          <a:xfrm rot="-738507">
            <a:off x="-461159" y="3888743"/>
            <a:ext cx="1362958" cy="458450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9"/>
              </a:ext>
            </a:extLst>
          </a:blip>
          <a:srcRect/>
          <a:stretch>
            <a:fillRect/>
          </a:stretch>
        </p:blipFill>
        <p:spPr>
          <a:xfrm rot="-857470">
            <a:off x="-494360" y="3321124"/>
            <a:ext cx="1383456" cy="427614"/>
          </a:xfrm>
          <a:prstGeom prst="rect">
            <a:avLst/>
          </a:prstGeom>
        </p:spPr>
      </p:pic>
      <p:sp>
        <p:nvSpPr>
          <p:cNvPr id="15" name="TextBox 9"/>
          <p:cNvSpPr txBox="1"/>
          <p:nvPr/>
        </p:nvSpPr>
        <p:spPr>
          <a:xfrm>
            <a:off x="3096089" y="1220942"/>
            <a:ext cx="3323907" cy="333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0"/>
              </a:lnSpc>
            </a:pPr>
            <a:r>
              <a:rPr lang="zh-TW" altLang="en-US" sz="7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１１１年度教育部高等教育深耕 </a:t>
            </a:r>
            <a:r>
              <a:rPr lang="zh-TW" altLang="en-US" sz="700" b="1" dirty="0">
                <a:solidFill>
                  <a:srgbClr val="FDFCF7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ＵＳＲ　ＨＵＢ</a:t>
            </a:r>
            <a:endParaRPr lang="en-US" altLang="zh-TW" sz="700" b="1" dirty="0">
              <a:solidFill>
                <a:srgbClr val="FDFCF7"/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ctr">
              <a:lnSpc>
                <a:spcPts val="1250"/>
              </a:lnSpc>
            </a:pPr>
            <a:r>
              <a:rPr lang="zh-TW" altLang="en-US" sz="7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大學社會責任實踐基地種子培育計畫</a:t>
            </a:r>
            <a:endParaRPr lang="en-US" sz="700" b="1" dirty="0">
              <a:solidFill>
                <a:srgbClr val="333034"/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</p:txBody>
      </p:sp>
      <p:grpSp>
        <p:nvGrpSpPr>
          <p:cNvPr id="21" name="群組 20"/>
          <p:cNvGrpSpPr/>
          <p:nvPr/>
        </p:nvGrpSpPr>
        <p:grpSpPr>
          <a:xfrm>
            <a:off x="2546106" y="1689249"/>
            <a:ext cx="4242288" cy="1511339"/>
            <a:chOff x="5092212" y="3378497"/>
            <a:chExt cx="8484576" cy="3022677"/>
          </a:xfrm>
        </p:grpSpPr>
        <p:grpSp>
          <p:nvGrpSpPr>
            <p:cNvPr id="6" name="Group 6"/>
            <p:cNvGrpSpPr/>
            <p:nvPr/>
          </p:nvGrpSpPr>
          <p:grpSpPr>
            <a:xfrm>
              <a:off x="5092212" y="3378497"/>
              <a:ext cx="8484576" cy="3022677"/>
              <a:chOff x="0" y="762993"/>
              <a:chExt cx="13905951" cy="4030232"/>
            </a:xfrm>
          </p:grpSpPr>
          <p:sp>
            <p:nvSpPr>
              <p:cNvPr id="7" name="TextBox 7"/>
              <p:cNvSpPr txBox="1"/>
              <p:nvPr/>
            </p:nvSpPr>
            <p:spPr>
              <a:xfrm>
                <a:off x="0" y="1447819"/>
                <a:ext cx="13905951" cy="2120235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algn="ctr">
                  <a:lnSpc>
                    <a:spcPts val="6225"/>
                  </a:lnSpc>
                </a:pPr>
                <a:endParaRPr lang="en-US" sz="7500" dirty="0">
                  <a:solidFill>
                    <a:srgbClr val="333034"/>
                  </a:solidFill>
                  <a:latin typeface="KG Primary Penmanship"/>
                </a:endParaRPr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2365569" y="2228423"/>
                <a:ext cx="9174807" cy="2564802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dist">
                  <a:lnSpc>
                    <a:spcPts val="2450"/>
                  </a:lnSpc>
                </a:pPr>
                <a:r>
                  <a:rPr lang="zh-TW" altLang="en-US" sz="2000" b="1" dirty="0">
                    <a:solidFill>
                      <a:srgbClr val="6471C0"/>
                    </a:solidFill>
                    <a:latin typeface="MS UI Gothic" panose="020B0600070205080204" pitchFamily="34" charset="-128"/>
                    <a:ea typeface="MS UI Gothic" panose="020B0600070205080204" pitchFamily="34" charset="-128"/>
                  </a:rPr>
                  <a:t>系列共備研習教學簡案</a:t>
                </a:r>
                <a:endParaRPr lang="en-US" altLang="zh-TW" sz="2000" b="1" dirty="0">
                  <a:solidFill>
                    <a:srgbClr val="6471C0"/>
                  </a:solidFill>
                  <a:latin typeface="MS UI Gothic" panose="020B0600070205080204" pitchFamily="34" charset="-128"/>
                  <a:ea typeface="MS UI Gothic" panose="020B0600070205080204" pitchFamily="34" charset="-128"/>
                </a:endParaRPr>
              </a:p>
              <a:p>
                <a:pPr algn="dist">
                  <a:lnSpc>
                    <a:spcPts val="2450"/>
                  </a:lnSpc>
                </a:pPr>
                <a:r>
                  <a:rPr lang="zh-TW" altLang="en-US" sz="2000" b="1" dirty="0">
                    <a:solidFill>
                      <a:srgbClr val="ED9C74"/>
                    </a:solidFill>
                    <a:latin typeface="MS UI Gothic" panose="020B0600070205080204" pitchFamily="34" charset="-128"/>
                    <a:ea typeface="MS UI Gothic" panose="020B0600070205080204" pitchFamily="34" charset="-128"/>
                  </a:rPr>
                  <a:t>中高年級</a:t>
                </a:r>
                <a:r>
                  <a:rPr lang="zh-TW" altLang="en-US" sz="2000" b="1" dirty="0" smtClean="0">
                    <a:solidFill>
                      <a:srgbClr val="ED9C74"/>
                    </a:solidFill>
                    <a:latin typeface="MS UI Gothic" panose="020B0600070205080204" pitchFamily="34" charset="-128"/>
                    <a:ea typeface="MS UI Gothic" panose="020B0600070205080204" pitchFamily="34" charset="-128"/>
                  </a:rPr>
                  <a:t>自然</a:t>
                </a:r>
                <a:endParaRPr lang="en-US" altLang="zh-TW" sz="2000" b="1" dirty="0" smtClean="0">
                  <a:solidFill>
                    <a:srgbClr val="ED9C74"/>
                  </a:solidFill>
                  <a:latin typeface="MS UI Gothic" panose="020B0600070205080204" pitchFamily="34" charset="-128"/>
                  <a:ea typeface="MS UI Gothic" panose="020B0600070205080204" pitchFamily="34" charset="-128"/>
                </a:endParaRPr>
              </a:p>
              <a:p>
                <a:pPr algn="dist">
                  <a:lnSpc>
                    <a:spcPts val="2450"/>
                  </a:lnSpc>
                </a:pPr>
                <a:r>
                  <a:rPr lang="zh-TW" altLang="en-US" sz="2000" b="1" dirty="0">
                    <a:solidFill>
                      <a:srgbClr val="ED9C74"/>
                    </a:solidFill>
                    <a:latin typeface="MS UI Gothic" panose="020B0600070205080204" pitchFamily="34" charset="-128"/>
                    <a:ea typeface="MS UI Gothic" panose="020B0600070205080204" pitchFamily="34" charset="-128"/>
                  </a:rPr>
                  <a:t>植物的</a:t>
                </a:r>
                <a:r>
                  <a:rPr lang="zh-TW" altLang="en-US" sz="2000" b="1" dirty="0" smtClean="0">
                    <a:solidFill>
                      <a:srgbClr val="ED9C74"/>
                    </a:solidFill>
                    <a:latin typeface="MS UI Gothic" panose="020B0600070205080204" pitchFamily="34" charset="-128"/>
                    <a:ea typeface="MS UI Gothic" panose="020B0600070205080204" pitchFamily="34" charset="-128"/>
                  </a:rPr>
                  <a:t>奧秘</a:t>
                </a:r>
                <a:r>
                  <a:rPr lang="en-US" altLang="zh-TW" sz="2000" b="1" dirty="0" smtClean="0">
                    <a:solidFill>
                      <a:srgbClr val="ED9C74"/>
                    </a:solidFill>
                    <a:latin typeface="MS UI Gothic" panose="020B0600070205080204" pitchFamily="34" charset="-128"/>
                    <a:ea typeface="MS UI Gothic" panose="020B0600070205080204" pitchFamily="34" charset="-128"/>
                  </a:rPr>
                  <a:t>(</a:t>
                </a:r>
                <a:r>
                  <a:rPr lang="zh-TW" altLang="en-US" sz="2000" b="1" dirty="0" smtClean="0">
                    <a:solidFill>
                      <a:srgbClr val="ED9C74"/>
                    </a:solidFill>
                    <a:latin typeface="MS UI Gothic" panose="020B0600070205080204" pitchFamily="34" charset="-128"/>
                    <a:ea typeface="MS UI Gothic" panose="020B0600070205080204" pitchFamily="34" charset="-128"/>
                  </a:rPr>
                  <a:t>種子</a:t>
                </a:r>
                <a:r>
                  <a:rPr lang="en-US" altLang="zh-TW" sz="2000" b="1" dirty="0" smtClean="0">
                    <a:solidFill>
                      <a:srgbClr val="ED9C74"/>
                    </a:solidFill>
                    <a:latin typeface="MS UI Gothic" panose="020B0600070205080204" pitchFamily="34" charset="-128"/>
                    <a:ea typeface="MS UI Gothic" panose="020B0600070205080204" pitchFamily="34" charset="-128"/>
                  </a:rPr>
                  <a:t>)</a:t>
                </a:r>
              </a:p>
            </p:txBody>
          </p:sp>
          <p:sp>
            <p:nvSpPr>
              <p:cNvPr id="9" name="TextBox 9"/>
              <p:cNvSpPr txBox="1"/>
              <p:nvPr/>
            </p:nvSpPr>
            <p:spPr>
              <a:xfrm>
                <a:off x="196575" y="762993"/>
                <a:ext cx="13709376" cy="478762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dist">
                  <a:lnSpc>
                    <a:spcPts val="1400"/>
                  </a:lnSpc>
                </a:pPr>
                <a:r>
                  <a:rPr lang="zh-TW" altLang="en-US" sz="1000" b="1" dirty="0">
                    <a:solidFill>
                      <a:srgbClr val="333034"/>
                    </a:solidFill>
                    <a:latin typeface="MS UI Gothic" panose="020B0600070205080204" pitchFamily="34" charset="-128"/>
                    <a:ea typeface="MS UI Gothic" panose="020B0600070205080204" pitchFamily="34" charset="-128"/>
                  </a:rPr>
                  <a:t>國立臺中教育大學英語學系 </a:t>
                </a:r>
                <a:r>
                  <a:rPr lang="en-US" altLang="zh-TW" sz="1000" b="1" dirty="0">
                    <a:solidFill>
                      <a:srgbClr val="333034"/>
                    </a:solidFill>
                    <a:latin typeface="MS UI Gothic" panose="020B0600070205080204" pitchFamily="34" charset="-128"/>
                    <a:ea typeface="MS UI Gothic" panose="020B0600070205080204" pitchFamily="34" charset="-128"/>
                  </a:rPr>
                  <a:t>|</a:t>
                </a:r>
                <a:r>
                  <a:rPr lang="zh-TW" altLang="en-US" sz="1000" b="1" dirty="0">
                    <a:solidFill>
                      <a:srgbClr val="333034"/>
                    </a:solidFill>
                    <a:latin typeface="MS UI Gothic" panose="020B0600070205080204" pitchFamily="34" charset="-128"/>
                    <a:ea typeface="MS UI Gothic" panose="020B0600070205080204" pitchFamily="34" charset="-128"/>
                  </a:rPr>
                  <a:t> 國小雙語教學教師社群基地計畫</a:t>
                </a:r>
                <a:endParaRPr lang="en-US" sz="1000" b="1" dirty="0">
                  <a:solidFill>
                    <a:srgbClr val="333034"/>
                  </a:solidFill>
                  <a:latin typeface="MS UI Gothic" panose="020B0600070205080204" pitchFamily="34" charset="-128"/>
                  <a:ea typeface="MS UI Gothic" panose="020B0600070205080204" pitchFamily="34" charset="-128"/>
                </a:endParaRPr>
              </a:p>
            </p:txBody>
          </p:sp>
        </p:grpSp>
        <p:sp>
          <p:nvSpPr>
            <p:cNvPr id="16" name="TextBox 9"/>
            <p:cNvSpPr txBox="1"/>
            <p:nvPr/>
          </p:nvSpPr>
          <p:spPr>
            <a:xfrm>
              <a:off x="7145420" y="3792969"/>
              <a:ext cx="4132180" cy="33342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dist">
                <a:lnSpc>
                  <a:spcPts val="1250"/>
                </a:lnSpc>
              </a:pPr>
              <a:r>
                <a:rPr lang="zh-TW" altLang="en-US" sz="1000" b="1" dirty="0">
                  <a:latin typeface="MS UI Gothic" panose="020B0600070205080204" pitchFamily="34" charset="-128"/>
                  <a:ea typeface="MS UI Gothic" panose="020B0600070205080204" pitchFamily="34" charset="-128"/>
                </a:rPr>
                <a:t>方案計畫主持人　洪月女副教授</a:t>
              </a:r>
              <a:endParaRPr lang="en-US" altLang="zh-TW" sz="1000" b="1" dirty="0">
                <a:latin typeface="MS UI Gothic" panose="020B0600070205080204" pitchFamily="34" charset="-128"/>
                <a:ea typeface="MS UI Gothic" panose="020B0600070205080204" pitchFamily="34" charset="-128"/>
              </a:endParaRPr>
            </a:p>
          </p:txBody>
        </p:sp>
      </p:grpSp>
      <p:grpSp>
        <p:nvGrpSpPr>
          <p:cNvPr id="20" name="群組 19"/>
          <p:cNvGrpSpPr/>
          <p:nvPr/>
        </p:nvGrpSpPr>
        <p:grpSpPr>
          <a:xfrm>
            <a:off x="5120668" y="1167060"/>
            <a:ext cx="872706" cy="246221"/>
            <a:chOff x="7911543" y="10524866"/>
            <a:chExt cx="1745411" cy="492442"/>
          </a:xfrm>
        </p:grpSpPr>
        <p:sp>
          <p:nvSpPr>
            <p:cNvPr id="18" name="矩形 17"/>
            <p:cNvSpPr/>
            <p:nvPr/>
          </p:nvSpPr>
          <p:spPr>
            <a:xfrm>
              <a:off x="8002925" y="10575540"/>
              <a:ext cx="1331574" cy="360000"/>
            </a:xfrm>
            <a:prstGeom prst="rect">
              <a:avLst/>
            </a:prstGeom>
            <a:solidFill>
              <a:srgbClr val="ED9C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700"/>
            </a:p>
          </p:txBody>
        </p:sp>
        <p:sp>
          <p:nvSpPr>
            <p:cNvPr id="19" name="文字方塊 18"/>
            <p:cNvSpPr txBox="1"/>
            <p:nvPr/>
          </p:nvSpPr>
          <p:spPr>
            <a:xfrm>
              <a:off x="7911543" y="10524866"/>
              <a:ext cx="1745411" cy="492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200"/>
                </a:lnSpc>
              </a:pPr>
              <a:r>
                <a:rPr lang="zh-TW" altLang="en-US" sz="925" b="1" dirty="0">
                  <a:solidFill>
                    <a:srgbClr val="FDFCF7"/>
                  </a:solidFill>
                  <a:latin typeface="MS UI Gothic" panose="020B0600070205080204" pitchFamily="34" charset="-128"/>
                  <a:ea typeface="MS UI Gothic" panose="020B0600070205080204" pitchFamily="34" charset="-128"/>
                </a:rPr>
                <a:t>ＵＳＲ</a:t>
              </a:r>
              <a:r>
                <a:rPr lang="zh-TW" altLang="en-US" sz="525" b="1" dirty="0">
                  <a:solidFill>
                    <a:srgbClr val="FDFCF7"/>
                  </a:solidFill>
                  <a:latin typeface="MS UI Gothic" panose="020B0600070205080204" pitchFamily="34" charset="-128"/>
                  <a:ea typeface="MS UI Gothic" panose="020B0600070205080204" pitchFamily="34" charset="-128"/>
                </a:rPr>
                <a:t>　</a:t>
              </a:r>
              <a:r>
                <a:rPr lang="zh-TW" altLang="en-US" sz="925" b="1" dirty="0">
                  <a:solidFill>
                    <a:srgbClr val="FDFCF7"/>
                  </a:solidFill>
                  <a:latin typeface="MS UI Gothic" panose="020B0600070205080204" pitchFamily="34" charset="-128"/>
                  <a:ea typeface="MS UI Gothic" panose="020B0600070205080204" pitchFamily="34" charset="-128"/>
                </a:rPr>
                <a:t>ＨＵＢ</a:t>
              </a:r>
            </a:p>
          </p:txBody>
        </p:sp>
      </p:grpSp>
      <p:sp>
        <p:nvSpPr>
          <p:cNvPr id="24" name="TextBox 9"/>
          <p:cNvSpPr txBox="1"/>
          <p:nvPr/>
        </p:nvSpPr>
        <p:spPr>
          <a:xfrm>
            <a:off x="3277198" y="3376177"/>
            <a:ext cx="2807788" cy="4800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dist">
              <a:lnSpc>
                <a:spcPts val="1250"/>
              </a:lnSpc>
            </a:pPr>
            <a:r>
              <a:rPr lang="zh-TW" altLang="en-US" sz="1000" b="1" dirty="0" smtClean="0">
                <a:latin typeface="MS UI Gothic" panose="020B0600070205080204" pitchFamily="34" charset="-128"/>
                <a:ea typeface="MS UI Gothic" panose="020B0600070205080204" pitchFamily="34" charset="-128"/>
              </a:rPr>
              <a:t>臺北市</a:t>
            </a:r>
            <a:r>
              <a:rPr lang="zh-TW" altLang="en-US" sz="1000" b="1" dirty="0">
                <a:latin typeface="MS UI Gothic" panose="020B0600070205080204" pitchFamily="34" charset="-128"/>
                <a:ea typeface="MS UI Gothic" panose="020B0600070205080204" pitchFamily="34" charset="-128"/>
              </a:rPr>
              <a:t>文山區明道國小 </a:t>
            </a:r>
            <a:r>
              <a:rPr lang="zh-TW" altLang="en-US" sz="1000" b="1" dirty="0" smtClean="0">
                <a:latin typeface="MS UI Gothic" panose="020B0600070205080204" pitchFamily="34" charset="-128"/>
                <a:ea typeface="MS UI Gothic" panose="020B0600070205080204" pitchFamily="34" charset="-128"/>
              </a:rPr>
              <a:t>蘇照雅</a:t>
            </a:r>
            <a:endParaRPr lang="en-US" altLang="zh-TW" sz="1000" b="1" dirty="0" smtClean="0"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dist">
              <a:lnSpc>
                <a:spcPts val="1250"/>
              </a:lnSpc>
            </a:pPr>
            <a:r>
              <a:rPr lang="zh-TW" altLang="en-US" sz="1000" b="1" dirty="0" smtClean="0">
                <a:latin typeface="MS UI Gothic" panose="020B0600070205080204" pitchFamily="34" charset="-128"/>
                <a:ea typeface="MS UI Gothic" panose="020B0600070205080204" pitchFamily="34" charset="-128"/>
              </a:rPr>
              <a:t>臺北市</a:t>
            </a:r>
            <a:r>
              <a:rPr lang="zh-TW" altLang="en-US" sz="1000" b="1" dirty="0">
                <a:latin typeface="MS UI Gothic" panose="020B0600070205080204" pitchFamily="34" charset="-128"/>
                <a:ea typeface="MS UI Gothic" panose="020B0600070205080204" pitchFamily="34" charset="-128"/>
              </a:rPr>
              <a:t>文山區明道國小 </a:t>
            </a:r>
            <a:r>
              <a:rPr lang="zh-TW" altLang="en-US" sz="1000" b="1" dirty="0" smtClean="0">
                <a:latin typeface="MS UI Gothic" panose="020B0600070205080204" pitchFamily="34" charset="-128"/>
                <a:ea typeface="MS UI Gothic" panose="020B0600070205080204" pitchFamily="34" charset="-128"/>
              </a:rPr>
              <a:t>林雅婷</a:t>
            </a:r>
            <a:endParaRPr lang="en-US" altLang="zh-TW" sz="1000" b="1" dirty="0" smtClean="0"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dist">
              <a:lnSpc>
                <a:spcPts val="1250"/>
              </a:lnSpc>
            </a:pPr>
            <a:r>
              <a:rPr lang="zh-TW" altLang="en-US" sz="1000" b="1" dirty="0" smtClean="0">
                <a:latin typeface="MS UI Gothic" panose="020B0600070205080204" pitchFamily="34" charset="-128"/>
                <a:ea typeface="MS UI Gothic" panose="020B0600070205080204" pitchFamily="34" charset="-128"/>
              </a:rPr>
              <a:t>臺北市</a:t>
            </a:r>
            <a:r>
              <a:rPr lang="zh-TW" altLang="en-US" sz="1000" b="1" dirty="0">
                <a:latin typeface="MS UI Gothic" panose="020B0600070205080204" pitchFamily="34" charset="-128"/>
                <a:ea typeface="MS UI Gothic" panose="020B0600070205080204" pitchFamily="34" charset="-128"/>
              </a:rPr>
              <a:t>文山區永建國小 黃</a:t>
            </a:r>
            <a:r>
              <a:rPr lang="zh-TW" altLang="en-US" sz="1000" b="1" dirty="0" smtClean="0">
                <a:latin typeface="MS UI Gothic" panose="020B0600070205080204" pitchFamily="34" charset="-128"/>
                <a:ea typeface="MS UI Gothic" panose="020B0600070205080204" pitchFamily="34" charset="-128"/>
              </a:rPr>
              <a:t>晶瑩</a:t>
            </a:r>
            <a:endParaRPr lang="en-US" altLang="zh-TW" sz="1000" b="1" dirty="0" smtClean="0">
              <a:latin typeface="MS UI Gothic" panose="020B0600070205080204" pitchFamily="34" charset="-128"/>
              <a:ea typeface="MS UI 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75393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54" name="Google Shape;854;p12"/>
          <p:cNvGraphicFramePr/>
          <p:nvPr/>
        </p:nvGraphicFramePr>
        <p:xfrm>
          <a:off x="233687" y="413754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{D27CE955-0BD4-43EF-A577-7B25AD614569}</a:tableStyleId>
              </a:tblPr>
              <a:tblGrid>
                <a:gridCol w="33726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30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103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zh-TW" sz="2400" u="none" strike="noStrike" cap="none">
                          <a:solidFill>
                            <a:schemeClr val="lt1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Topic/ Grade/ Subject</a:t>
                      </a:r>
                      <a:endParaRPr sz="700" u="none" strike="noStrike" cap="none">
                        <a:solidFill>
                          <a:srgbClr val="FF0000"/>
                        </a:solidFill>
                      </a:endParaRPr>
                    </a:p>
                  </a:txBody>
                  <a:tcPr marL="68600" marR="68600" marT="34300" marB="34300">
                    <a:lnL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500"/>
                        <a:buFont typeface="Arial"/>
                        <a:buNone/>
                      </a:pPr>
                      <a:r>
                        <a:rPr lang="zh-TW" sz="24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How do</a:t>
                      </a:r>
                      <a:r>
                        <a:rPr lang="zh-TW" sz="26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zh-TW" sz="21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plant parts work together?</a:t>
                      </a:r>
                      <a:endParaRPr sz="700">
                        <a:solidFill>
                          <a:srgbClr val="FFFFFF"/>
                        </a:solidFill>
                        <a:latin typeface="Arimo"/>
                        <a:ea typeface="Arimo"/>
                        <a:cs typeface="Arimo"/>
                        <a:sym typeface="Arimo"/>
                      </a:endParaRPr>
                    </a:p>
                  </a:txBody>
                  <a:tcPr marL="68600" marR="68600" marT="34300" marB="34300" anchor="ctr">
                    <a:lnL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604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solidFill>
                          <a:srgbClr val="FF0000"/>
                        </a:solidFill>
                      </a:endParaRPr>
                    </a:p>
                  </a:txBody>
                  <a:tcPr marL="68600" marR="68600" marT="34300" marB="34300">
                    <a:lnL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endParaRPr sz="2400" u="none" strike="noStrike" cap="none">
                        <a:solidFill>
                          <a:srgbClr val="FF0000"/>
                        </a:solidFill>
                        <a:latin typeface="Arimo"/>
                        <a:ea typeface="Arimo"/>
                        <a:cs typeface="Arimo"/>
                        <a:sym typeface="Arimo"/>
                      </a:endParaRPr>
                    </a:p>
                  </a:txBody>
                  <a:tcPr marL="68600" marR="68600" marT="34300" marB="34300">
                    <a:lnL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604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endParaRPr sz="2400" u="none" strike="noStrike" cap="none">
                        <a:solidFill>
                          <a:srgbClr val="FF0000"/>
                        </a:solidFill>
                        <a:latin typeface="Arimo"/>
                        <a:ea typeface="Arimo"/>
                        <a:cs typeface="Arimo"/>
                        <a:sym typeface="Arimo"/>
                      </a:endParaRPr>
                    </a:p>
                  </a:txBody>
                  <a:tcPr marL="68600" marR="68600" marT="34300" marB="34300" anchor="ctr">
                    <a:lnL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endParaRPr sz="2400" u="none" strike="noStrike" cap="none">
                        <a:solidFill>
                          <a:srgbClr val="FF0000"/>
                        </a:solidFill>
                        <a:latin typeface="Arimo"/>
                        <a:ea typeface="Arimo"/>
                        <a:cs typeface="Arimo"/>
                        <a:sym typeface="Arimo"/>
                      </a:endParaRPr>
                    </a:p>
                  </a:txBody>
                  <a:tcPr marL="68600" marR="68600" marT="34300" marB="34300" anchor="ctr">
                    <a:lnL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855" name="Google Shape;855;p12"/>
          <p:cNvSpPr txBox="1"/>
          <p:nvPr/>
        </p:nvSpPr>
        <p:spPr>
          <a:xfrm>
            <a:off x="1888700" y="976050"/>
            <a:ext cx="1737300" cy="8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zh-TW" sz="2400" b="0" i="0" u="none" strike="noStrike" cap="none">
                <a:solidFill>
                  <a:schemeClr val="lt1"/>
                </a:solidFill>
                <a:latin typeface="Arimo"/>
                <a:ea typeface="Arimo"/>
                <a:cs typeface="Arimo"/>
                <a:sym typeface="Arimo"/>
              </a:rPr>
              <a:t>Learning Outcomes</a:t>
            </a:r>
            <a:endParaRPr sz="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6" name="Google Shape;856;p12"/>
          <p:cNvSpPr txBox="1"/>
          <p:nvPr/>
        </p:nvSpPr>
        <p:spPr>
          <a:xfrm>
            <a:off x="375900" y="1994550"/>
            <a:ext cx="15588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zh-TW" sz="2400" b="0" i="0" u="none" strike="noStrike" cap="none">
                <a:solidFill>
                  <a:schemeClr val="lt1"/>
                </a:solidFill>
                <a:latin typeface="Arimo"/>
                <a:ea typeface="Arimo"/>
                <a:cs typeface="Arimo"/>
                <a:sym typeface="Arimo"/>
              </a:rPr>
              <a:t>Learning Conten</a:t>
            </a:r>
            <a:r>
              <a:rPr lang="zh-TW" sz="2700" b="0" i="0" u="none" strike="noStrike" cap="none">
                <a:solidFill>
                  <a:schemeClr val="lt1"/>
                </a:solidFill>
                <a:latin typeface="Arimo"/>
                <a:ea typeface="Arimo"/>
                <a:cs typeface="Arimo"/>
                <a:sym typeface="Arimo"/>
              </a:rPr>
              <a:t>ts</a:t>
            </a:r>
            <a:endParaRPr sz="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7" name="Google Shape;857;p12"/>
          <p:cNvSpPr/>
          <p:nvPr/>
        </p:nvSpPr>
        <p:spPr>
          <a:xfrm>
            <a:off x="3768275" y="976050"/>
            <a:ext cx="4920300" cy="155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1900">
                <a:solidFill>
                  <a:schemeClr val="lt1"/>
                </a:solidFill>
                <a:latin typeface="Arimo"/>
                <a:ea typeface="Arimo"/>
                <a:cs typeface="Arimo"/>
                <a:sym typeface="Arimo"/>
              </a:rPr>
              <a:t>ai-III-1 透過科學探索了解現象發生的原因或機制,滿足好奇心。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858" name="Google Shape;858;p12"/>
          <p:cNvSpPr/>
          <p:nvPr/>
        </p:nvSpPr>
        <p:spPr>
          <a:xfrm>
            <a:off x="233675" y="2875325"/>
            <a:ext cx="3534600" cy="155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lang="zh-TW">
                <a:solidFill>
                  <a:schemeClr val="lt1"/>
                </a:solidFill>
                <a:latin typeface="Arimo"/>
                <a:ea typeface="Arimo"/>
                <a:cs typeface="Arimo"/>
                <a:sym typeface="Arimo"/>
              </a:rPr>
              <a:t>INb-III-7植物各部位的構造和所具有的功能有關,有些植物產生特化的構</a:t>
            </a:r>
            <a:endParaRPr>
              <a:solidFill>
                <a:schemeClr val="lt1"/>
              </a:solidFill>
              <a:latin typeface="Arimo"/>
              <a:ea typeface="Arimo"/>
              <a:cs typeface="Arimo"/>
              <a:sym typeface="Arim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>
                <a:solidFill>
                  <a:schemeClr val="lt1"/>
                </a:solidFill>
                <a:latin typeface="Arimo"/>
                <a:ea typeface="Arimo"/>
                <a:cs typeface="Arimo"/>
                <a:sym typeface="Arimo"/>
              </a:rPr>
              <a:t>造以適應環境。</a:t>
            </a:r>
            <a:endParaRPr>
              <a:solidFill>
                <a:schemeClr val="lt1"/>
              </a:solidFill>
              <a:latin typeface="Arimo"/>
              <a:ea typeface="Arimo"/>
              <a:cs typeface="Arimo"/>
              <a:sym typeface="Arim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>
                <a:solidFill>
                  <a:schemeClr val="lt1"/>
                </a:solidFill>
                <a:latin typeface="Arimo"/>
                <a:ea typeface="Arimo"/>
                <a:cs typeface="Arimo"/>
                <a:sym typeface="Arimo"/>
              </a:rPr>
              <a:t>INb-III-8生物可依其形態特徵進行分類。</a:t>
            </a:r>
            <a:endParaRPr>
              <a:solidFill>
                <a:schemeClr val="lt1"/>
              </a:solidFill>
              <a:latin typeface="Arimo"/>
              <a:ea typeface="Arimo"/>
              <a:cs typeface="Arimo"/>
              <a:sym typeface="Arim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>
                <a:solidFill>
                  <a:schemeClr val="lt1"/>
                </a:solidFill>
                <a:latin typeface="Arimo"/>
                <a:ea typeface="Arimo"/>
                <a:cs typeface="Arimo"/>
                <a:sym typeface="Arimo"/>
              </a:rPr>
              <a:t>INb-II-4生物體的構造與功能是互相配合的。</a:t>
            </a:r>
            <a:endParaRPr>
              <a:solidFill>
                <a:schemeClr val="lt1"/>
              </a:solidFill>
              <a:latin typeface="Arimo"/>
              <a:ea typeface="Arimo"/>
              <a:cs typeface="Arimo"/>
              <a:sym typeface="Arim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>
                <a:solidFill>
                  <a:schemeClr val="lt1"/>
                </a:solidFill>
                <a:latin typeface="Arimo"/>
                <a:ea typeface="Arimo"/>
                <a:cs typeface="Arimo"/>
                <a:sym typeface="Arimo"/>
              </a:rPr>
              <a:t>INb-II-6 常見植物的外部形態主要由根、莖、葉、花、果實及種子所組成。</a:t>
            </a:r>
            <a:endParaRPr sz="2400">
              <a:solidFill>
                <a:schemeClr val="lt1"/>
              </a:solidFill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859" name="Google Shape;859;p12"/>
          <p:cNvSpPr/>
          <p:nvPr/>
        </p:nvSpPr>
        <p:spPr>
          <a:xfrm>
            <a:off x="3699575" y="2989025"/>
            <a:ext cx="4989000" cy="155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lang="zh-TW" sz="230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1</a:t>
            </a:r>
            <a:r>
              <a:rPr lang="zh-TW" sz="200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.</a:t>
            </a:r>
            <a:r>
              <a:rPr lang="zh-TW" sz="2000">
                <a:solidFill>
                  <a:schemeClr val="lt1"/>
                </a:solidFill>
                <a:latin typeface="Arimo"/>
                <a:ea typeface="Arimo"/>
                <a:cs typeface="Arimo"/>
                <a:sym typeface="Arimo"/>
              </a:rPr>
              <a:t>Understand plant parts and their functions</a:t>
            </a:r>
            <a:endParaRPr sz="2000">
              <a:solidFill>
                <a:schemeClr val="lt1"/>
              </a:solidFill>
              <a:latin typeface="Arimo"/>
              <a:ea typeface="Arimo"/>
              <a:cs typeface="Arimo"/>
              <a:sym typeface="Arim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lang="zh-TW" sz="2000">
                <a:solidFill>
                  <a:schemeClr val="lt1"/>
                </a:solidFill>
                <a:latin typeface="Arimo"/>
                <a:ea typeface="Arimo"/>
                <a:cs typeface="Arimo"/>
                <a:sym typeface="Arimo"/>
              </a:rPr>
              <a:t>2.Understand how the plants interact with the environment</a:t>
            </a:r>
            <a:endParaRPr sz="2000">
              <a:solidFill>
                <a:schemeClr val="lt1"/>
              </a:solidFill>
              <a:latin typeface="Arimo"/>
              <a:ea typeface="Arimo"/>
              <a:cs typeface="Arimo"/>
              <a:sym typeface="Arim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lang="zh-TW" sz="2000">
                <a:solidFill>
                  <a:schemeClr val="lt1"/>
                </a:solidFill>
                <a:latin typeface="Arimo"/>
                <a:ea typeface="Arimo"/>
                <a:cs typeface="Arimo"/>
                <a:sym typeface="Arimo"/>
              </a:rPr>
              <a:t>3.Understand how to classify plants</a:t>
            </a:r>
            <a:endParaRPr sz="2000">
              <a:solidFill>
                <a:schemeClr val="lt1"/>
              </a:solidFill>
              <a:latin typeface="Arimo"/>
              <a:ea typeface="Arimo"/>
              <a:cs typeface="Arimo"/>
              <a:sym typeface="Arim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endParaRPr sz="2300">
              <a:solidFill>
                <a:srgbClr val="FFCCCC"/>
              </a:solidFill>
              <a:latin typeface="Arimo"/>
              <a:ea typeface="Arimo"/>
              <a:cs typeface="Arimo"/>
              <a:sym typeface="Arim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endParaRPr sz="2300" b="0" i="0" u="none" strike="noStrike" cap="none">
              <a:solidFill>
                <a:srgbClr val="FFCCCC"/>
              </a:solidFill>
              <a:latin typeface="Arimo"/>
              <a:ea typeface="Arimo"/>
              <a:cs typeface="Arimo"/>
              <a:sym typeface="Arimo"/>
            </a:endParaRPr>
          </a:p>
        </p:txBody>
      </p:sp>
      <p:cxnSp>
        <p:nvCxnSpPr>
          <p:cNvPr id="860" name="Google Shape;860;p12"/>
          <p:cNvCxnSpPr/>
          <p:nvPr/>
        </p:nvCxnSpPr>
        <p:spPr>
          <a:xfrm>
            <a:off x="275425" y="936425"/>
            <a:ext cx="3355200" cy="176820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8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8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5" name="Google Shape;865;p14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10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</a:pPr>
            <a:r>
              <a:rPr lang="zh-TW"/>
              <a:t>Step 3：Task</a:t>
            </a:r>
            <a:endParaRPr/>
          </a:p>
        </p:txBody>
      </p:sp>
      <p:sp>
        <p:nvSpPr>
          <p:cNvPr id="866" name="Google Shape;866;p14"/>
          <p:cNvSpPr txBox="1">
            <a:spLocks noGrp="1"/>
          </p:cNvSpPr>
          <p:nvPr>
            <p:ph type="body" idx="1"/>
          </p:nvPr>
        </p:nvSpPr>
        <p:spPr>
          <a:xfrm>
            <a:off x="623900" y="2668376"/>
            <a:ext cx="7886700" cy="19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F5496"/>
              </a:buClr>
              <a:buSzPts val="1800"/>
              <a:buFont typeface="Arial"/>
              <a:buAutoNum type="arabicPeriod"/>
            </a:pPr>
            <a:r>
              <a:rPr lang="zh-TW">
                <a:solidFill>
                  <a:srgbClr val="2F5496"/>
                </a:solidFill>
              </a:rPr>
              <a:t>Refer to the objectives</a:t>
            </a:r>
            <a:endParaRPr>
              <a:solidFill>
                <a:srgbClr val="2F5496"/>
              </a:solidFill>
            </a:endParaRPr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F5496"/>
              </a:buClr>
              <a:buSzPts val="1800"/>
              <a:buFont typeface="Arial"/>
              <a:buAutoNum type="arabicPeriod"/>
            </a:pPr>
            <a:r>
              <a:rPr lang="zh-TW">
                <a:solidFill>
                  <a:srgbClr val="2F5496"/>
                </a:solidFill>
              </a:rPr>
              <a:t>Set up final tasks of the topic：Performance Task.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2F5496"/>
              </a:buClr>
              <a:buSzPts val="1800"/>
              <a:buFont typeface="Arial"/>
              <a:buAutoNum type="arabicPeriod"/>
            </a:pPr>
            <a:r>
              <a:rPr lang="zh-TW">
                <a:solidFill>
                  <a:srgbClr val="2F5496"/>
                </a:solidFill>
              </a:rPr>
              <a:t>Describe the task.</a:t>
            </a:r>
            <a:endParaRPr/>
          </a:p>
        </p:txBody>
      </p:sp>
      <p:sp>
        <p:nvSpPr>
          <p:cNvPr id="867" name="Google Shape;867;p14"/>
          <p:cNvSpPr txBox="1"/>
          <p:nvPr/>
        </p:nvSpPr>
        <p:spPr>
          <a:xfrm>
            <a:off x="8233275" y="4419200"/>
            <a:ext cx="825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50 mins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2" name="Google Shape;872;p18"/>
          <p:cNvSpPr txBox="1">
            <a:spLocks noGrp="1"/>
          </p:cNvSpPr>
          <p:nvPr>
            <p:ph type="title"/>
          </p:nvPr>
        </p:nvSpPr>
        <p:spPr>
          <a:xfrm>
            <a:off x="628650" y="198019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 sz="3000">
                <a:solidFill>
                  <a:srgbClr val="FF0000"/>
                </a:solidFill>
              </a:rPr>
              <a:t>Performing Tasks</a:t>
            </a:r>
            <a:endParaRPr/>
          </a:p>
        </p:txBody>
      </p:sp>
      <p:sp>
        <p:nvSpPr>
          <p:cNvPr id="873" name="Google Shape;873;p18"/>
          <p:cNvSpPr txBox="1">
            <a:spLocks noGrp="1"/>
          </p:cNvSpPr>
          <p:nvPr>
            <p:ph type="body" idx="1"/>
          </p:nvPr>
        </p:nvSpPr>
        <p:spPr>
          <a:xfrm>
            <a:off x="464225" y="868825"/>
            <a:ext cx="8461800" cy="427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1200">
                <a:solidFill>
                  <a:srgbClr val="434343"/>
                </a:solidFill>
              </a:rPr>
              <a:t>1.</a:t>
            </a:r>
            <a:r>
              <a:rPr lang="zh-TW" sz="3200"/>
              <a:t>Name the functions of roots and sequence root system according to root efficiency</a:t>
            </a:r>
            <a:r>
              <a:rPr lang="zh-TW" sz="1600"/>
              <a:t>(</a:t>
            </a:r>
            <a:r>
              <a:rPr lang="zh-TW" sz="1400"/>
              <a:t>用同一株植物ex黃金葛:減少根的數量做實驗)</a:t>
            </a:r>
            <a:endParaRPr sz="140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1200"/>
              <a:t>2.</a:t>
            </a:r>
            <a:r>
              <a:rPr lang="zh-TW" sz="3200"/>
              <a:t>Analyze the habitat of a plant </a:t>
            </a:r>
            <a:r>
              <a:rPr lang="zh-TW" sz="1300"/>
              <a:t>(葉面的大小與環境氣候的關係，</a:t>
            </a:r>
            <a:r>
              <a:rPr lang="zh-TW" sz="1200">
                <a:solidFill>
                  <a:srgbClr val="202124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葉子植物選擇可以都是木本植物或是陸生</a:t>
            </a:r>
            <a:r>
              <a:rPr lang="zh-TW" sz="1500"/>
              <a:t>)</a:t>
            </a:r>
            <a:endParaRPr sz="150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1200"/>
              <a:t>3.</a:t>
            </a:r>
            <a:r>
              <a:rPr lang="zh-TW" sz="3100"/>
              <a:t>Predict how a plant seed disperses</a:t>
            </a:r>
            <a:endParaRPr sz="190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1200"/>
              <a:t>4</a:t>
            </a:r>
            <a:r>
              <a:rPr lang="zh-TW" sz="3100"/>
              <a:t>. Reading: Life Cycle /Classify plants</a:t>
            </a:r>
            <a:endParaRPr sz="310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1800"/>
              <a:t>5. </a:t>
            </a:r>
            <a:r>
              <a:rPr lang="zh-TW" sz="3200"/>
              <a:t>Summarize what strange plants mean</a:t>
            </a:r>
            <a:r>
              <a:rPr lang="zh-TW" sz="1300"/>
              <a:t>(Reading:捕蠅草、仙人掌等會適應不同的環境)</a:t>
            </a:r>
            <a:endParaRPr sz="1800"/>
          </a:p>
          <a:p>
            <a:pPr marL="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8" name="Google Shape;878;p20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10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</a:pPr>
            <a:r>
              <a:rPr lang="zh-TW"/>
              <a:t>Optional：Rubrics</a:t>
            </a:r>
            <a:endParaRPr/>
          </a:p>
        </p:txBody>
      </p:sp>
      <p:sp>
        <p:nvSpPr>
          <p:cNvPr id="879" name="Google Shape;879;p20"/>
          <p:cNvSpPr txBox="1">
            <a:spLocks noGrp="1"/>
          </p:cNvSpPr>
          <p:nvPr>
            <p:ph type="body" idx="1"/>
          </p:nvPr>
        </p:nvSpPr>
        <p:spPr>
          <a:xfrm>
            <a:off x="623888" y="2668385"/>
            <a:ext cx="7886700" cy="218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F5496"/>
              </a:buClr>
              <a:buSzPts val="1800"/>
              <a:buFont typeface="Arial"/>
              <a:buAutoNum type="arabicPeriod"/>
            </a:pPr>
            <a:r>
              <a:rPr lang="zh-TW">
                <a:solidFill>
                  <a:srgbClr val="2F5496"/>
                </a:solidFill>
              </a:rPr>
              <a:t>Refer to the objectives.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2F5496"/>
              </a:buClr>
              <a:buSzPts val="1800"/>
              <a:buFont typeface="Arial"/>
              <a:buAutoNum type="arabicPeriod"/>
            </a:pPr>
            <a:r>
              <a:rPr lang="zh-TW">
                <a:solidFill>
                  <a:srgbClr val="2F5496"/>
                </a:solidFill>
              </a:rPr>
              <a:t>Find out the critieria. 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2F5496"/>
              </a:buClr>
              <a:buSzPts val="1800"/>
              <a:buFont typeface="Arial"/>
              <a:buAutoNum type="arabicPeriod"/>
            </a:pPr>
            <a:r>
              <a:rPr lang="zh-TW">
                <a:solidFill>
                  <a:srgbClr val="2F5496"/>
                </a:solidFill>
              </a:rPr>
              <a:t>Rubrics of evaluation</a:t>
            </a:r>
            <a:endParaRPr/>
          </a:p>
        </p:txBody>
      </p:sp>
      <p:sp>
        <p:nvSpPr>
          <p:cNvPr id="880" name="Google Shape;880;p20"/>
          <p:cNvSpPr txBox="1"/>
          <p:nvPr/>
        </p:nvSpPr>
        <p:spPr>
          <a:xfrm>
            <a:off x="8233275" y="4419200"/>
            <a:ext cx="825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50 mins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5" name="Google Shape;885;p35"/>
          <p:cNvSpPr txBox="1">
            <a:spLocks noGrp="1"/>
          </p:cNvSpPr>
          <p:nvPr>
            <p:ph type="body" idx="1"/>
          </p:nvPr>
        </p:nvSpPr>
        <p:spPr>
          <a:xfrm>
            <a:off x="213740" y="1083564"/>
            <a:ext cx="8701500" cy="354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77800" lvl="0" indent="-1714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</a:pPr>
            <a:r>
              <a:rPr lang="zh-TW"/>
              <a:t>Create context 創造素養發生的真實情境</a:t>
            </a:r>
            <a:endParaRPr/>
          </a:p>
          <a:p>
            <a:pPr marL="520700" lvl="1" indent="-177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2F5496"/>
              </a:buClr>
              <a:buSzPts val="1800"/>
              <a:buChar char="•"/>
            </a:pPr>
            <a:r>
              <a:rPr lang="zh-TW">
                <a:solidFill>
                  <a:srgbClr val="2F5496"/>
                </a:solidFill>
              </a:rPr>
              <a:t>Awareness</a:t>
            </a:r>
            <a:r>
              <a:rPr lang="zh-TW">
                <a:solidFill>
                  <a:srgbClr val="C55A11"/>
                </a:solidFill>
              </a:rPr>
              <a:t>導入(覺察)</a:t>
            </a:r>
            <a:r>
              <a:rPr lang="zh-TW">
                <a:solidFill>
                  <a:srgbClr val="2F5496"/>
                </a:solidFill>
              </a:rPr>
              <a:t>：Starts from Ss’ experience、background knowledge 從經驗切入，引出</a:t>
            </a:r>
            <a:r>
              <a:rPr lang="zh-TW">
                <a:solidFill>
                  <a:srgbClr val="FF0000"/>
                </a:solidFill>
              </a:rPr>
              <a:t>素樸但不嚴謹</a:t>
            </a:r>
            <a:r>
              <a:rPr lang="zh-TW">
                <a:solidFill>
                  <a:srgbClr val="2F5496"/>
                </a:solidFill>
              </a:rPr>
              <a:t>的認識</a:t>
            </a:r>
            <a:endParaRPr>
              <a:solidFill>
                <a:srgbClr val="2F5496"/>
              </a:solidFill>
            </a:endParaRPr>
          </a:p>
          <a:p>
            <a:pPr marL="520700" lvl="1" indent="-177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2F5496"/>
              </a:buClr>
              <a:buSzPts val="1800"/>
              <a:buChar char="•"/>
            </a:pPr>
            <a:r>
              <a:rPr lang="zh-TW">
                <a:solidFill>
                  <a:srgbClr val="2F5496"/>
                </a:solidFill>
              </a:rPr>
              <a:t>Inquiry </a:t>
            </a:r>
            <a:r>
              <a:rPr lang="zh-TW">
                <a:solidFill>
                  <a:srgbClr val="C55A11"/>
                </a:solidFill>
              </a:rPr>
              <a:t>建構(探究)</a:t>
            </a:r>
            <a:r>
              <a:rPr lang="zh-TW">
                <a:solidFill>
                  <a:srgbClr val="2F5496"/>
                </a:solidFill>
              </a:rPr>
              <a:t>：Construction of new concept 從認識與理解內容，建構</a:t>
            </a:r>
            <a:r>
              <a:rPr lang="zh-TW">
                <a:solidFill>
                  <a:srgbClr val="FF0000"/>
                </a:solidFill>
              </a:rPr>
              <a:t>新概念</a:t>
            </a:r>
            <a:endParaRPr>
              <a:solidFill>
                <a:srgbClr val="FF0000"/>
              </a:solidFill>
            </a:endParaRPr>
          </a:p>
          <a:p>
            <a:pPr marL="520700" lvl="1" indent="-177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2F5496"/>
              </a:buClr>
              <a:buSzPts val="1800"/>
              <a:buChar char="•"/>
            </a:pPr>
            <a:r>
              <a:rPr lang="zh-TW">
                <a:solidFill>
                  <a:srgbClr val="2F5496"/>
                </a:solidFill>
              </a:rPr>
              <a:t>Action and Reflection</a:t>
            </a:r>
            <a:r>
              <a:rPr lang="zh-TW">
                <a:solidFill>
                  <a:srgbClr val="C55A11"/>
                </a:solidFill>
              </a:rPr>
              <a:t>深化(行動、反思)</a:t>
            </a:r>
            <a:r>
              <a:rPr lang="zh-TW">
                <a:solidFill>
                  <a:srgbClr val="2F5496"/>
                </a:solidFill>
              </a:rPr>
              <a:t>：Create a new context to evaluate where learning transfer happens、Have students to take action or reflect 面對</a:t>
            </a:r>
            <a:r>
              <a:rPr lang="zh-TW">
                <a:solidFill>
                  <a:srgbClr val="FF0000"/>
                </a:solidFill>
              </a:rPr>
              <a:t>新情境</a:t>
            </a:r>
            <a:r>
              <a:rPr lang="zh-TW">
                <a:solidFill>
                  <a:srgbClr val="2F5496"/>
                </a:solidFill>
              </a:rPr>
              <a:t>，分析判斷或反思推論，深化理解</a:t>
            </a:r>
            <a:endParaRPr/>
          </a:p>
        </p:txBody>
      </p:sp>
      <p:sp>
        <p:nvSpPr>
          <p:cNvPr id="886" name="Google Shape;886;p35"/>
          <p:cNvSpPr txBox="1">
            <a:spLocks noGrp="1"/>
          </p:cNvSpPr>
          <p:nvPr>
            <p:ph type="title"/>
          </p:nvPr>
        </p:nvSpPr>
        <p:spPr>
          <a:xfrm>
            <a:off x="255616" y="324196"/>
            <a:ext cx="8516400" cy="71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33C0B"/>
              </a:buClr>
              <a:buSzPts val="2700"/>
              <a:buFont typeface="Arial"/>
              <a:buNone/>
            </a:pPr>
            <a:r>
              <a:rPr lang="zh-TW" sz="2700"/>
              <a:t>Step 4：Create meaningful learning contexts (Content)情境脈絡的創造</a:t>
            </a:r>
            <a:endParaRPr sz="900" b="1">
              <a:solidFill>
                <a:srgbClr val="833C0B"/>
              </a:solidFill>
            </a:endParaRPr>
          </a:p>
        </p:txBody>
      </p:sp>
      <p:sp>
        <p:nvSpPr>
          <p:cNvPr id="887" name="Google Shape;887;p35"/>
          <p:cNvSpPr/>
          <p:nvPr/>
        </p:nvSpPr>
        <p:spPr>
          <a:xfrm>
            <a:off x="416700" y="3359675"/>
            <a:ext cx="1113600" cy="1049100"/>
          </a:xfrm>
          <a:prstGeom prst="ellipse">
            <a:avLst/>
          </a:prstGeom>
          <a:solidFill>
            <a:schemeClr val="accent4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Context</a:t>
            </a:r>
            <a:br>
              <a:rPr lang="zh-TW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zh-TW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8" name="Google Shape;888;p35"/>
          <p:cNvSpPr/>
          <p:nvPr/>
        </p:nvSpPr>
        <p:spPr>
          <a:xfrm>
            <a:off x="1635017" y="3621906"/>
            <a:ext cx="524400" cy="524400"/>
          </a:xfrm>
          <a:prstGeom prst="mathPlus">
            <a:avLst>
              <a:gd name="adj1" fmla="val 23520"/>
            </a:avLst>
          </a:prstGeom>
          <a:solidFill>
            <a:srgbClr val="FFDCA8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9" name="Google Shape;889;p35"/>
          <p:cNvSpPr/>
          <p:nvPr/>
        </p:nvSpPr>
        <p:spPr>
          <a:xfrm>
            <a:off x="2199875" y="3359675"/>
            <a:ext cx="1113600" cy="1049100"/>
          </a:xfrm>
          <a:prstGeom prst="ellipse">
            <a:avLst/>
          </a:prstGeom>
          <a:solidFill>
            <a:schemeClr val="accent4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Context</a:t>
            </a:r>
            <a:br>
              <a:rPr lang="zh-TW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zh-TW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0" name="Google Shape;890;p35"/>
          <p:cNvSpPr/>
          <p:nvPr/>
        </p:nvSpPr>
        <p:spPr>
          <a:xfrm>
            <a:off x="3418184" y="3621906"/>
            <a:ext cx="524400" cy="524400"/>
          </a:xfrm>
          <a:prstGeom prst="mathPlus">
            <a:avLst>
              <a:gd name="adj1" fmla="val 23520"/>
            </a:avLst>
          </a:prstGeom>
          <a:solidFill>
            <a:srgbClr val="FFDCA8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1" name="Google Shape;891;p35"/>
          <p:cNvSpPr/>
          <p:nvPr/>
        </p:nvSpPr>
        <p:spPr>
          <a:xfrm>
            <a:off x="4047524" y="3359675"/>
            <a:ext cx="1113600" cy="1049100"/>
          </a:xfrm>
          <a:prstGeom prst="ellipse">
            <a:avLst/>
          </a:prstGeom>
          <a:solidFill>
            <a:schemeClr val="accent4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Context</a:t>
            </a:r>
            <a:br>
              <a:rPr lang="zh-TW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zh-TW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2" name="Google Shape;892;p35"/>
          <p:cNvSpPr/>
          <p:nvPr/>
        </p:nvSpPr>
        <p:spPr>
          <a:xfrm>
            <a:off x="5201351" y="3621906"/>
            <a:ext cx="524400" cy="524400"/>
          </a:xfrm>
          <a:prstGeom prst="mathPlus">
            <a:avLst>
              <a:gd name="adj1" fmla="val 23520"/>
            </a:avLst>
          </a:prstGeom>
          <a:solidFill>
            <a:srgbClr val="FFDCA8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3" name="Google Shape;893;p35"/>
          <p:cNvSpPr/>
          <p:nvPr/>
        </p:nvSpPr>
        <p:spPr>
          <a:xfrm>
            <a:off x="5830700" y="3359675"/>
            <a:ext cx="1113600" cy="1049100"/>
          </a:xfrm>
          <a:prstGeom prst="ellipse">
            <a:avLst/>
          </a:prstGeom>
          <a:solidFill>
            <a:schemeClr val="accent4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Context</a:t>
            </a:r>
            <a:br>
              <a:rPr lang="zh-TW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zh-TW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4" name="Google Shape;894;p35"/>
          <p:cNvSpPr/>
          <p:nvPr/>
        </p:nvSpPr>
        <p:spPr>
          <a:xfrm>
            <a:off x="6984518" y="3621906"/>
            <a:ext cx="524400" cy="524400"/>
          </a:xfrm>
          <a:prstGeom prst="mathEqual">
            <a:avLst>
              <a:gd name="adj1" fmla="val 23520"/>
              <a:gd name="adj2" fmla="val 11760"/>
            </a:avLst>
          </a:prstGeom>
          <a:solidFill>
            <a:srgbClr val="FFDCA8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5" name="Google Shape;895;p35"/>
          <p:cNvSpPr/>
          <p:nvPr/>
        </p:nvSpPr>
        <p:spPr>
          <a:xfrm>
            <a:off x="7613875" y="3359675"/>
            <a:ext cx="1158300" cy="1049100"/>
          </a:xfrm>
          <a:prstGeom prst="ellipse">
            <a:avLst/>
          </a:prstGeom>
          <a:solidFill>
            <a:schemeClr val="accent4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 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6" name="Google Shape;896;p35"/>
          <p:cNvSpPr/>
          <p:nvPr/>
        </p:nvSpPr>
        <p:spPr>
          <a:xfrm>
            <a:off x="405245" y="4250560"/>
            <a:ext cx="8354100" cy="799500"/>
          </a:xfrm>
          <a:prstGeom prst="upArrowCallout">
            <a:avLst>
              <a:gd name="adj1" fmla="val 25000"/>
              <a:gd name="adj2" fmla="val 25000"/>
              <a:gd name="adj3" fmla="val 25000"/>
              <a:gd name="adj4" fmla="val 64977"/>
            </a:avLst>
          </a:prstGeom>
          <a:solidFill>
            <a:schemeClr val="accent1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zh-TW"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Arrange the context according to the order how the concept or key competencies may develop依據概念與素養發展，將情境做有意義的排序</a:t>
            </a: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7" name="Google Shape;897;p35"/>
          <p:cNvSpPr txBox="1"/>
          <p:nvPr/>
        </p:nvSpPr>
        <p:spPr>
          <a:xfrm>
            <a:off x="7613877" y="91200"/>
            <a:ext cx="15300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zh-TW"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資料來源：藍偉瑩老師</a:t>
            </a:r>
            <a:endParaRPr sz="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8" name="Google Shape;898;p35"/>
          <p:cNvSpPr txBox="1"/>
          <p:nvPr/>
        </p:nvSpPr>
        <p:spPr>
          <a:xfrm>
            <a:off x="8233475" y="734850"/>
            <a:ext cx="8292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50 mins</a:t>
            </a: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3" name="Google Shape;903;p3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500"/>
              <a:buNone/>
            </a:pPr>
            <a:endParaRPr/>
          </a:p>
        </p:txBody>
      </p:sp>
      <p:sp>
        <p:nvSpPr>
          <p:cNvPr id="904" name="Google Shape;904;p36"/>
          <p:cNvSpPr txBox="1">
            <a:spLocks noGrp="1"/>
          </p:cNvSpPr>
          <p:nvPr>
            <p:ph type="body" idx="1"/>
          </p:nvPr>
        </p:nvSpPr>
        <p:spPr>
          <a:xfrm>
            <a:off x="623888" y="3442097"/>
            <a:ext cx="7886700" cy="112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</a:pPr>
            <a:endParaRPr/>
          </a:p>
        </p:txBody>
      </p:sp>
      <p:pic>
        <p:nvPicPr>
          <p:cNvPr id="905" name="Google Shape;905;p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8150" y="388950"/>
            <a:ext cx="8738200" cy="4266300"/>
          </a:xfrm>
          <a:prstGeom prst="rect">
            <a:avLst/>
          </a:prstGeom>
          <a:noFill/>
          <a:ln>
            <a:noFill/>
          </a:ln>
        </p:spPr>
      </p:pic>
      <p:sp>
        <p:nvSpPr>
          <p:cNvPr id="906" name="Google Shape;906;p36"/>
          <p:cNvSpPr txBox="1">
            <a:spLocks noGrp="1"/>
          </p:cNvSpPr>
          <p:nvPr>
            <p:ph type="body" idx="1"/>
          </p:nvPr>
        </p:nvSpPr>
        <p:spPr>
          <a:xfrm>
            <a:off x="501500" y="4371675"/>
            <a:ext cx="74151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800"/>
              </a:spcBef>
              <a:spcAft>
                <a:spcPts val="0"/>
              </a:spcAft>
              <a:buSzPts val="605"/>
              <a:buNone/>
            </a:pPr>
            <a:r>
              <a:rPr lang="zh-TW" sz="1200">
                <a:latin typeface="Roboto"/>
                <a:ea typeface="Roboto"/>
                <a:cs typeface="Roboto"/>
                <a:sym typeface="Roboto"/>
              </a:rPr>
              <a:t>引用自北市雙語師資培訓Education Queensland International簡報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80000"/>
              </a:lnSpc>
              <a:spcBef>
                <a:spcPts val="800"/>
              </a:spcBef>
              <a:spcAft>
                <a:spcPts val="0"/>
              </a:spcAft>
              <a:buSzPts val="605"/>
              <a:buNone/>
            </a:pPr>
            <a:endParaRPr sz="12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80000"/>
              </a:lnSpc>
              <a:spcBef>
                <a:spcPts val="800"/>
              </a:spcBef>
              <a:spcAft>
                <a:spcPts val="0"/>
              </a:spcAft>
              <a:buSzPts val="605"/>
              <a:buNone/>
            </a:pPr>
            <a:endParaRPr sz="12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" name="Google Shape;911;p37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500"/>
              <a:buNone/>
            </a:pPr>
            <a:endParaRPr/>
          </a:p>
        </p:txBody>
      </p:sp>
      <p:sp>
        <p:nvSpPr>
          <p:cNvPr id="912" name="Google Shape;912;p37"/>
          <p:cNvSpPr txBox="1">
            <a:spLocks noGrp="1"/>
          </p:cNvSpPr>
          <p:nvPr>
            <p:ph type="body" idx="1"/>
          </p:nvPr>
        </p:nvSpPr>
        <p:spPr>
          <a:xfrm>
            <a:off x="623888" y="3442097"/>
            <a:ext cx="7886700" cy="112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</a:pPr>
            <a:endParaRPr/>
          </a:p>
        </p:txBody>
      </p:sp>
      <p:sp>
        <p:nvSpPr>
          <p:cNvPr id="913" name="Google Shape;913;p37"/>
          <p:cNvSpPr txBox="1">
            <a:spLocks noGrp="1"/>
          </p:cNvSpPr>
          <p:nvPr>
            <p:ph type="body" idx="1"/>
          </p:nvPr>
        </p:nvSpPr>
        <p:spPr>
          <a:xfrm>
            <a:off x="859700" y="4484425"/>
            <a:ext cx="7415100" cy="3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605"/>
              <a:buFont typeface="Arial"/>
              <a:buNone/>
            </a:pPr>
            <a:r>
              <a:rPr lang="zh-TW" sz="1200">
                <a:latin typeface="Roboto"/>
                <a:ea typeface="Roboto"/>
                <a:cs typeface="Roboto"/>
                <a:sym typeface="Roboto"/>
              </a:rPr>
              <a:t>引用自北市雙語師資培訓Education Queensland International簡報</a:t>
            </a:r>
            <a:endParaRPr/>
          </a:p>
        </p:txBody>
      </p:sp>
      <p:pic>
        <p:nvPicPr>
          <p:cNvPr id="914" name="Google Shape;914;p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2050" y="305500"/>
            <a:ext cx="7490405" cy="42166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9" name="Google Shape;919;p38"/>
          <p:cNvSpPr txBox="1">
            <a:spLocks noGrp="1"/>
          </p:cNvSpPr>
          <p:nvPr>
            <p:ph type="title"/>
          </p:nvPr>
        </p:nvSpPr>
        <p:spPr>
          <a:xfrm>
            <a:off x="547063" y="-145715"/>
            <a:ext cx="7886700" cy="13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</a:pPr>
            <a:r>
              <a:rPr lang="zh-TW"/>
              <a:t>Step 5：Language focus</a:t>
            </a:r>
            <a:endParaRPr/>
          </a:p>
        </p:txBody>
      </p:sp>
      <p:sp>
        <p:nvSpPr>
          <p:cNvPr id="920" name="Google Shape;920;p38"/>
          <p:cNvSpPr txBox="1">
            <a:spLocks noGrp="1"/>
          </p:cNvSpPr>
          <p:nvPr>
            <p:ph type="body" idx="1"/>
          </p:nvPr>
        </p:nvSpPr>
        <p:spPr>
          <a:xfrm>
            <a:off x="500925" y="1106475"/>
            <a:ext cx="7886700" cy="36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F5496"/>
              </a:buClr>
              <a:buSzPts val="1800"/>
              <a:buAutoNum type="arabicPeriod"/>
            </a:pPr>
            <a:r>
              <a:rPr lang="zh-TW">
                <a:solidFill>
                  <a:srgbClr val="2F5496"/>
                </a:solidFill>
              </a:rPr>
              <a:t>Language of Learning/Instructional Language</a:t>
            </a:r>
            <a:endParaRPr>
              <a:solidFill>
                <a:srgbClr val="2F5496"/>
              </a:solidFill>
            </a:endParaRPr>
          </a:p>
          <a:p>
            <a:pPr marL="45720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zh-TW">
                <a:solidFill>
                  <a:srgbClr val="0000FF"/>
                </a:solidFill>
              </a:rPr>
              <a:t>What can _____ do for the plants? </a:t>
            </a:r>
            <a:endParaRPr>
              <a:solidFill>
                <a:srgbClr val="0000FF"/>
              </a:solidFill>
            </a:endParaRPr>
          </a:p>
          <a:p>
            <a:pPr marL="45720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zh-TW">
                <a:solidFill>
                  <a:srgbClr val="0000FF"/>
                </a:solidFill>
              </a:rPr>
              <a:t>They can support the plants and get water from the soil. They make food for the plants. They carry water and food. Flowers, fruits and seeds make new plants</a:t>
            </a:r>
            <a:r>
              <a:rPr lang="zh-TW">
                <a:solidFill>
                  <a:srgbClr val="2F5496"/>
                </a:solidFill>
              </a:rPr>
              <a:t>.</a:t>
            </a:r>
            <a:endParaRPr>
              <a:solidFill>
                <a:srgbClr val="2F5496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F5496"/>
              </a:buClr>
              <a:buSzPts val="1800"/>
              <a:buAutoNum type="arabicPeriod"/>
            </a:pPr>
            <a:r>
              <a:rPr lang="zh-TW">
                <a:solidFill>
                  <a:srgbClr val="2F5496"/>
                </a:solidFill>
              </a:rPr>
              <a:t>Language for Learning/ Interactional Language</a:t>
            </a:r>
            <a:endParaRPr>
              <a:solidFill>
                <a:srgbClr val="2F5496"/>
              </a:solidFill>
            </a:endParaRPr>
          </a:p>
          <a:p>
            <a:pPr marL="4572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>
                <a:solidFill>
                  <a:srgbClr val="0000FF"/>
                </a:solidFill>
              </a:rPr>
              <a:t>How do you know? Why?</a:t>
            </a:r>
            <a:r>
              <a:rPr lang="zh-TW">
                <a:solidFill>
                  <a:srgbClr val="2F5496"/>
                </a:solidFill>
              </a:rPr>
              <a:t> </a:t>
            </a:r>
            <a:r>
              <a:rPr lang="zh-TW">
                <a:solidFill>
                  <a:srgbClr val="0000FF"/>
                </a:solidFill>
              </a:rPr>
              <a:t>What do you find? Does _____ matter?</a:t>
            </a:r>
            <a:br>
              <a:rPr lang="zh-TW">
                <a:solidFill>
                  <a:srgbClr val="0000FF"/>
                </a:solidFill>
              </a:rPr>
            </a:br>
            <a:r>
              <a:rPr lang="zh-TW">
                <a:solidFill>
                  <a:srgbClr val="0000FF"/>
                </a:solidFill>
              </a:rPr>
              <a:t>What is the main idea? Summarize. </a:t>
            </a:r>
            <a:br>
              <a:rPr lang="zh-TW">
                <a:solidFill>
                  <a:srgbClr val="0000FF"/>
                </a:solidFill>
              </a:rPr>
            </a:br>
            <a:r>
              <a:rPr lang="zh-TW">
                <a:solidFill>
                  <a:srgbClr val="0000FF"/>
                </a:solidFill>
              </a:rPr>
              <a:t>How do they disperse?(By wind/water/animals/bursting)</a:t>
            </a:r>
            <a:endParaRPr>
              <a:solidFill>
                <a:srgbClr val="0000FF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2F5496"/>
              </a:buClr>
              <a:buSzPts val="1800"/>
              <a:buAutoNum type="arabicPeriod"/>
            </a:pPr>
            <a:r>
              <a:rPr lang="zh-TW">
                <a:solidFill>
                  <a:srgbClr val="2F5496"/>
                </a:solidFill>
              </a:rPr>
              <a:t>Language through Learning (optional) </a:t>
            </a:r>
            <a:endParaRPr>
              <a:solidFill>
                <a:srgbClr val="2F5496"/>
              </a:solidFill>
            </a:endParaRPr>
          </a:p>
          <a:p>
            <a:pPr marL="45720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zh-TW">
                <a:solidFill>
                  <a:srgbClr val="0000FF"/>
                </a:solidFill>
              </a:rPr>
              <a:t>It’s talk about _____.</a:t>
            </a:r>
            <a:endParaRPr>
              <a:solidFill>
                <a:srgbClr val="0000FF"/>
              </a:solidFill>
            </a:endParaRPr>
          </a:p>
          <a:p>
            <a:pPr marL="45720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>
              <a:solidFill>
                <a:srgbClr val="2F5496"/>
              </a:solidFill>
            </a:endParaRPr>
          </a:p>
        </p:txBody>
      </p:sp>
      <p:sp>
        <p:nvSpPr>
          <p:cNvPr id="921" name="Google Shape;921;p38"/>
          <p:cNvSpPr txBox="1"/>
          <p:nvPr/>
        </p:nvSpPr>
        <p:spPr>
          <a:xfrm>
            <a:off x="7834475" y="4317075"/>
            <a:ext cx="8292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50 mins</a:t>
            </a: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6" name="Google Shape;926;p41"/>
          <p:cNvSpPr txBox="1"/>
          <p:nvPr/>
        </p:nvSpPr>
        <p:spPr>
          <a:xfrm>
            <a:off x="678825" y="217238"/>
            <a:ext cx="4746900" cy="4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bre Franklin"/>
              <a:buNone/>
            </a:pPr>
            <a:r>
              <a:rPr lang="zh-TW" sz="3000" b="1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The Language Triptych</a:t>
            </a:r>
            <a:endParaRPr sz="3000" b="1" i="0" u="none" strike="noStrike" cap="none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927" name="Google Shape;927;p41"/>
          <p:cNvSpPr/>
          <p:nvPr/>
        </p:nvSpPr>
        <p:spPr>
          <a:xfrm>
            <a:off x="2798627" y="1604706"/>
            <a:ext cx="4266000" cy="2960400"/>
          </a:xfrm>
          <a:prstGeom prst="triangle">
            <a:avLst>
              <a:gd name="adj" fmla="val 50000"/>
            </a:avLst>
          </a:prstGeom>
          <a:solidFill>
            <a:srgbClr val="D8D8D8"/>
          </a:solidFill>
          <a:ln w="349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928" name="Google Shape;928;p41"/>
          <p:cNvSpPr txBox="1"/>
          <p:nvPr/>
        </p:nvSpPr>
        <p:spPr>
          <a:xfrm>
            <a:off x="4066013" y="704459"/>
            <a:ext cx="1731300" cy="9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zh-TW" sz="1800" b="1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Language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zh-TW" sz="1800" b="1" i="1" u="none" strike="noStrike" cap="none">
                <a:solidFill>
                  <a:srgbClr val="FF000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of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zh-TW" sz="1800" b="1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learning</a:t>
            </a:r>
            <a:endParaRPr sz="1800" b="1" i="0" u="none" strike="noStrike" cap="none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929" name="Google Shape;929;p41"/>
          <p:cNvSpPr txBox="1"/>
          <p:nvPr/>
        </p:nvSpPr>
        <p:spPr>
          <a:xfrm>
            <a:off x="1405604" y="4114935"/>
            <a:ext cx="1731300" cy="9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zh-TW" sz="1800" b="1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Language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zh-TW" sz="1800" b="1" i="1" u="none" strike="noStrike" cap="none">
                <a:solidFill>
                  <a:srgbClr val="FF000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for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zh-TW" sz="1800" b="1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learning</a:t>
            </a:r>
            <a:endParaRPr sz="1800" b="1" i="0" u="none" strike="noStrike" cap="none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930" name="Google Shape;930;p41"/>
          <p:cNvSpPr txBox="1"/>
          <p:nvPr/>
        </p:nvSpPr>
        <p:spPr>
          <a:xfrm>
            <a:off x="6768240" y="4114935"/>
            <a:ext cx="1731300" cy="9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zh-TW" sz="1800" b="1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Language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zh-TW" sz="1800" b="1" i="1" u="none" strike="noStrike" cap="none">
                <a:solidFill>
                  <a:srgbClr val="FF000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through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zh-TW" sz="1800" b="1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learning</a:t>
            </a:r>
            <a:endParaRPr sz="1800" b="1" i="0" u="none" strike="noStrike" cap="none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931" name="Google Shape;931;p41"/>
          <p:cNvSpPr txBox="1"/>
          <p:nvPr/>
        </p:nvSpPr>
        <p:spPr>
          <a:xfrm>
            <a:off x="3825217" y="3084883"/>
            <a:ext cx="2204400" cy="117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zh-TW" sz="1800" b="1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linguistic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zh-TW" sz="1800" b="1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progression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zh-TW"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Language learning and language using</a:t>
            </a:r>
            <a:endParaRPr sz="1800" b="0" i="0" u="none" strike="noStrike" cap="none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932" name="Google Shape;932;p41"/>
          <p:cNvSpPr/>
          <p:nvPr/>
        </p:nvSpPr>
        <p:spPr>
          <a:xfrm>
            <a:off x="854344" y="739088"/>
            <a:ext cx="27486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sz="14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Coyle, Hood, and Marsh (2010)</a:t>
            </a:r>
            <a:endParaRPr sz="1400" b="0" i="0" u="none" strike="noStrike" cap="none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7" name="Google Shape;937;p5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9254" y="192359"/>
            <a:ext cx="5302832" cy="1851524"/>
          </a:xfrm>
          <a:prstGeom prst="rect">
            <a:avLst/>
          </a:prstGeom>
          <a:noFill/>
          <a:ln>
            <a:noFill/>
          </a:ln>
        </p:spPr>
      </p:pic>
      <p:pic>
        <p:nvPicPr>
          <p:cNvPr id="938" name="Google Shape;938;p5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370669" y="821705"/>
            <a:ext cx="5572822" cy="41796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" name="Google Shape;747;p1"/>
          <p:cNvSpPr txBox="1">
            <a:spLocks noGrp="1"/>
          </p:cNvSpPr>
          <p:nvPr>
            <p:ph type="ctrTitle"/>
          </p:nvPr>
        </p:nvSpPr>
        <p:spPr>
          <a:xfrm>
            <a:off x="952500" y="1123650"/>
            <a:ext cx="7597500" cy="144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zh-TW" sz="2820"/>
              <a:t>CLIL Lesson Planning Workshop</a:t>
            </a:r>
            <a:endParaRPr sz="2820"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zh-TW" sz="2820"/>
              <a:t>~雙語共備工作坊~ </a:t>
            </a:r>
            <a:endParaRPr sz="2820"/>
          </a:p>
        </p:txBody>
      </p:sp>
      <p:sp>
        <p:nvSpPr>
          <p:cNvPr id="748" name="Google Shape;748;p1"/>
          <p:cNvSpPr txBox="1"/>
          <p:nvPr/>
        </p:nvSpPr>
        <p:spPr>
          <a:xfrm>
            <a:off x="1580550" y="2513450"/>
            <a:ext cx="6237300" cy="9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zh-TW" sz="1700" dirty="0">
                <a:latin typeface="Calibri"/>
                <a:ea typeface="Calibri"/>
                <a:cs typeface="Calibri"/>
                <a:sym typeface="Calibri"/>
              </a:rPr>
              <a:t>臺北市文山區</a:t>
            </a:r>
            <a:r>
              <a:rPr lang="zh-TW" sz="17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明道國小 蘇照雅</a:t>
            </a:r>
            <a:r>
              <a:rPr lang="zh-TW" sz="1700" dirty="0">
                <a:latin typeface="Calibri"/>
                <a:ea typeface="Calibri"/>
                <a:cs typeface="Calibri"/>
                <a:sym typeface="Calibri"/>
              </a:rPr>
              <a:t>老師</a:t>
            </a:r>
            <a:endParaRPr sz="17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zh-TW" sz="1700" dirty="0">
                <a:latin typeface="Calibri"/>
                <a:ea typeface="Calibri"/>
                <a:cs typeface="Calibri"/>
                <a:sym typeface="Calibri"/>
              </a:rPr>
              <a:t>臺北市文山區</a:t>
            </a:r>
            <a:r>
              <a:rPr lang="zh-TW" sz="17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明道國小 林雅婷老師</a:t>
            </a:r>
            <a:endParaRPr sz="17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zh-TW" sz="1700" dirty="0">
                <a:latin typeface="Calibri"/>
                <a:ea typeface="Calibri"/>
                <a:cs typeface="Calibri"/>
                <a:sym typeface="Calibri"/>
              </a:rPr>
              <a:t>臺北市文山區永建</a:t>
            </a:r>
            <a:r>
              <a:rPr lang="zh-TW" sz="17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國小 </a:t>
            </a:r>
            <a:r>
              <a:rPr lang="zh-TW" sz="1700" dirty="0">
                <a:latin typeface="Calibri"/>
                <a:ea typeface="Calibri"/>
                <a:cs typeface="Calibri"/>
                <a:sym typeface="Calibri"/>
              </a:rPr>
              <a:t>黃晶瑩</a:t>
            </a:r>
            <a:r>
              <a:rPr lang="zh-TW" sz="17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老師</a:t>
            </a:r>
            <a:endParaRPr sz="17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58"/>
          <p:cNvSpPr txBox="1">
            <a:spLocks noGrp="1"/>
          </p:cNvSpPr>
          <p:nvPr>
            <p:ph type="title"/>
          </p:nvPr>
        </p:nvSpPr>
        <p:spPr>
          <a:xfrm>
            <a:off x="720000" y="749825"/>
            <a:ext cx="7704000" cy="572700"/>
          </a:xfrm>
          <a:prstGeom prst="rect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zh-TW"/>
              <a:t>Classroom Language</a:t>
            </a:r>
            <a:endParaRPr/>
          </a:p>
        </p:txBody>
      </p:sp>
      <p:sp>
        <p:nvSpPr>
          <p:cNvPr id="944" name="Google Shape;944;p58"/>
          <p:cNvSpPr txBox="1">
            <a:spLocks noGrp="1"/>
          </p:cNvSpPr>
          <p:nvPr>
            <p:ph type="body" idx="1"/>
          </p:nvPr>
        </p:nvSpPr>
        <p:spPr>
          <a:xfrm>
            <a:off x="720075" y="1445475"/>
            <a:ext cx="7704000" cy="31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800"/>
              <a:buNone/>
            </a:pPr>
            <a:endParaRPr/>
          </a:p>
        </p:txBody>
      </p:sp>
      <p:pic>
        <p:nvPicPr>
          <p:cNvPr id="945" name="Google Shape;945;p58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31838" y="1461775"/>
            <a:ext cx="3540174" cy="3125524"/>
          </a:xfrm>
          <a:prstGeom prst="rect">
            <a:avLst/>
          </a:prstGeom>
          <a:noFill/>
          <a:ln>
            <a:noFill/>
          </a:ln>
        </p:spPr>
      </p:pic>
      <p:pic>
        <p:nvPicPr>
          <p:cNvPr id="946" name="Google Shape;946;p5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979625" y="1375100"/>
            <a:ext cx="3298875" cy="3298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1" name="Google Shape;951;p59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/>
          </a:p>
        </p:txBody>
      </p:sp>
      <p:pic>
        <p:nvPicPr>
          <p:cNvPr id="952" name="Google Shape;952;p5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600350" y="450825"/>
            <a:ext cx="3943350" cy="723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53" name="Google Shape;953;p59">
            <a:hlinkClick r:id="rId4"/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315975" y="1286650"/>
            <a:ext cx="4512044" cy="3714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8" name="Google Shape;958;p60"/>
          <p:cNvSpPr txBox="1">
            <a:spLocks noGrp="1"/>
          </p:cNvSpPr>
          <p:nvPr>
            <p:ph type="title"/>
          </p:nvPr>
        </p:nvSpPr>
        <p:spPr>
          <a:xfrm>
            <a:off x="868800" y="368975"/>
            <a:ext cx="7505700" cy="95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97222"/>
              <a:buNone/>
            </a:pPr>
            <a:r>
              <a:rPr lang="zh-TW" sz="3200"/>
              <a:t>Team Up</a:t>
            </a:r>
            <a:endParaRPr sz="3200"/>
          </a:p>
        </p:txBody>
      </p:sp>
      <p:pic>
        <p:nvPicPr>
          <p:cNvPr id="959" name="Google Shape;959;p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23350" y="1261125"/>
            <a:ext cx="3116065" cy="3515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D9C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700"/>
          </a:p>
        </p:txBody>
      </p:sp>
      <p:grpSp>
        <p:nvGrpSpPr>
          <p:cNvPr id="10" name="群組 9"/>
          <p:cNvGrpSpPr/>
          <p:nvPr/>
        </p:nvGrpSpPr>
        <p:grpSpPr>
          <a:xfrm>
            <a:off x="676080" y="1002407"/>
            <a:ext cx="7823517" cy="3767882"/>
            <a:chOff x="888367" y="1512802"/>
            <a:chExt cx="15647033" cy="7535763"/>
          </a:xfrm>
        </p:grpSpPr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1317426" y="1960833"/>
              <a:ext cx="15217974" cy="7075210"/>
            </a:xfrm>
            <a:prstGeom prst="rect">
              <a:avLst/>
            </a:prstGeom>
          </p:spPr>
        </p:pic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1317426" y="2244992"/>
              <a:ext cx="14684575" cy="6506892"/>
            </a:xfrm>
            <a:prstGeom prst="rect">
              <a:avLst/>
            </a:prstGeom>
          </p:spPr>
        </p:pic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rcRect/>
            <a:stretch>
              <a:fillRect/>
            </a:stretch>
          </p:blipFill>
          <p:spPr>
            <a:xfrm rot="-780715">
              <a:off x="888367" y="7010225"/>
              <a:ext cx="2095490" cy="2038340"/>
            </a:xfrm>
            <a:prstGeom prst="rect">
              <a:avLst/>
            </a:prstGeom>
          </p:spPr>
        </p:pic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rcRect/>
            <a:stretch>
              <a:fillRect/>
            </a:stretch>
          </p:blipFill>
          <p:spPr>
            <a:xfrm>
              <a:off x="14375767" y="1512802"/>
              <a:ext cx="1232995" cy="1658061"/>
            </a:xfrm>
            <a:prstGeom prst="rect">
              <a:avLst/>
            </a:prstGeom>
          </p:spPr>
        </p:pic>
      </p:grpSp>
      <p:sp>
        <p:nvSpPr>
          <p:cNvPr id="12" name="TextBox 9"/>
          <p:cNvSpPr txBox="1"/>
          <p:nvPr/>
        </p:nvSpPr>
        <p:spPr>
          <a:xfrm>
            <a:off x="1746178" y="438150"/>
            <a:ext cx="5683322" cy="56425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dist">
              <a:lnSpc>
                <a:spcPts val="2200"/>
              </a:lnSpc>
            </a:pPr>
            <a:r>
              <a:rPr lang="zh-TW" altLang="en-US" sz="16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國立臺中教育大學英語學系 </a:t>
            </a:r>
            <a:r>
              <a:rPr lang="en-US" altLang="zh-TW" sz="16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|</a:t>
            </a:r>
            <a:r>
              <a:rPr lang="zh-TW" altLang="en-US" sz="16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 國小雙語教學教師社群基地計畫</a:t>
            </a:r>
            <a:endParaRPr lang="en-US" altLang="zh-TW" sz="1600" b="1" dirty="0">
              <a:solidFill>
                <a:srgbClr val="333034"/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dist">
              <a:lnSpc>
                <a:spcPts val="2200"/>
              </a:lnSpc>
            </a:pPr>
            <a:r>
              <a:rPr lang="zh-TW" altLang="en-US" sz="1600" b="1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參與本次共</a:t>
            </a:r>
            <a:r>
              <a:rPr lang="zh-TW" altLang="en-US" sz="16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備教師名冊</a:t>
            </a:r>
            <a:endParaRPr lang="en-US" sz="1600" b="1" dirty="0">
              <a:solidFill>
                <a:srgbClr val="333034"/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</p:txBody>
      </p:sp>
      <p:sp>
        <p:nvSpPr>
          <p:cNvPr id="13" name="TextBox 9"/>
          <p:cNvSpPr txBox="1"/>
          <p:nvPr/>
        </p:nvSpPr>
        <p:spPr>
          <a:xfrm>
            <a:off x="1847532" y="1849907"/>
            <a:ext cx="2482014" cy="24365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dist">
              <a:lnSpc>
                <a:spcPts val="1850"/>
              </a:lnSpc>
            </a:pP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臺中市</a:t>
            </a:r>
            <a:r>
              <a:rPr lang="zh-TW" altLang="en-US" sz="100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西 區大同國小  陳</a:t>
            </a: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映</a:t>
            </a:r>
            <a:r>
              <a:rPr lang="zh-TW" altLang="en-US" sz="100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均</a:t>
            </a:r>
            <a:endParaRPr lang="zh-TW" altLang="en-US" sz="1000" b="1" dirty="0">
              <a:solidFill>
                <a:srgbClr val="333034"/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dist">
              <a:lnSpc>
                <a:spcPts val="1850"/>
              </a:lnSpc>
            </a:pP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南投縣南投市平和</a:t>
            </a:r>
            <a:r>
              <a:rPr lang="zh-TW" altLang="en-US" sz="100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國小  何佳樺</a:t>
            </a:r>
            <a:endParaRPr lang="zh-TW" altLang="en-US" sz="1000" b="1" dirty="0">
              <a:solidFill>
                <a:srgbClr val="333034"/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dist">
              <a:lnSpc>
                <a:spcPts val="1850"/>
              </a:lnSpc>
            </a:pP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臺</a:t>
            </a:r>
            <a:r>
              <a:rPr lang="zh-TW" altLang="en-US" sz="100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中市西 區</a:t>
            </a: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忠孝</a:t>
            </a:r>
            <a:r>
              <a:rPr lang="zh-TW" altLang="en-US" sz="100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國小  朱</a:t>
            </a: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怡</a:t>
            </a:r>
            <a:r>
              <a:rPr lang="zh-TW" altLang="en-US" sz="100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苹</a:t>
            </a:r>
            <a:endParaRPr lang="zh-TW" altLang="en-US" sz="1000" b="1" dirty="0">
              <a:solidFill>
                <a:srgbClr val="333034"/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dist">
              <a:lnSpc>
                <a:spcPts val="1850"/>
              </a:lnSpc>
            </a:pP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臺中市龍井區龍海國</a:t>
            </a:r>
            <a:r>
              <a:rPr lang="zh-TW" altLang="en-US" sz="100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小  王梅華</a:t>
            </a:r>
            <a:endParaRPr lang="zh-TW" altLang="en-US" sz="1000" b="1" dirty="0">
              <a:solidFill>
                <a:srgbClr val="333034"/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dist">
              <a:lnSpc>
                <a:spcPts val="1850"/>
              </a:lnSpc>
            </a:pP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國立清華大學附設</a:t>
            </a:r>
            <a:r>
              <a:rPr lang="zh-TW" altLang="en-US" sz="100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實小  莊惠涓</a:t>
            </a:r>
            <a:endParaRPr lang="zh-TW" altLang="en-US" sz="1000" b="1" dirty="0">
              <a:solidFill>
                <a:srgbClr val="333034"/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dist">
              <a:lnSpc>
                <a:spcPts val="1850"/>
              </a:lnSpc>
            </a:pP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臺中市梧棲區中正</a:t>
            </a:r>
            <a:r>
              <a:rPr lang="zh-TW" altLang="en-US" sz="100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國小  鄭家琪</a:t>
            </a:r>
            <a:endParaRPr lang="zh-TW" altLang="en-US" sz="1000" b="1" dirty="0">
              <a:solidFill>
                <a:srgbClr val="333034"/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dist">
              <a:lnSpc>
                <a:spcPts val="1850"/>
              </a:lnSpc>
            </a:pP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臺中市南屯區永春</a:t>
            </a:r>
            <a:r>
              <a:rPr lang="zh-TW" altLang="en-US" sz="100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國小  林郁婷</a:t>
            </a:r>
            <a:endParaRPr lang="zh-TW" altLang="en-US" sz="1000" b="1" dirty="0">
              <a:solidFill>
                <a:srgbClr val="333034"/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dist">
              <a:lnSpc>
                <a:spcPts val="1850"/>
              </a:lnSpc>
            </a:pP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國立屏東大學附設</a:t>
            </a:r>
            <a:r>
              <a:rPr lang="zh-TW" altLang="en-US" sz="100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實國  顏</a:t>
            </a: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慈</a:t>
            </a:r>
            <a:r>
              <a:rPr lang="zh-TW" altLang="en-US" sz="100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怡</a:t>
            </a:r>
            <a:endParaRPr lang="zh-TW" altLang="en-US" sz="1000" b="1" dirty="0">
              <a:solidFill>
                <a:srgbClr val="333034"/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dist">
              <a:lnSpc>
                <a:spcPts val="1850"/>
              </a:lnSpc>
            </a:pP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臺中市大甲區順天</a:t>
            </a:r>
            <a:r>
              <a:rPr lang="zh-TW" altLang="en-US" sz="100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國小  吳</a:t>
            </a: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浪</a:t>
            </a:r>
            <a:r>
              <a:rPr lang="zh-TW" altLang="en-US" sz="100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楨</a:t>
            </a:r>
            <a:endParaRPr lang="zh-TW" altLang="en-US" sz="1000" b="1" dirty="0">
              <a:solidFill>
                <a:srgbClr val="333034"/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dist">
              <a:lnSpc>
                <a:spcPts val="1850"/>
              </a:lnSpc>
            </a:pP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臺中市神岡區圳堵</a:t>
            </a:r>
            <a:r>
              <a:rPr lang="zh-TW" altLang="en-US" sz="100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國小  王雅俐</a:t>
            </a:r>
            <a:endParaRPr lang="zh-TW" altLang="en-US" sz="1000" b="1" dirty="0">
              <a:solidFill>
                <a:srgbClr val="333034"/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</p:txBody>
      </p:sp>
      <p:sp>
        <p:nvSpPr>
          <p:cNvPr id="16" name="TextBox 9"/>
          <p:cNvSpPr txBox="1"/>
          <p:nvPr/>
        </p:nvSpPr>
        <p:spPr>
          <a:xfrm>
            <a:off x="4836412" y="1849907"/>
            <a:ext cx="2583368" cy="24365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dist">
              <a:lnSpc>
                <a:spcPts val="1850"/>
              </a:lnSpc>
            </a:pP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南投縣草屯鎮炎峰</a:t>
            </a:r>
            <a:r>
              <a:rPr lang="zh-TW" altLang="en-US" sz="100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國小  操</a:t>
            </a: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禮</a:t>
            </a:r>
            <a:r>
              <a:rPr lang="zh-TW" altLang="en-US" sz="100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雯</a:t>
            </a:r>
            <a:endParaRPr lang="zh-TW" altLang="en-US" sz="1000" b="1" dirty="0">
              <a:solidFill>
                <a:srgbClr val="333034"/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dist">
              <a:lnSpc>
                <a:spcPts val="1850"/>
              </a:lnSpc>
            </a:pP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臺中市潭子區僑忠</a:t>
            </a:r>
            <a:r>
              <a:rPr lang="zh-TW" altLang="en-US" sz="100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國小  張雅雯</a:t>
            </a:r>
            <a:endParaRPr lang="zh-TW" altLang="en-US" sz="1000" b="1" dirty="0">
              <a:solidFill>
                <a:srgbClr val="333034"/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dist">
              <a:lnSpc>
                <a:spcPts val="1850"/>
              </a:lnSpc>
            </a:pP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臺中市和平區白冷</a:t>
            </a:r>
            <a:r>
              <a:rPr lang="zh-TW" altLang="en-US" sz="100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國小  廖</a:t>
            </a: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倩</a:t>
            </a:r>
            <a:r>
              <a:rPr lang="zh-TW" altLang="en-US" sz="100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廷</a:t>
            </a:r>
            <a:endParaRPr lang="zh-TW" altLang="en-US" sz="1000" b="1" dirty="0">
              <a:solidFill>
                <a:srgbClr val="333034"/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dist">
              <a:lnSpc>
                <a:spcPts val="1850"/>
              </a:lnSpc>
            </a:pP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南投縣中寮鄉清水</a:t>
            </a:r>
            <a:r>
              <a:rPr lang="zh-TW" altLang="en-US" sz="100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國小  蔡秀妤</a:t>
            </a:r>
            <a:endParaRPr lang="zh-TW" altLang="en-US" sz="1000" b="1" dirty="0">
              <a:solidFill>
                <a:srgbClr val="333034"/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dist">
              <a:lnSpc>
                <a:spcPts val="1850"/>
              </a:lnSpc>
            </a:pP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彰化縣花壇鄉華南</a:t>
            </a:r>
            <a:r>
              <a:rPr lang="zh-TW" altLang="en-US" sz="100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國小  吳芳瑜</a:t>
            </a:r>
            <a:endParaRPr lang="zh-TW" altLang="en-US" sz="1000" b="1" dirty="0">
              <a:solidFill>
                <a:srgbClr val="333034"/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dist">
              <a:lnSpc>
                <a:spcPts val="1850"/>
              </a:lnSpc>
            </a:pP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臺北市中正區</a:t>
            </a:r>
            <a:r>
              <a:rPr lang="zh-TW" altLang="en-US" sz="100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東門國小  王</a:t>
            </a: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柔</a:t>
            </a:r>
            <a:r>
              <a:rPr lang="zh-TW" altLang="en-US" sz="100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樺</a:t>
            </a:r>
            <a:endParaRPr lang="zh-TW" altLang="en-US" sz="1000" b="1" dirty="0">
              <a:solidFill>
                <a:srgbClr val="333034"/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dist">
              <a:lnSpc>
                <a:spcPts val="1850"/>
              </a:lnSpc>
            </a:pP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臺北市中正區河堤</a:t>
            </a:r>
            <a:r>
              <a:rPr lang="zh-TW" altLang="en-US" sz="100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國小  王</a:t>
            </a: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梓</a:t>
            </a:r>
            <a:r>
              <a:rPr lang="zh-TW" altLang="en-US" sz="100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穎</a:t>
            </a:r>
            <a:endParaRPr lang="zh-TW" altLang="en-US" sz="1000" b="1" dirty="0">
              <a:solidFill>
                <a:srgbClr val="333034"/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dist">
              <a:lnSpc>
                <a:spcPts val="1850"/>
              </a:lnSpc>
            </a:pP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新竹縣關西鎮東安</a:t>
            </a:r>
            <a:r>
              <a:rPr lang="zh-TW" altLang="en-US" sz="100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國小  林</a:t>
            </a: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貝</a:t>
            </a:r>
            <a:r>
              <a:rPr lang="zh-TW" altLang="en-US" sz="100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絲</a:t>
            </a:r>
            <a:endParaRPr lang="zh-TW" altLang="en-US" sz="1000" b="1" dirty="0">
              <a:solidFill>
                <a:srgbClr val="333034"/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dist">
              <a:lnSpc>
                <a:spcPts val="1850"/>
              </a:lnSpc>
            </a:pP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臺中市太平區新高</a:t>
            </a:r>
            <a:r>
              <a:rPr lang="zh-TW" altLang="en-US" sz="100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國小  黃</a:t>
            </a: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祺</a:t>
            </a:r>
            <a:r>
              <a:rPr lang="zh-TW" altLang="en-US" sz="100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淳</a:t>
            </a:r>
            <a:endParaRPr lang="zh-TW" altLang="en-US" sz="1000" b="1" dirty="0">
              <a:solidFill>
                <a:srgbClr val="333034"/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dist">
              <a:lnSpc>
                <a:spcPts val="1850"/>
              </a:lnSpc>
            </a:pP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臺南市永康區五王國</a:t>
            </a:r>
            <a:r>
              <a:rPr lang="zh-TW" altLang="en-US" sz="100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小  張智惠</a:t>
            </a:r>
            <a:endParaRPr lang="zh-TW" altLang="en-US" sz="1000" b="1" dirty="0">
              <a:solidFill>
                <a:srgbClr val="333034"/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96252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3" name="Google Shape;753;p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800"/>
              <a:buNone/>
            </a:pPr>
            <a:endParaRPr/>
          </a:p>
        </p:txBody>
      </p:sp>
      <p:pic>
        <p:nvPicPr>
          <p:cNvPr id="754" name="Google Shape;754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19150" y="822113"/>
            <a:ext cx="4242984" cy="3499275"/>
          </a:xfrm>
          <a:prstGeom prst="rect">
            <a:avLst/>
          </a:prstGeom>
          <a:noFill/>
          <a:ln>
            <a:noFill/>
          </a:ln>
        </p:spPr>
      </p:pic>
      <p:sp>
        <p:nvSpPr>
          <p:cNvPr id="755" name="Google Shape;755;p6"/>
          <p:cNvSpPr txBox="1"/>
          <p:nvPr/>
        </p:nvSpPr>
        <p:spPr>
          <a:xfrm>
            <a:off x="4695275" y="1591225"/>
            <a:ext cx="30480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zh-TW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Learning Objectives</a:t>
            </a: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6" name="Google Shape;756;p6"/>
          <p:cNvSpPr txBox="1"/>
          <p:nvPr/>
        </p:nvSpPr>
        <p:spPr>
          <a:xfrm>
            <a:off x="4825250" y="2516825"/>
            <a:ext cx="30480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zh-TW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Tasks</a:t>
            </a: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7" name="Google Shape;757;p6"/>
          <p:cNvSpPr txBox="1"/>
          <p:nvPr/>
        </p:nvSpPr>
        <p:spPr>
          <a:xfrm>
            <a:off x="4876800" y="3442425"/>
            <a:ext cx="30480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zh-TW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Contexts</a:t>
            </a: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2" name="Google Shape;762;p7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121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</a:pPr>
            <a:r>
              <a:rPr lang="zh-TW"/>
              <a:t>Step 1：</a:t>
            </a:r>
            <a:r>
              <a:rPr lang="zh-TW" sz="4700">
                <a:solidFill>
                  <a:srgbClr val="2ED0A6"/>
                </a:solidFill>
              </a:rPr>
              <a:t>How do </a:t>
            </a:r>
            <a:r>
              <a:rPr lang="zh-TW" sz="4200">
                <a:solidFill>
                  <a:srgbClr val="FF0000"/>
                </a:solidFill>
              </a:rPr>
              <a:t>plant parts</a:t>
            </a:r>
            <a:endParaRPr sz="4200">
              <a:solidFill>
                <a:srgbClr val="FF0000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</a:pPr>
            <a:r>
              <a:rPr lang="zh-TW" sz="4200">
                <a:solidFill>
                  <a:srgbClr val="FFA89A"/>
                </a:solidFill>
              </a:rPr>
              <a:t>work together?</a:t>
            </a:r>
            <a:endParaRPr/>
          </a:p>
        </p:txBody>
      </p:sp>
      <p:sp>
        <p:nvSpPr>
          <p:cNvPr id="763" name="Google Shape;763;p7"/>
          <p:cNvSpPr txBox="1">
            <a:spLocks noGrp="1"/>
          </p:cNvSpPr>
          <p:nvPr>
            <p:ph type="body" idx="1"/>
          </p:nvPr>
        </p:nvSpPr>
        <p:spPr>
          <a:xfrm>
            <a:off x="623888" y="2874125"/>
            <a:ext cx="7886700" cy="169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F5496"/>
              </a:buClr>
              <a:buSzPts val="1800"/>
              <a:buAutoNum type="arabicPeriod"/>
            </a:pPr>
            <a:r>
              <a:rPr lang="zh-TW">
                <a:solidFill>
                  <a:srgbClr val="2F5496"/>
                </a:solidFill>
              </a:rPr>
              <a:t>Choose a topic from your course.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2F5496"/>
              </a:buClr>
              <a:buSzPts val="1800"/>
              <a:buAutoNum type="arabicPeriod"/>
            </a:pPr>
            <a:r>
              <a:rPr lang="zh-TW">
                <a:solidFill>
                  <a:srgbClr val="2F5496"/>
                </a:solidFill>
              </a:rPr>
              <a:t>Think/talk about why you choose the topic.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2F5496"/>
              </a:buClr>
              <a:buSzPts val="1800"/>
              <a:buAutoNum type="arabicPeriod"/>
            </a:pPr>
            <a:r>
              <a:rPr lang="zh-TW">
                <a:solidFill>
                  <a:srgbClr val="2F5496"/>
                </a:solidFill>
              </a:rPr>
              <a:t>Share.</a:t>
            </a:r>
            <a:endParaRPr>
              <a:solidFill>
                <a:srgbClr val="2F5496"/>
              </a:solidFill>
            </a:endParaRPr>
          </a:p>
        </p:txBody>
      </p:sp>
      <p:sp>
        <p:nvSpPr>
          <p:cNvPr id="764" name="Google Shape;764;p7"/>
          <p:cNvSpPr txBox="1"/>
          <p:nvPr/>
        </p:nvSpPr>
        <p:spPr>
          <a:xfrm>
            <a:off x="8023400" y="4381500"/>
            <a:ext cx="8292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20 mins</a:t>
            </a: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9" name="Google Shape;769;p8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10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</a:pPr>
            <a:r>
              <a:rPr lang="zh-TW"/>
              <a:t>Step 2：Objectives</a:t>
            </a:r>
            <a:endParaRPr/>
          </a:p>
        </p:txBody>
      </p:sp>
      <p:sp>
        <p:nvSpPr>
          <p:cNvPr id="770" name="Google Shape;770;p8"/>
          <p:cNvSpPr txBox="1">
            <a:spLocks noGrp="1"/>
          </p:cNvSpPr>
          <p:nvPr>
            <p:ph type="body" idx="1"/>
          </p:nvPr>
        </p:nvSpPr>
        <p:spPr>
          <a:xfrm>
            <a:off x="623900" y="2668376"/>
            <a:ext cx="7886700" cy="19923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45720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F5496"/>
              </a:buClr>
              <a:buSzPts val="2800"/>
              <a:buAutoNum type="arabicPeriod"/>
            </a:pPr>
            <a:r>
              <a:rPr lang="zh-TW" sz="2800">
                <a:solidFill>
                  <a:srgbClr val="2F5496"/>
                </a:solidFill>
              </a:rPr>
              <a:t>Core competencies</a:t>
            </a:r>
            <a:endParaRPr sz="2800">
              <a:solidFill>
                <a:srgbClr val="2F5496"/>
              </a:solidFill>
            </a:endParaRPr>
          </a:p>
          <a:p>
            <a:pPr marL="45720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F5496"/>
              </a:buClr>
              <a:buSzPts val="2800"/>
              <a:buAutoNum type="arabicPeriod"/>
            </a:pPr>
            <a:r>
              <a:rPr lang="zh-TW" sz="2800">
                <a:solidFill>
                  <a:srgbClr val="2F5496"/>
                </a:solidFill>
              </a:rPr>
              <a:t>Learning outcomes</a:t>
            </a:r>
            <a:endParaRPr sz="2800">
              <a:solidFill>
                <a:srgbClr val="2F5496"/>
              </a:solidFill>
            </a:endParaRPr>
          </a:p>
          <a:p>
            <a:pPr marL="45720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F5496"/>
              </a:buClr>
              <a:buSzPts val="2800"/>
              <a:buAutoNum type="arabicPeriod"/>
            </a:pPr>
            <a:r>
              <a:rPr lang="zh-TW" sz="2800">
                <a:solidFill>
                  <a:srgbClr val="2F5496"/>
                </a:solidFill>
              </a:rPr>
              <a:t>Learning contents</a:t>
            </a:r>
            <a:endParaRPr sz="2800">
              <a:solidFill>
                <a:srgbClr val="2F5496"/>
              </a:solidFill>
            </a:endParaRPr>
          </a:p>
          <a:p>
            <a:pPr marL="45720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F5496"/>
              </a:buClr>
              <a:buSzPts val="2800"/>
              <a:buAutoNum type="arabicPeriod"/>
            </a:pPr>
            <a:r>
              <a:rPr lang="zh-TW" sz="2800">
                <a:solidFill>
                  <a:srgbClr val="2F5496"/>
                </a:solidFill>
              </a:rPr>
              <a:t>Learning objectives</a:t>
            </a:r>
            <a:endParaRPr sz="2800">
              <a:solidFill>
                <a:srgbClr val="2F5496"/>
              </a:solidFill>
            </a:endParaRPr>
          </a:p>
          <a:p>
            <a:pPr marL="254000" lvl="0" indent="-1397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</a:pPr>
            <a:endParaRPr sz="2800"/>
          </a:p>
        </p:txBody>
      </p:sp>
      <p:sp>
        <p:nvSpPr>
          <p:cNvPr id="771" name="Google Shape;771;p8"/>
          <p:cNvSpPr txBox="1"/>
          <p:nvPr/>
        </p:nvSpPr>
        <p:spPr>
          <a:xfrm>
            <a:off x="8023400" y="4381500"/>
            <a:ext cx="8292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30 mins</a:t>
            </a: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6" name="Google Shape;776;g169860ec8b4_0_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Learning objectives</a:t>
            </a:r>
            <a:endParaRPr/>
          </a:p>
        </p:txBody>
      </p:sp>
      <p:sp>
        <p:nvSpPr>
          <p:cNvPr id="777" name="Google Shape;777;g169860ec8b4_0_1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200">
                <a:solidFill>
                  <a:srgbClr val="FF0000"/>
                </a:solidFill>
              </a:rPr>
              <a:t>1.Understand plant parts and their functions</a:t>
            </a:r>
            <a:endParaRPr sz="3200">
              <a:solidFill>
                <a:srgbClr val="FF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200">
                <a:solidFill>
                  <a:srgbClr val="FF0000"/>
                </a:solidFill>
              </a:rPr>
              <a:t>2.Understand how the plants interact with the environment</a:t>
            </a:r>
            <a:endParaRPr sz="3200">
              <a:solidFill>
                <a:srgbClr val="FF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200">
                <a:solidFill>
                  <a:srgbClr val="FF0000"/>
                </a:solidFill>
              </a:rPr>
              <a:t>3.Understand how to classify plants</a:t>
            </a:r>
            <a:endParaRPr sz="1200">
              <a:solidFill>
                <a:srgbClr val="434343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3" name="Google Shape;783;p9"/>
          <p:cNvPicPr preferRelativeResize="0"/>
          <p:nvPr/>
        </p:nvPicPr>
        <p:blipFill rotWithShape="1">
          <a:blip r:embed="rId3">
            <a:alphaModFix/>
          </a:blip>
          <a:srcRect l="20051" t="10521" r="16918" b="5558"/>
          <a:stretch/>
        </p:blipFill>
        <p:spPr>
          <a:xfrm rot="1025122">
            <a:off x="558840" y="288222"/>
            <a:ext cx="6179251" cy="5043458"/>
          </a:xfrm>
          <a:prstGeom prst="rect">
            <a:avLst/>
          </a:prstGeom>
          <a:noFill/>
          <a:ln>
            <a:noFill/>
          </a:ln>
        </p:spPr>
      </p:pic>
      <p:sp>
        <p:nvSpPr>
          <p:cNvPr id="784" name="Google Shape;784;p9"/>
          <p:cNvSpPr txBox="1">
            <a:spLocks noGrp="1"/>
          </p:cNvSpPr>
          <p:nvPr>
            <p:ph type="title" idx="4294967295"/>
          </p:nvPr>
        </p:nvSpPr>
        <p:spPr>
          <a:xfrm>
            <a:off x="1265238" y="-19050"/>
            <a:ext cx="7878762" cy="842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D70050"/>
              </a:buClr>
              <a:buSzPts val="1100"/>
              <a:buFont typeface="Microsoft JhengHei"/>
              <a:buNone/>
            </a:pPr>
            <a:r>
              <a:rPr lang="zh-TW" sz="4400" b="1">
                <a:solidFill>
                  <a:srgbClr val="D7005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核心素養的三面九項</a:t>
            </a:r>
            <a:endParaRPr sz="4400" b="1">
              <a:solidFill>
                <a:srgbClr val="D7005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785" name="Google Shape;785;p9"/>
          <p:cNvSpPr txBox="1"/>
          <p:nvPr/>
        </p:nvSpPr>
        <p:spPr>
          <a:xfrm>
            <a:off x="6571381" y="837213"/>
            <a:ext cx="2479200" cy="189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zh-TW" sz="2200" b="0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以核心素養做為課程發展的主軸，裨益各教育階段之間的</a:t>
            </a:r>
            <a:r>
              <a:rPr lang="zh-TW" sz="2200" b="1" i="0" u="none" strike="noStrike" cap="none">
                <a:solidFill>
                  <a:srgbClr val="0000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連貫</a:t>
            </a:r>
            <a:r>
              <a:rPr lang="zh-TW" sz="2200" b="0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以及各領域/科目之間的</a:t>
            </a:r>
            <a:r>
              <a:rPr lang="zh-TW" sz="2200" b="1" i="0" u="none" strike="noStrike" cap="none">
                <a:solidFill>
                  <a:srgbClr val="0000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統整。</a:t>
            </a:r>
            <a:endParaRPr sz="2200" b="1" i="0" u="none" strike="noStrike" cap="none">
              <a:solidFill>
                <a:srgbClr val="0000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786" name="Google Shape;786;p9"/>
          <p:cNvSpPr/>
          <p:nvPr/>
        </p:nvSpPr>
        <p:spPr>
          <a:xfrm rot="2651522">
            <a:off x="525736" y="4110579"/>
            <a:ext cx="1639732" cy="448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zh-TW" sz="2600" b="1" i="0" u="none" strike="noStrike" cap="none">
                <a:solidFill>
                  <a:srgbClr val="C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生活情境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7" name="Google Shape;787;p9"/>
          <p:cNvSpPr/>
          <p:nvPr/>
        </p:nvSpPr>
        <p:spPr>
          <a:xfrm rot="-4298325">
            <a:off x="5692099" y="3463090"/>
            <a:ext cx="1696152" cy="4840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zh-TW" sz="2600" b="1" i="0" u="none" strike="noStrike" cap="none">
                <a:solidFill>
                  <a:srgbClr val="E46C0A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生活情境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8" name="Google Shape;788;p9"/>
          <p:cNvSpPr/>
          <p:nvPr/>
        </p:nvSpPr>
        <p:spPr>
          <a:xfrm rot="-1285552">
            <a:off x="901300" y="757106"/>
            <a:ext cx="1750903" cy="3973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zh-TW" sz="2600" b="1" i="0" u="none" strike="noStrike" cap="none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生活情境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9" name="Google Shape;789;p9"/>
          <p:cNvSpPr txBox="1"/>
          <p:nvPr/>
        </p:nvSpPr>
        <p:spPr>
          <a:xfrm>
            <a:off x="2849217" y="1909019"/>
            <a:ext cx="1620957" cy="392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zh-TW" sz="2800" b="1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自主行動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0" name="Google Shape;790;p9"/>
          <p:cNvSpPr txBox="1"/>
          <p:nvPr/>
        </p:nvSpPr>
        <p:spPr>
          <a:xfrm>
            <a:off x="2420344" y="2843745"/>
            <a:ext cx="543739" cy="392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zh-TW" sz="2800" b="1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會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1" name="Google Shape;791;p9"/>
          <p:cNvSpPr txBox="1"/>
          <p:nvPr/>
        </p:nvSpPr>
        <p:spPr>
          <a:xfrm>
            <a:off x="2359873" y="2503085"/>
            <a:ext cx="543739" cy="392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zh-TW" sz="2800" b="1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社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2" name="Google Shape;792;p9"/>
          <p:cNvSpPr txBox="1"/>
          <p:nvPr/>
        </p:nvSpPr>
        <p:spPr>
          <a:xfrm>
            <a:off x="2635740" y="3118464"/>
            <a:ext cx="543739" cy="392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zh-TW" sz="2800" b="1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參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3" name="Google Shape;793;p9"/>
          <p:cNvSpPr txBox="1"/>
          <p:nvPr/>
        </p:nvSpPr>
        <p:spPr>
          <a:xfrm>
            <a:off x="2975620" y="3313175"/>
            <a:ext cx="543739" cy="392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zh-TW" sz="2800" b="1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與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4" name="Google Shape;794;p9"/>
          <p:cNvSpPr txBox="1"/>
          <p:nvPr/>
        </p:nvSpPr>
        <p:spPr>
          <a:xfrm>
            <a:off x="4385348" y="2523352"/>
            <a:ext cx="543739" cy="392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zh-TW" sz="2800" b="1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溝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5" name="Google Shape;795;p9"/>
          <p:cNvSpPr txBox="1"/>
          <p:nvPr/>
        </p:nvSpPr>
        <p:spPr>
          <a:xfrm>
            <a:off x="4343772" y="2848264"/>
            <a:ext cx="543739" cy="392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zh-TW" sz="2800" b="1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通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6" name="Google Shape;796;p9"/>
          <p:cNvSpPr txBox="1"/>
          <p:nvPr/>
        </p:nvSpPr>
        <p:spPr>
          <a:xfrm>
            <a:off x="4095474" y="3137686"/>
            <a:ext cx="543739" cy="392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zh-TW" sz="2800" b="1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互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7" name="Google Shape;797;p9"/>
          <p:cNvSpPr txBox="1"/>
          <p:nvPr/>
        </p:nvSpPr>
        <p:spPr>
          <a:xfrm>
            <a:off x="3755594" y="3313175"/>
            <a:ext cx="543739" cy="392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zh-TW" sz="2800" b="1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動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8" name="Google Shape;798;p9"/>
          <p:cNvSpPr txBox="1"/>
          <p:nvPr/>
        </p:nvSpPr>
        <p:spPr>
          <a:xfrm>
            <a:off x="2913357" y="984841"/>
            <a:ext cx="1467068" cy="530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zh-TW" sz="2000" b="1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系統思考</a:t>
            </a:r>
            <a:endParaRPr sz="2000" b="1" i="0" u="none" strike="noStrike" cap="non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zh-TW" sz="2000" b="1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與解決問題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9" name="Google Shape;799;p9"/>
          <p:cNvSpPr txBox="1"/>
          <p:nvPr/>
        </p:nvSpPr>
        <p:spPr>
          <a:xfrm>
            <a:off x="4153977" y="1399355"/>
            <a:ext cx="1467068" cy="530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zh-TW" sz="2000" b="1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規劃執行</a:t>
            </a:r>
            <a:endParaRPr sz="2000" b="1" i="0" u="none" strike="noStrike" cap="non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zh-TW" sz="2000" b="1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與創新應變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0" name="Google Shape;800;p9"/>
          <p:cNvSpPr txBox="1"/>
          <p:nvPr/>
        </p:nvSpPr>
        <p:spPr>
          <a:xfrm>
            <a:off x="1597605" y="1422964"/>
            <a:ext cx="1467068" cy="530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zh-TW" sz="2000" b="1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身心素質</a:t>
            </a:r>
            <a:endParaRPr sz="2000" b="1" i="0" u="none" strike="noStrike" cap="non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zh-TW" sz="2000" b="1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與自我精進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1" name="Google Shape;801;p9"/>
          <p:cNvSpPr txBox="1"/>
          <p:nvPr/>
        </p:nvSpPr>
        <p:spPr>
          <a:xfrm>
            <a:off x="4831226" y="2348522"/>
            <a:ext cx="1467068" cy="530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zh-TW" sz="2000" b="1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符號運用</a:t>
            </a:r>
            <a:endParaRPr sz="2000" b="1" i="0" u="none" strike="noStrike" cap="non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zh-TW" sz="2000" b="1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與溝通表達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2" name="Google Shape;802;p9"/>
          <p:cNvSpPr txBox="1"/>
          <p:nvPr/>
        </p:nvSpPr>
        <p:spPr>
          <a:xfrm>
            <a:off x="4559796" y="3204349"/>
            <a:ext cx="1467068" cy="530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zh-TW" sz="2000" b="1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科技資訊</a:t>
            </a:r>
            <a:endParaRPr sz="2000" b="1" i="0" u="none" strike="noStrike" cap="non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zh-TW" sz="2000" b="1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與媒體素養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3" name="Google Shape;803;p9"/>
          <p:cNvSpPr txBox="1"/>
          <p:nvPr/>
        </p:nvSpPr>
        <p:spPr>
          <a:xfrm>
            <a:off x="3574184" y="3853235"/>
            <a:ext cx="1467068" cy="530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zh-TW" sz="2000" b="1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藝術涵養</a:t>
            </a:r>
            <a:endParaRPr sz="2000" b="1" i="0" u="none" strike="noStrike" cap="non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zh-TW" sz="2000" b="1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與美感素養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4" name="Google Shape;804;p9"/>
          <p:cNvSpPr txBox="1"/>
          <p:nvPr/>
        </p:nvSpPr>
        <p:spPr>
          <a:xfrm>
            <a:off x="990666" y="2319208"/>
            <a:ext cx="1467068" cy="530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zh-TW" sz="2000" b="1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多元文化</a:t>
            </a:r>
            <a:endParaRPr sz="2000" b="1" i="0" u="none" strike="noStrike" cap="non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zh-TW" sz="2000" b="1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與國際理解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p9"/>
          <p:cNvSpPr txBox="1"/>
          <p:nvPr/>
        </p:nvSpPr>
        <p:spPr>
          <a:xfrm>
            <a:off x="1247428" y="3156035"/>
            <a:ext cx="1467068" cy="530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zh-TW" sz="2000" b="1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人際關係</a:t>
            </a:r>
            <a:endParaRPr sz="2000" b="1" i="0" u="none" strike="noStrike" cap="non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zh-TW" sz="2000" b="1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與團隊合作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6" name="Google Shape;806;p9"/>
          <p:cNvSpPr txBox="1"/>
          <p:nvPr/>
        </p:nvSpPr>
        <p:spPr>
          <a:xfrm>
            <a:off x="2115683" y="3853235"/>
            <a:ext cx="1467068" cy="530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zh-TW" sz="2000" b="1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道德實踐</a:t>
            </a:r>
            <a:endParaRPr sz="2000" b="1" i="0" u="none" strike="noStrike" cap="non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zh-TW" sz="2000" b="1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與公民意識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7" name="Google Shape;807;p9"/>
          <p:cNvSpPr/>
          <p:nvPr/>
        </p:nvSpPr>
        <p:spPr>
          <a:xfrm>
            <a:off x="2463947" y="2473903"/>
            <a:ext cx="2286000" cy="6232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zh-TW" sz="2400" b="1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終身</a:t>
            </a:r>
            <a:endParaRPr sz="2400" b="1" i="0" u="none" strike="noStrike" cap="non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zh-TW" sz="2400" b="1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學習者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8" name="Google Shape;808;p9"/>
          <p:cNvSpPr/>
          <p:nvPr/>
        </p:nvSpPr>
        <p:spPr>
          <a:xfrm>
            <a:off x="1311687" y="2040501"/>
            <a:ext cx="579005" cy="346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zh-TW" sz="2400" b="0" i="0" u="none" strike="noStrike" cap="none">
                <a:solidFill>
                  <a:srgbClr val="E71255"/>
                </a:solidFill>
                <a:latin typeface="Calibri"/>
                <a:ea typeface="Calibri"/>
                <a:cs typeface="Calibri"/>
                <a:sym typeface="Calibri"/>
              </a:rPr>
              <a:t>C3</a:t>
            </a:r>
            <a:endParaRPr sz="2400" b="0" i="0" u="none" strike="noStrike" cap="none">
              <a:solidFill>
                <a:srgbClr val="E7125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9" name="Google Shape;809;p9"/>
          <p:cNvSpPr/>
          <p:nvPr/>
        </p:nvSpPr>
        <p:spPr>
          <a:xfrm>
            <a:off x="1679476" y="3637211"/>
            <a:ext cx="579005" cy="346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zh-TW" sz="2400" b="0" i="0" u="none" strike="noStrike" cap="none">
                <a:solidFill>
                  <a:srgbClr val="E71255"/>
                </a:solidFill>
                <a:latin typeface="Calibri"/>
                <a:ea typeface="Calibri"/>
                <a:cs typeface="Calibri"/>
                <a:sym typeface="Calibri"/>
              </a:rPr>
              <a:t>C2</a:t>
            </a:r>
            <a:endParaRPr sz="2400" b="0" i="0" u="none" strike="noStrike" cap="none">
              <a:solidFill>
                <a:srgbClr val="E7125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0" name="Google Shape;810;p9"/>
          <p:cNvSpPr/>
          <p:nvPr/>
        </p:nvSpPr>
        <p:spPr>
          <a:xfrm>
            <a:off x="2875349" y="4314443"/>
            <a:ext cx="579005" cy="346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zh-TW" sz="2400" b="0" i="0" u="none" strike="noStrike" cap="none">
                <a:solidFill>
                  <a:srgbClr val="E71255"/>
                </a:solidFill>
                <a:latin typeface="Calibri"/>
                <a:ea typeface="Calibri"/>
                <a:cs typeface="Calibri"/>
                <a:sym typeface="Calibri"/>
              </a:rPr>
              <a:t>C1</a:t>
            </a:r>
            <a:endParaRPr sz="2400" b="0" i="0" u="none" strike="noStrike" cap="none">
              <a:solidFill>
                <a:srgbClr val="E7125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1" name="Google Shape;811;p9"/>
          <p:cNvSpPr/>
          <p:nvPr/>
        </p:nvSpPr>
        <p:spPr>
          <a:xfrm>
            <a:off x="5045851" y="3680110"/>
            <a:ext cx="561372" cy="346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zh-TW" sz="2400" b="0" i="0" u="none" strike="noStrike" cap="none">
                <a:solidFill>
                  <a:srgbClr val="548135"/>
                </a:solidFill>
                <a:latin typeface="Calibri"/>
                <a:ea typeface="Calibri"/>
                <a:cs typeface="Calibri"/>
                <a:sym typeface="Calibri"/>
              </a:rPr>
              <a:t>B2</a:t>
            </a:r>
            <a:endParaRPr sz="2400" b="0" i="0" u="none" strike="noStrike" cap="none">
              <a:solidFill>
                <a:srgbClr val="54813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2" name="Google Shape;812;p9"/>
          <p:cNvSpPr/>
          <p:nvPr/>
        </p:nvSpPr>
        <p:spPr>
          <a:xfrm>
            <a:off x="3782400" y="4314443"/>
            <a:ext cx="561372" cy="346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zh-TW" sz="2400" b="0" i="0" u="none" strike="noStrike" cap="none">
                <a:solidFill>
                  <a:srgbClr val="548135"/>
                </a:solidFill>
                <a:latin typeface="Calibri"/>
                <a:ea typeface="Calibri"/>
                <a:cs typeface="Calibri"/>
                <a:sym typeface="Calibri"/>
              </a:rPr>
              <a:t>B3</a:t>
            </a:r>
            <a:endParaRPr sz="2400" b="0" i="0" u="none" strike="noStrike" cap="none">
              <a:solidFill>
                <a:srgbClr val="54813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3" name="Google Shape;813;p9"/>
          <p:cNvSpPr/>
          <p:nvPr/>
        </p:nvSpPr>
        <p:spPr>
          <a:xfrm>
            <a:off x="5427633" y="2025419"/>
            <a:ext cx="561372" cy="346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zh-TW" sz="2400" b="0" i="0" u="none" strike="noStrike" cap="none">
                <a:solidFill>
                  <a:srgbClr val="548135"/>
                </a:solidFill>
                <a:latin typeface="Calibri"/>
                <a:ea typeface="Calibri"/>
                <a:cs typeface="Calibri"/>
                <a:sym typeface="Calibri"/>
              </a:rPr>
              <a:t>B1</a:t>
            </a:r>
            <a:endParaRPr sz="2400" b="0" i="0" u="none" strike="noStrike" cap="none">
              <a:solidFill>
                <a:srgbClr val="54813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4" name="Google Shape;814;p9"/>
          <p:cNvSpPr/>
          <p:nvPr/>
        </p:nvSpPr>
        <p:spPr>
          <a:xfrm>
            <a:off x="2204189" y="1135841"/>
            <a:ext cx="561372" cy="346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zh-TW" sz="2400" b="0" i="0" u="none" strike="noStrike" cap="non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A1</a:t>
            </a:r>
            <a:endParaRPr sz="2400" b="0" i="0" u="none" strike="noStrike" cap="none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5" name="Google Shape;815;p9"/>
          <p:cNvSpPr/>
          <p:nvPr/>
        </p:nvSpPr>
        <p:spPr>
          <a:xfrm>
            <a:off x="3380013" y="1464078"/>
            <a:ext cx="561372" cy="346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zh-TW" sz="2400" b="0" i="0" u="none" strike="noStrike" cap="non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A2</a:t>
            </a:r>
            <a:endParaRPr sz="2400" b="0" i="0" u="none" strike="noStrike" cap="none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6" name="Google Shape;816;p9"/>
          <p:cNvSpPr/>
          <p:nvPr/>
        </p:nvSpPr>
        <p:spPr>
          <a:xfrm>
            <a:off x="4484479" y="1112404"/>
            <a:ext cx="561372" cy="346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zh-TW" sz="2400" b="0" i="0" u="none" strike="noStrike" cap="non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A3</a:t>
            </a:r>
            <a:endParaRPr sz="2400" b="0" i="0" u="none" strike="noStrike" cap="none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7" name="Google Shape;817;p9"/>
          <p:cNvSpPr txBox="1">
            <a:spLocks noGrp="1"/>
          </p:cNvSpPr>
          <p:nvPr>
            <p:ph type="sldNum" idx="12"/>
          </p:nvPr>
        </p:nvSpPr>
        <p:spPr>
          <a:xfrm>
            <a:off x="2787306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 altLang="zh-TW"/>
              <a:t>7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3" name="Google Shape;823;p10"/>
          <p:cNvSpPr txBox="1">
            <a:spLocks noGrp="1"/>
          </p:cNvSpPr>
          <p:nvPr>
            <p:ph type="body" idx="1"/>
          </p:nvPr>
        </p:nvSpPr>
        <p:spPr>
          <a:xfrm>
            <a:off x="290459" y="159956"/>
            <a:ext cx="8727564" cy="6472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800"/>
              <a:buFont typeface="Arial"/>
              <a:buNone/>
            </a:pPr>
            <a:r>
              <a:rPr lang="zh-TW" sz="4800" b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新課綱素養導向教學的四大原則</a:t>
            </a:r>
            <a:endParaRPr sz="4800" b="1">
              <a:solidFill>
                <a:srgbClr val="00206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24" name="Google Shape;824;p10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 altLang="zh-TW">
                <a:solidFill>
                  <a:srgbClr val="898989"/>
                </a:solidFill>
              </a:rPr>
              <a:t>8</a:t>
            </a:fld>
            <a:endParaRPr>
              <a:solidFill>
                <a:srgbClr val="898989"/>
              </a:solidFill>
            </a:endParaRPr>
          </a:p>
        </p:txBody>
      </p:sp>
      <p:grpSp>
        <p:nvGrpSpPr>
          <p:cNvPr id="825" name="Google Shape;825;p10"/>
          <p:cNvGrpSpPr/>
          <p:nvPr/>
        </p:nvGrpSpPr>
        <p:grpSpPr>
          <a:xfrm>
            <a:off x="586499" y="1316711"/>
            <a:ext cx="8133100" cy="1828138"/>
            <a:chOff x="0" y="666388"/>
            <a:chExt cx="8133100" cy="2437517"/>
          </a:xfrm>
        </p:grpSpPr>
        <p:sp>
          <p:nvSpPr>
            <p:cNvPr id="826" name="Google Shape;826;p10"/>
            <p:cNvSpPr/>
            <p:nvPr/>
          </p:nvSpPr>
          <p:spPr>
            <a:xfrm>
              <a:off x="0" y="666388"/>
              <a:ext cx="2391387" cy="2391387"/>
            </a:xfrm>
            <a:prstGeom prst="ellipse">
              <a:avLst/>
            </a:prstGeom>
            <a:solidFill>
              <a:srgbClr val="FDB709">
                <a:alpha val="49019"/>
              </a:srgbClr>
            </a:solidFill>
            <a:ln w="254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7" name="Google Shape;827;p10"/>
            <p:cNvSpPr txBox="1"/>
            <p:nvPr/>
          </p:nvSpPr>
          <p:spPr>
            <a:xfrm>
              <a:off x="350211" y="1016599"/>
              <a:ext cx="1690965" cy="16909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31600" tIns="44450" rIns="131600" bIns="444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500"/>
                <a:buFont typeface="Arial"/>
                <a:buNone/>
              </a:pPr>
              <a:r>
                <a:rPr lang="zh-TW" sz="3500" b="0" i="0" u="none" strike="noStrike" cap="none">
                  <a:solidFill>
                    <a:srgbClr val="002060"/>
                  </a:solidFill>
                  <a:latin typeface="DFKai-SB"/>
                  <a:ea typeface="DFKai-SB"/>
                  <a:cs typeface="DFKai-SB"/>
                  <a:sym typeface="DFKai-SB"/>
                </a:rPr>
                <a:t>整合知識技能與態度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8" name="Google Shape;828;p10"/>
            <p:cNvSpPr/>
            <p:nvPr/>
          </p:nvSpPr>
          <p:spPr>
            <a:xfrm>
              <a:off x="1915493" y="712518"/>
              <a:ext cx="2391387" cy="2391387"/>
            </a:xfrm>
            <a:prstGeom prst="ellipse">
              <a:avLst/>
            </a:prstGeom>
            <a:solidFill>
              <a:srgbClr val="C32A2C">
                <a:alpha val="49019"/>
              </a:srgbClr>
            </a:solidFill>
            <a:ln w="254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9" name="Google Shape;829;p10"/>
            <p:cNvSpPr txBox="1"/>
            <p:nvPr/>
          </p:nvSpPr>
          <p:spPr>
            <a:xfrm>
              <a:off x="2265704" y="1062729"/>
              <a:ext cx="1690965" cy="16909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31600" tIns="44450" rIns="131600" bIns="444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500"/>
                <a:buFont typeface="Arial"/>
                <a:buNone/>
              </a:pPr>
              <a:r>
                <a:rPr lang="zh-TW" sz="3500" b="0" i="0" u="none" strike="noStrike" cap="none">
                  <a:solidFill>
                    <a:srgbClr val="002060"/>
                  </a:solidFill>
                  <a:latin typeface="DFKai-SB"/>
                  <a:ea typeface="DFKai-SB"/>
                  <a:cs typeface="DFKai-SB"/>
                  <a:sym typeface="DFKai-SB"/>
                </a:rPr>
                <a:t>情境脈絡化的學習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0" name="Google Shape;830;p10"/>
            <p:cNvSpPr/>
            <p:nvPr/>
          </p:nvSpPr>
          <p:spPr>
            <a:xfrm>
              <a:off x="3828603" y="712518"/>
              <a:ext cx="2391387" cy="2391387"/>
            </a:xfrm>
            <a:prstGeom prst="ellipse">
              <a:avLst/>
            </a:prstGeom>
            <a:solidFill>
              <a:srgbClr val="83A931">
                <a:alpha val="49019"/>
              </a:srgbClr>
            </a:solidFill>
            <a:ln w="254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1" name="Google Shape;831;p10"/>
            <p:cNvSpPr txBox="1"/>
            <p:nvPr/>
          </p:nvSpPr>
          <p:spPr>
            <a:xfrm>
              <a:off x="4178814" y="1062729"/>
              <a:ext cx="1690965" cy="16909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31600" tIns="44450" rIns="131600" bIns="444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500"/>
                <a:buFont typeface="Arial"/>
                <a:buNone/>
              </a:pPr>
              <a:r>
                <a:rPr lang="zh-TW" sz="3500" b="0" i="0" u="none" strike="noStrike" cap="none">
                  <a:solidFill>
                    <a:srgbClr val="002060"/>
                  </a:solidFill>
                  <a:latin typeface="DFKai-SB"/>
                  <a:ea typeface="DFKai-SB"/>
                  <a:cs typeface="DFKai-SB"/>
                  <a:sym typeface="DFKai-SB"/>
                </a:rPr>
                <a:t>學習方法及策略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2" name="Google Shape;832;p10"/>
            <p:cNvSpPr/>
            <p:nvPr/>
          </p:nvSpPr>
          <p:spPr>
            <a:xfrm>
              <a:off x="5741713" y="712518"/>
              <a:ext cx="2391387" cy="2391387"/>
            </a:xfrm>
            <a:prstGeom prst="ellipse">
              <a:avLst/>
            </a:prstGeom>
            <a:solidFill>
              <a:srgbClr val="964202">
                <a:alpha val="49019"/>
              </a:srgbClr>
            </a:solidFill>
            <a:ln w="254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3" name="Google Shape;833;p10"/>
            <p:cNvSpPr txBox="1"/>
            <p:nvPr/>
          </p:nvSpPr>
          <p:spPr>
            <a:xfrm>
              <a:off x="6091924" y="1062729"/>
              <a:ext cx="1690965" cy="16909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31600" tIns="44450" rIns="131600" bIns="444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500"/>
                <a:buFont typeface="Arial"/>
                <a:buNone/>
              </a:pPr>
              <a:r>
                <a:rPr lang="zh-TW" sz="3500" b="0" i="0" u="none" strike="noStrike" cap="none">
                  <a:solidFill>
                    <a:srgbClr val="002060"/>
                  </a:solidFill>
                  <a:latin typeface="DFKai-SB"/>
                  <a:ea typeface="DFKai-SB"/>
                  <a:cs typeface="DFKai-SB"/>
                  <a:sym typeface="DFKai-SB"/>
                </a:rPr>
                <a:t>活用實踐的表現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34" name="Google Shape;834;p10"/>
          <p:cNvSpPr/>
          <p:nvPr/>
        </p:nvSpPr>
        <p:spPr>
          <a:xfrm>
            <a:off x="551316" y="3369652"/>
            <a:ext cx="2068572" cy="530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zh-TW" sz="2000" b="1" i="0" u="none" strike="noStrike" cap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Cognitive skill/</a:t>
            </a:r>
            <a:endParaRPr sz="2000" b="1" i="0" u="none" strike="noStrike" cap="none">
              <a:solidFill>
                <a:srgbClr val="00206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zh-TW" sz="2000" b="1" i="0" u="none" strike="noStrike" cap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Content</a:t>
            </a:r>
            <a:endParaRPr sz="2000" b="1" i="0" u="none" strike="noStrike" cap="none">
              <a:solidFill>
                <a:srgbClr val="00206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35" name="Google Shape;835;p10"/>
          <p:cNvSpPr/>
          <p:nvPr/>
        </p:nvSpPr>
        <p:spPr>
          <a:xfrm>
            <a:off x="2416525" y="3351450"/>
            <a:ext cx="2237700" cy="5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zh-TW" sz="2000" b="1" i="0" u="none" strike="noStrike" cap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Learning transfer/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zh-TW" sz="2000" b="1" i="0" u="none" strike="noStrike" cap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Culture</a:t>
            </a:r>
            <a:endParaRPr sz="2000" b="1" i="0" u="none" strike="noStrike" cap="none">
              <a:solidFill>
                <a:srgbClr val="00206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36" name="Google Shape;836;p10"/>
          <p:cNvSpPr/>
          <p:nvPr/>
        </p:nvSpPr>
        <p:spPr>
          <a:xfrm>
            <a:off x="4606324" y="3326900"/>
            <a:ext cx="2322300" cy="5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zh-TW" sz="2000" b="1" i="0" u="none" strike="noStrike" cap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Communication</a:t>
            </a:r>
            <a:endParaRPr sz="2000" b="1" i="0" u="none" strike="noStrike" cap="none">
              <a:solidFill>
                <a:srgbClr val="00206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zh-TW" sz="2000" b="1" i="0" u="none" strike="noStrike" cap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+Task/Scaffold</a:t>
            </a:r>
            <a:endParaRPr sz="2000" b="1" i="0" u="none" strike="noStrike" cap="none">
              <a:solidFill>
                <a:srgbClr val="00206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zh-TW" sz="2000" b="1" i="0" u="none" strike="noStrike" cap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+Translanguaging</a:t>
            </a:r>
            <a:endParaRPr sz="2000" b="1" i="0" u="none" strike="noStrike" cap="none">
              <a:solidFill>
                <a:srgbClr val="00206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37" name="Google Shape;837;p10"/>
          <p:cNvSpPr/>
          <p:nvPr/>
        </p:nvSpPr>
        <p:spPr>
          <a:xfrm>
            <a:off x="6928614" y="3335288"/>
            <a:ext cx="1672200" cy="5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zh-TW" sz="2000" b="1" i="0" u="none" strike="noStrike" cap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Performance </a:t>
            </a:r>
            <a:endParaRPr sz="2000" b="1" i="0" u="none" strike="noStrike" cap="none">
              <a:solidFill>
                <a:srgbClr val="00206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zh-TW" sz="2000" b="1" i="0" u="none" strike="noStrike" cap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assessment</a:t>
            </a:r>
            <a:endParaRPr sz="2000" b="1" i="0" u="none" strike="noStrike" cap="none">
              <a:solidFill>
                <a:srgbClr val="00206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38" name="Google Shape;838;p10"/>
          <p:cNvSpPr txBox="1"/>
          <p:nvPr/>
        </p:nvSpPr>
        <p:spPr>
          <a:xfrm>
            <a:off x="1499775" y="4520450"/>
            <a:ext cx="6042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sz="14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引用自國立成功大學外國語文學系 鄒文莉教授簡報</a:t>
            </a:r>
            <a:endParaRPr sz="1400" b="0" i="0" u="none" strike="noStrike" cap="non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43" name="Google Shape;843;p11"/>
          <p:cNvGraphicFramePr/>
          <p:nvPr/>
        </p:nvGraphicFramePr>
        <p:xfrm>
          <a:off x="233687" y="413754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{D27CE955-0BD4-43EF-A577-7B25AD614569}</a:tableStyleId>
              </a:tblPr>
              <a:tblGrid>
                <a:gridCol w="3221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819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34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zh-TW" sz="2400" u="none" strike="noStrike" cap="none">
                          <a:solidFill>
                            <a:schemeClr val="lt1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Topic/ Grade/ Subject</a:t>
                      </a:r>
                      <a:endParaRPr sz="700" u="none" strike="noStrike" cap="none">
                        <a:solidFill>
                          <a:srgbClr val="FF0000"/>
                        </a:solidFill>
                      </a:endParaRPr>
                    </a:p>
                  </a:txBody>
                  <a:tcPr marL="68600" marR="68600" marT="34300" marB="34300">
                    <a:lnL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solidFill>
                          <a:srgbClr val="FF0000"/>
                        </a:solidFill>
                        <a:latin typeface="Arimo"/>
                        <a:ea typeface="Arimo"/>
                        <a:cs typeface="Arimo"/>
                        <a:sym typeface="Arimo"/>
                      </a:endParaRPr>
                    </a:p>
                  </a:txBody>
                  <a:tcPr marL="68600" marR="68600" marT="34300" marB="34300" anchor="ctr">
                    <a:lnL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57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solidFill>
                          <a:srgbClr val="FF0000"/>
                        </a:solidFill>
                      </a:endParaRPr>
                    </a:p>
                  </a:txBody>
                  <a:tcPr marL="68600" marR="68600" marT="34300" marB="34300">
                    <a:lnL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solidFill>
                          <a:srgbClr val="FF0000"/>
                        </a:solidFill>
                        <a:latin typeface="Arimo"/>
                        <a:ea typeface="Arimo"/>
                        <a:cs typeface="Arimo"/>
                        <a:sym typeface="Arimo"/>
                      </a:endParaRPr>
                    </a:p>
                  </a:txBody>
                  <a:tcPr marL="68600" marR="68600" marT="34300" marB="34300" anchor="ctr">
                    <a:lnL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57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zh-TW">
                          <a:solidFill>
                            <a:srgbClr val="FF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學習內容</a:t>
                      </a:r>
                      <a:endParaRPr>
                        <a:solidFill>
                          <a:srgbClr val="FF0000"/>
                        </a:solidFill>
                        <a:latin typeface="Arimo"/>
                        <a:ea typeface="Arimo"/>
                        <a:cs typeface="Arimo"/>
                        <a:sym typeface="Arimo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endParaRPr>
                        <a:solidFill>
                          <a:srgbClr val="FF0000"/>
                        </a:solidFill>
                        <a:latin typeface="Arimo"/>
                        <a:ea typeface="Arimo"/>
                        <a:cs typeface="Arimo"/>
                        <a:sym typeface="Arimo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endParaRPr>
                        <a:solidFill>
                          <a:srgbClr val="FF0000"/>
                        </a:solidFill>
                        <a:latin typeface="Arimo"/>
                        <a:ea typeface="Arimo"/>
                        <a:cs typeface="Arimo"/>
                        <a:sym typeface="Arimo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endParaRPr sz="2400">
                        <a:solidFill>
                          <a:srgbClr val="FF0000"/>
                        </a:solidFill>
                        <a:latin typeface="Arimo"/>
                        <a:ea typeface="Arimo"/>
                        <a:cs typeface="Arimo"/>
                        <a:sym typeface="Arimo"/>
                      </a:endParaRPr>
                    </a:p>
                  </a:txBody>
                  <a:tcPr marL="68600" marR="68600" marT="34300" marB="34300" anchor="ctr">
                    <a:lnL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endParaRPr sz="2400" u="none" strike="noStrike" cap="none">
                        <a:solidFill>
                          <a:srgbClr val="FF0000"/>
                        </a:solidFill>
                        <a:latin typeface="Arimo"/>
                        <a:ea typeface="Arimo"/>
                        <a:cs typeface="Arimo"/>
                        <a:sym typeface="Arimo"/>
                      </a:endParaRPr>
                    </a:p>
                  </a:txBody>
                  <a:tcPr marL="68600" marR="68600" marT="34300" marB="34300" anchor="ctr">
                    <a:lnL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844" name="Google Shape;844;p11"/>
          <p:cNvSpPr txBox="1"/>
          <p:nvPr/>
        </p:nvSpPr>
        <p:spPr>
          <a:xfrm>
            <a:off x="1672500" y="976050"/>
            <a:ext cx="1953600" cy="8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zh-TW" sz="2400" b="0" i="0" u="none" strike="noStrike" cap="none">
                <a:solidFill>
                  <a:schemeClr val="lt1"/>
                </a:solidFill>
                <a:latin typeface="Arimo"/>
                <a:ea typeface="Arimo"/>
                <a:cs typeface="Arimo"/>
                <a:sym typeface="Arimo"/>
              </a:rPr>
              <a:t>Learning Outcomes</a:t>
            </a:r>
            <a:endParaRPr sz="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5" name="Google Shape;845;p11"/>
          <p:cNvSpPr txBox="1"/>
          <p:nvPr/>
        </p:nvSpPr>
        <p:spPr>
          <a:xfrm>
            <a:off x="726600" y="1994550"/>
            <a:ext cx="21624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zh-TW" sz="2400" b="0" i="0" u="none" strike="noStrike" cap="none">
                <a:solidFill>
                  <a:schemeClr val="lt1"/>
                </a:solidFill>
                <a:latin typeface="Arimo"/>
                <a:ea typeface="Arimo"/>
                <a:cs typeface="Arimo"/>
                <a:sym typeface="Arimo"/>
              </a:rPr>
              <a:t>Learning Conten</a:t>
            </a:r>
            <a:r>
              <a:rPr lang="zh-TW" sz="2700" b="0" i="0" u="none" strike="noStrike" cap="none">
                <a:solidFill>
                  <a:schemeClr val="lt1"/>
                </a:solidFill>
                <a:latin typeface="Arimo"/>
                <a:ea typeface="Arimo"/>
                <a:cs typeface="Arimo"/>
                <a:sym typeface="Arimo"/>
              </a:rPr>
              <a:t>ts</a:t>
            </a:r>
            <a:endParaRPr sz="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6" name="Google Shape;846;p11"/>
          <p:cNvSpPr/>
          <p:nvPr/>
        </p:nvSpPr>
        <p:spPr>
          <a:xfrm>
            <a:off x="3764625" y="1062425"/>
            <a:ext cx="4290900" cy="155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1900">
                <a:solidFill>
                  <a:srgbClr val="FF0000"/>
                </a:solidFill>
                <a:latin typeface="Arimo"/>
                <a:ea typeface="Arimo"/>
                <a:cs typeface="Arimo"/>
                <a:sym typeface="Arimo"/>
              </a:rPr>
              <a:t>學習表現</a:t>
            </a:r>
            <a:endParaRPr sz="1900">
              <a:solidFill>
                <a:srgbClr val="FF0000"/>
              </a:solidFill>
              <a:latin typeface="Arimo"/>
              <a:ea typeface="Arimo"/>
              <a:cs typeface="Arimo"/>
              <a:sym typeface="Arim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>
              <a:solidFill>
                <a:srgbClr val="FF0000"/>
              </a:solidFill>
              <a:latin typeface="Arimo"/>
              <a:ea typeface="Arimo"/>
              <a:cs typeface="Arimo"/>
              <a:sym typeface="Arim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rgbClr val="FF0000"/>
              </a:solidFill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847" name="Google Shape;847;p11"/>
          <p:cNvSpPr/>
          <p:nvPr/>
        </p:nvSpPr>
        <p:spPr>
          <a:xfrm>
            <a:off x="2969525" y="2471750"/>
            <a:ext cx="4290900" cy="155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rgbClr val="FF0000"/>
              </a:solidFill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848" name="Google Shape;848;p11"/>
          <p:cNvSpPr/>
          <p:nvPr/>
        </p:nvSpPr>
        <p:spPr>
          <a:xfrm>
            <a:off x="3626100" y="2754150"/>
            <a:ext cx="3534300" cy="155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lang="zh-TW" sz="2300" b="0" i="0" u="none" strike="noStrike" cap="none">
                <a:solidFill>
                  <a:srgbClr val="FFCCCC"/>
                </a:solidFill>
                <a:latin typeface="Arimo"/>
                <a:ea typeface="Arimo"/>
                <a:cs typeface="Arimo"/>
                <a:sym typeface="Arimo"/>
              </a:rPr>
              <a:t>Learning Objectives</a:t>
            </a:r>
            <a:endParaRPr sz="2300" b="0" i="0" u="none" strike="noStrike" cap="none">
              <a:solidFill>
                <a:srgbClr val="FFCCCC"/>
              </a:solidFill>
              <a:latin typeface="Arimo"/>
              <a:ea typeface="Arimo"/>
              <a:cs typeface="Arimo"/>
              <a:sym typeface="Arim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lang="zh-TW" sz="2300" b="0" i="0" u="none" strike="noStrike" cap="none">
                <a:solidFill>
                  <a:srgbClr val="FFCCCC"/>
                </a:solidFill>
                <a:latin typeface="Arimo"/>
                <a:ea typeface="Arimo"/>
                <a:cs typeface="Arimo"/>
                <a:sym typeface="Arimo"/>
              </a:rPr>
              <a:t>SWBAT……</a:t>
            </a:r>
            <a:endParaRPr sz="2300" b="0" i="0" u="none" strike="noStrike" cap="none">
              <a:solidFill>
                <a:srgbClr val="FFCCCC"/>
              </a:solidFill>
              <a:latin typeface="Arimo"/>
              <a:ea typeface="Arimo"/>
              <a:cs typeface="Arimo"/>
              <a:sym typeface="Arim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lang="zh-TW" sz="2300" b="0" i="0" u="none" strike="noStrike" cap="none">
                <a:solidFill>
                  <a:srgbClr val="FFCCCC"/>
                </a:solidFill>
                <a:latin typeface="Arimo"/>
                <a:ea typeface="Arimo"/>
                <a:cs typeface="Arimo"/>
                <a:sym typeface="Arimo"/>
              </a:rPr>
              <a:t>1.</a:t>
            </a:r>
            <a:endParaRPr sz="2300" b="0" i="0" u="none" strike="noStrike" cap="none">
              <a:solidFill>
                <a:srgbClr val="FFCCCC"/>
              </a:solidFill>
              <a:latin typeface="Arimo"/>
              <a:ea typeface="Arimo"/>
              <a:cs typeface="Arimo"/>
              <a:sym typeface="Arim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lang="zh-TW" sz="2300" b="0" i="0" u="none" strike="noStrike" cap="none">
                <a:solidFill>
                  <a:srgbClr val="FFCCCC"/>
                </a:solidFill>
                <a:latin typeface="Arimo"/>
                <a:ea typeface="Arimo"/>
                <a:cs typeface="Arimo"/>
                <a:sym typeface="Arimo"/>
              </a:rPr>
              <a:t>2.</a:t>
            </a:r>
            <a:endParaRPr sz="2300" b="0" i="0" u="none" strike="noStrike" cap="none">
              <a:solidFill>
                <a:srgbClr val="FFCCCC"/>
              </a:solidFill>
              <a:latin typeface="Arimo"/>
              <a:ea typeface="Arimo"/>
              <a:cs typeface="Arimo"/>
              <a:sym typeface="Arim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lang="zh-TW" sz="2300" b="0" i="0" u="none" strike="noStrike" cap="none">
                <a:solidFill>
                  <a:srgbClr val="FFCCCC"/>
                </a:solidFill>
                <a:latin typeface="Arimo"/>
                <a:ea typeface="Arimo"/>
                <a:cs typeface="Arimo"/>
                <a:sym typeface="Arimo"/>
              </a:rPr>
              <a:t>3.</a:t>
            </a:r>
            <a:endParaRPr sz="2300" b="0" i="0" u="none" strike="noStrike" cap="none">
              <a:solidFill>
                <a:srgbClr val="FFCCCC"/>
              </a:solidFill>
              <a:latin typeface="Arimo"/>
              <a:ea typeface="Arimo"/>
              <a:cs typeface="Arimo"/>
              <a:sym typeface="Arim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endParaRPr sz="2300" b="0" i="0" u="none" strike="noStrike" cap="none">
              <a:solidFill>
                <a:srgbClr val="FFCCCC"/>
              </a:solidFill>
              <a:latin typeface="Arimo"/>
              <a:ea typeface="Arimo"/>
              <a:cs typeface="Arimo"/>
              <a:sym typeface="Arim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endParaRPr sz="2300" b="0" i="0" u="none" strike="noStrike" cap="none">
              <a:solidFill>
                <a:srgbClr val="FFCCCC"/>
              </a:solidFill>
              <a:latin typeface="Arimo"/>
              <a:ea typeface="Arimo"/>
              <a:cs typeface="Arimo"/>
              <a:sym typeface="Arimo"/>
            </a:endParaRPr>
          </a:p>
        </p:txBody>
      </p:sp>
      <p:cxnSp>
        <p:nvCxnSpPr>
          <p:cNvPr id="849" name="Google Shape;849;p11"/>
          <p:cNvCxnSpPr/>
          <p:nvPr/>
        </p:nvCxnSpPr>
        <p:spPr>
          <a:xfrm>
            <a:off x="275425" y="936425"/>
            <a:ext cx="3195000" cy="180690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8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8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hift">
  <a:themeElements>
    <a:clrScheme name="Shift">
      <a:dk1>
        <a:srgbClr val="FFFFFF"/>
      </a:dk1>
      <a:lt1>
        <a:srgbClr val="AF7B51"/>
      </a:lt1>
      <a:dk2>
        <a:srgbClr val="233A44"/>
      </a:dk2>
      <a:lt2>
        <a:srgbClr val="D9D9D9"/>
      </a:lt2>
      <a:accent1>
        <a:srgbClr val="00796B"/>
      </a:accent1>
      <a:accent2>
        <a:srgbClr val="D9563F"/>
      </a:accent2>
      <a:accent3>
        <a:srgbClr val="C4A15A"/>
      </a:accent3>
      <a:accent4>
        <a:srgbClr val="14F597"/>
      </a:accent4>
      <a:accent5>
        <a:srgbClr val="3D4594"/>
      </a:accent5>
      <a:accent6>
        <a:srgbClr val="163EF5"/>
      </a:accent6>
      <a:hlink>
        <a:srgbClr val="3D4594"/>
      </a:hlink>
      <a:folHlink>
        <a:srgbClr val="3D459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佈景主題">
  <a:themeElements>
    <a:clrScheme name="Office 佈景主題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佈景主題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Paradigm">
  <a:themeElements>
    <a:clrScheme name="Paradigm">
      <a:dk1>
        <a:srgbClr val="31394D"/>
      </a:dk1>
      <a:lt1>
        <a:srgbClr val="FFFFFF"/>
      </a:lt1>
      <a:dk2>
        <a:srgbClr val="666666"/>
      </a:dk2>
      <a:lt2>
        <a:srgbClr val="626B73"/>
      </a:lt2>
      <a:accent1>
        <a:srgbClr val="002F4A"/>
      </a:accent1>
      <a:accent2>
        <a:srgbClr val="D9C4B1"/>
      </a:accent2>
      <a:accent3>
        <a:srgbClr val="EDE3DA"/>
      </a:accent3>
      <a:accent4>
        <a:srgbClr val="B85741"/>
      </a:accent4>
      <a:accent5>
        <a:srgbClr val="009384"/>
      </a:accent5>
      <a:accent6>
        <a:srgbClr val="D0F6FF"/>
      </a:accent6>
      <a:hlink>
        <a:srgbClr val="009384"/>
      </a:hlink>
      <a:folHlink>
        <a:srgbClr val="00938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裁剪">
  <a:themeElements>
    <a:clrScheme name="裁剪">
      <a:dk1>
        <a:srgbClr val="000000"/>
      </a:dk1>
      <a:lt1>
        <a:srgbClr val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1366</Words>
  <Application>Microsoft Office PowerPoint</Application>
  <PresentationFormat>如螢幕大小 (16:9)</PresentationFormat>
  <Paragraphs>204</Paragraphs>
  <Slides>23</Slides>
  <Notes>21</Notes>
  <HiddenSlides>0</HiddenSlides>
  <MMClips>0</MMClips>
  <ScaleCrop>false</ScaleCrop>
  <HeadingPairs>
    <vt:vector size="6" baseType="variant">
      <vt:variant>
        <vt:lpstr>使用字型</vt:lpstr>
      </vt:variant>
      <vt:variant>
        <vt:i4>16</vt:i4>
      </vt:variant>
      <vt:variant>
        <vt:lpstr>佈景主題</vt:lpstr>
      </vt:variant>
      <vt:variant>
        <vt:i4>7</vt:i4>
      </vt:variant>
      <vt:variant>
        <vt:lpstr>投影片標題</vt:lpstr>
      </vt:variant>
      <vt:variant>
        <vt:i4>23</vt:i4>
      </vt:variant>
    </vt:vector>
  </HeadingPairs>
  <TitlesOfParts>
    <vt:vector size="46" baseType="lpstr">
      <vt:lpstr>Arial</vt:lpstr>
      <vt:lpstr>DFKai-SB</vt:lpstr>
      <vt:lpstr>Roboto Slab</vt:lpstr>
      <vt:lpstr>KG Primary Penmanship</vt:lpstr>
      <vt:lpstr>Arimo</vt:lpstr>
      <vt:lpstr>Roboto</vt:lpstr>
      <vt:lpstr>Microsoft JhengHei</vt:lpstr>
      <vt:lpstr>Nunito</vt:lpstr>
      <vt:lpstr>新細明體</vt:lpstr>
      <vt:lpstr>Libre Franklin</vt:lpstr>
      <vt:lpstr>Twentieth Century</vt:lpstr>
      <vt:lpstr>Courier Prime</vt:lpstr>
      <vt:lpstr>Times New Roman</vt:lpstr>
      <vt:lpstr>Merriweather</vt:lpstr>
      <vt:lpstr>MS UI Gothic</vt:lpstr>
      <vt:lpstr>Calibri</vt:lpstr>
      <vt:lpstr>Shift</vt:lpstr>
      <vt:lpstr>Simple Light</vt:lpstr>
      <vt:lpstr>Office 佈景主題</vt:lpstr>
      <vt:lpstr>Office 佈景主題</vt:lpstr>
      <vt:lpstr>Office 佈景主題</vt:lpstr>
      <vt:lpstr>Paradigm</vt:lpstr>
      <vt:lpstr>裁剪</vt:lpstr>
      <vt:lpstr>PowerPoint 簡報</vt:lpstr>
      <vt:lpstr>CLIL Lesson Planning Workshop ~雙語共備工作坊~ </vt:lpstr>
      <vt:lpstr>PowerPoint 簡報</vt:lpstr>
      <vt:lpstr>Step 1：How do plant parts work together?</vt:lpstr>
      <vt:lpstr>Step 2：Objectives</vt:lpstr>
      <vt:lpstr>Learning objectives</vt:lpstr>
      <vt:lpstr>核心素養的三面九項</vt:lpstr>
      <vt:lpstr>PowerPoint 簡報</vt:lpstr>
      <vt:lpstr>PowerPoint 簡報</vt:lpstr>
      <vt:lpstr>PowerPoint 簡報</vt:lpstr>
      <vt:lpstr>Step 3：Task</vt:lpstr>
      <vt:lpstr>Performing Tasks</vt:lpstr>
      <vt:lpstr>Optional：Rubrics</vt:lpstr>
      <vt:lpstr>Step 4：Create meaningful learning contexts (Content)情境脈絡的創造</vt:lpstr>
      <vt:lpstr>PowerPoint 簡報</vt:lpstr>
      <vt:lpstr>PowerPoint 簡報</vt:lpstr>
      <vt:lpstr>Step 5：Language focus</vt:lpstr>
      <vt:lpstr>PowerPoint 簡報</vt:lpstr>
      <vt:lpstr>PowerPoint 簡報</vt:lpstr>
      <vt:lpstr>Classroom Language</vt:lpstr>
      <vt:lpstr>PowerPoint 簡報</vt:lpstr>
      <vt:lpstr>Team Up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cp:lastModifiedBy>NTCU BERC</cp:lastModifiedBy>
  <cp:revision>3</cp:revision>
  <dcterms:modified xsi:type="dcterms:W3CDTF">2022-10-17T02:23:11Z</dcterms:modified>
</cp:coreProperties>
</file>