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4"/>
  </p:notesMasterIdLst>
  <p:sldIdLst>
    <p:sldId id="29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93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94" r:id="rId34"/>
    <p:sldId id="286" r:id="rId35"/>
    <p:sldId id="287" r:id="rId36"/>
    <p:sldId id="288" r:id="rId37"/>
    <p:sldId id="289" r:id="rId38"/>
    <p:sldId id="290" r:id="rId39"/>
    <p:sldId id="295" r:id="rId40"/>
    <p:sldId id="291" r:id="rId41"/>
    <p:sldId id="292" r:id="rId42"/>
    <p:sldId id="297" r:id="rId43"/>
  </p:sldIdLst>
  <p:sldSz cx="9144000" cy="5143500" type="screen16x9"/>
  <p:notesSz cx="6858000" cy="9144000"/>
  <p:embeddedFontLst>
    <p:embeddedFont>
      <p:font typeface="KG Primary Penmanship" panose="02020500000000000000" charset="-120"/>
      <p:regular r:id="rId45"/>
    </p:embeddedFont>
    <p:embeddedFont>
      <p:font typeface="MS UI Gothic" panose="020B0600070205080204" pitchFamily="34" charset="-128"/>
      <p:regular r:id="rId46"/>
    </p:embeddedFont>
    <p:embeddedFont>
      <p:font typeface="Chewy" panose="02020500000000000000" charset="0"/>
      <p:regular r:id="rId47"/>
    </p:embeddedFont>
    <p:embeddedFont>
      <p:font typeface="Calibri" panose="020F0502020204030204" pitchFamily="34" charset="0"/>
      <p:regular r:id="rId48"/>
      <p:bold r:id="rId49"/>
      <p:italic r:id="rId50"/>
      <p:boldItalic r:id="rId51"/>
    </p:embeddedFont>
    <p:embeddedFont>
      <p:font typeface="DFKai-SB" panose="03000509000000000000" pitchFamily="65" charset="-120"/>
      <p:regular r:id="rId52"/>
    </p:embeddedFont>
    <p:embeddedFont>
      <p:font typeface="Lato" panose="02020500000000000000" charset="0"/>
      <p:regular r:id="rId53"/>
      <p:bold r:id="rId54"/>
      <p:italic r:id="rId55"/>
      <p:boldItalic r:id="rId56"/>
    </p:embeddedFont>
    <p:embeddedFont>
      <p:font typeface="Microsoft JhengHei" panose="020B0604030504040204" pitchFamily="34" charset="-120"/>
      <p:regular r:id="rId57"/>
      <p:bold r:id="rId58"/>
    </p:embeddedFont>
    <p:embeddedFont>
      <p:font typeface="Comic Sans MS" panose="030F0702030302020204" pitchFamily="66" charset="0"/>
      <p:regular r:id="rId59"/>
      <p:bold r:id="rId60"/>
      <p:italic r:id="rId61"/>
      <p:boldItalic r:id="rId62"/>
    </p:embeddedFont>
    <p:embeddedFont>
      <p:font typeface="Gochi Hand" panose="02020500000000000000" charset="0"/>
      <p:regular r:id="rId63"/>
    </p:embeddedFont>
    <p:embeddedFont>
      <p:font typeface="Audiowide" panose="02000503000000020004" pitchFamily="2" charset="0"/>
      <p:regular r:id="rId6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5" roundtripDataSignature="AMtx7mibu6CcL2ANFBQuW6IlezBwTOUD6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CD6E2B1-00BA-4178-BECE-35FF0B17F877}">
  <a:tblStyle styleId="{BCD6E2B1-00BA-4178-BECE-35FF0B17F877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EA6D7E8C-C3E6-4918-9EB2-3041ED23C4DF}" styleName="Table_1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>
          <a:top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TxStyle/>
      <a:tcStyle>
        <a:tcBdr/>
      </a:tcStyle>
    </a:band2V>
    <a:lastCol>
      <a:tcTxStyle b="on" i="off"/>
      <a:tcStyle>
        <a:tcBdr>
          <a:left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lastCol>
    <a:firstCol>
      <a:tcTxStyle b="on" i="off"/>
      <a:tcStyle>
        <a:tcBdr>
          <a:left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firstCol>
    <a:lastRow>
      <a:tcTxStyle b="on" i="off"/>
      <a:tcStyle>
        <a:tcBdr>
          <a:left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left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4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5" d="100"/>
          <a:sy n="125" d="100"/>
        </p:scale>
        <p:origin x="102" y="30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font" Target="fonts/font3.fntdata"/><Relationship Id="rId63" Type="http://schemas.openxmlformats.org/officeDocument/2006/relationships/font" Target="fonts/font19.fntdata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1.fntdata"/><Relationship Id="rId53" Type="http://schemas.openxmlformats.org/officeDocument/2006/relationships/font" Target="fonts/font9.fntdata"/><Relationship Id="rId58" Type="http://schemas.openxmlformats.org/officeDocument/2006/relationships/font" Target="fonts/font14.fntdata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font" Target="fonts/font17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4.fntdata"/><Relationship Id="rId56" Type="http://schemas.openxmlformats.org/officeDocument/2006/relationships/font" Target="fonts/font12.fntdata"/><Relationship Id="rId64" Type="http://schemas.openxmlformats.org/officeDocument/2006/relationships/font" Target="fonts/font20.fntdata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7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2.fntdata"/><Relationship Id="rId59" Type="http://schemas.openxmlformats.org/officeDocument/2006/relationships/font" Target="fonts/font15.fntdata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0.fntdata"/><Relationship Id="rId62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5.fntdata"/><Relationship Id="rId57" Type="http://schemas.openxmlformats.org/officeDocument/2006/relationships/font" Target="fonts/font13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8.fntdata"/><Relationship Id="rId60" Type="http://schemas.openxmlformats.org/officeDocument/2006/relationships/font" Target="fonts/font16.fntdata"/><Relationship Id="rId65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font" Target="fonts/font6.fntdata"/><Relationship Id="rId55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6" name="Google Shape;19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5" name="Google Shape;35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5" name="Google Shape;38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2" name="Google Shape;43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7" name="Google Shape;44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4" name="Google Shape;48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1" name="Google Shape;51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1" name="Google Shape;521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0" name="Google Shape;530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8" name="Google Shape;538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6" name="Google Shape;54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8" name="Google Shape;29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18bdc34a62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4" name="Google Shape;554;g18bdc34a62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8" name="Google Shape;568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6" name="Google Shape;576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7" name="Google Shape;587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7" name="Google Shape;597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5" name="Google Shape;605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3" name="Google Shape;613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0" name="Google Shape;620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9" name="Google Shape;629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5" name="Google Shape;3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8" name="Google Shape;658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3" name="Google Shape;733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1" name="Google Shape;741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0" name="Google Shape;750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6" name="Google Shape;756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2" name="Google Shape;762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8" name="Google Shape;768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3" name="Google Shape;773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2" name="Google Shape;31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18bdc34a621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18bdc34a621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18bdc34a621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18bdc34a621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18bdc34a621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18bdc34a621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5" name="Google Shape;33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6" name="Google Shape;34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5"/>
          <p:cNvSpPr/>
          <p:nvPr/>
        </p:nvSpPr>
        <p:spPr>
          <a:xfrm>
            <a:off x="5295575" y="402200"/>
            <a:ext cx="4835225" cy="5378650"/>
          </a:xfrm>
          <a:custGeom>
            <a:avLst/>
            <a:gdLst/>
            <a:ahLst/>
            <a:cxnLst/>
            <a:rect l="l" t="t" r="r" b="b"/>
            <a:pathLst>
              <a:path w="193409" h="215146" extrusionOk="0">
                <a:moveTo>
                  <a:pt x="152589" y="0"/>
                </a:moveTo>
                <a:cubicBezTo>
                  <a:pt x="139046" y="0"/>
                  <a:pt x="124282" y="4397"/>
                  <a:pt x="113863" y="12766"/>
                </a:cubicBezTo>
                <a:cubicBezTo>
                  <a:pt x="101553" y="22615"/>
                  <a:pt x="93984" y="38116"/>
                  <a:pt x="93771" y="53861"/>
                </a:cubicBezTo>
                <a:cubicBezTo>
                  <a:pt x="93680" y="62098"/>
                  <a:pt x="95382" y="70822"/>
                  <a:pt x="91948" y="78330"/>
                </a:cubicBezTo>
                <a:cubicBezTo>
                  <a:pt x="87267" y="88543"/>
                  <a:pt x="75139" y="92524"/>
                  <a:pt x="64379" y="95746"/>
                </a:cubicBezTo>
                <a:cubicBezTo>
                  <a:pt x="53649" y="98968"/>
                  <a:pt x="41552" y="103862"/>
                  <a:pt x="38087" y="114500"/>
                </a:cubicBezTo>
                <a:cubicBezTo>
                  <a:pt x="34773" y="124592"/>
                  <a:pt x="40397" y="136963"/>
                  <a:pt x="34196" y="145534"/>
                </a:cubicBezTo>
                <a:cubicBezTo>
                  <a:pt x="29515" y="151978"/>
                  <a:pt x="20396" y="152981"/>
                  <a:pt x="13709" y="157328"/>
                </a:cubicBezTo>
                <a:cubicBezTo>
                  <a:pt x="2615" y="164471"/>
                  <a:pt x="1" y="180854"/>
                  <a:pt x="5989" y="192617"/>
                </a:cubicBezTo>
                <a:cubicBezTo>
                  <a:pt x="11977" y="204380"/>
                  <a:pt x="24652" y="211645"/>
                  <a:pt x="37631" y="214015"/>
                </a:cubicBezTo>
                <a:cubicBezTo>
                  <a:pt x="41948" y="214815"/>
                  <a:pt x="46299" y="215145"/>
                  <a:pt x="50662" y="215145"/>
                </a:cubicBezTo>
                <a:cubicBezTo>
                  <a:pt x="60889" y="215145"/>
                  <a:pt x="71189" y="213334"/>
                  <a:pt x="81309" y="211523"/>
                </a:cubicBezTo>
                <a:cubicBezTo>
                  <a:pt x="107206" y="206873"/>
                  <a:pt x="133134" y="202252"/>
                  <a:pt x="159031" y="197632"/>
                </a:cubicBezTo>
                <a:cubicBezTo>
                  <a:pt x="168849" y="195869"/>
                  <a:pt x="179548" y="193620"/>
                  <a:pt x="185810" y="185869"/>
                </a:cubicBezTo>
                <a:cubicBezTo>
                  <a:pt x="191281" y="179091"/>
                  <a:pt x="191980" y="169760"/>
                  <a:pt x="192223" y="161066"/>
                </a:cubicBezTo>
                <a:cubicBezTo>
                  <a:pt x="193409" y="116233"/>
                  <a:pt x="187907" y="71247"/>
                  <a:pt x="175901" y="28025"/>
                </a:cubicBezTo>
                <a:cubicBezTo>
                  <a:pt x="172740" y="16657"/>
                  <a:pt x="169426" y="699"/>
                  <a:pt x="155323" y="61"/>
                </a:cubicBezTo>
                <a:cubicBezTo>
                  <a:pt x="154418" y="21"/>
                  <a:pt x="153506" y="0"/>
                  <a:pt x="152589" y="0"/>
                </a:cubicBezTo>
                <a:close/>
              </a:path>
            </a:pathLst>
          </a:custGeom>
          <a:solidFill>
            <a:srgbClr val="A7AF5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" name="Google Shape;11;p35"/>
          <p:cNvGrpSpPr/>
          <p:nvPr/>
        </p:nvGrpSpPr>
        <p:grpSpPr>
          <a:xfrm>
            <a:off x="7570075" y="349400"/>
            <a:ext cx="424575" cy="380200"/>
            <a:chOff x="3158625" y="1679100"/>
            <a:chExt cx="424575" cy="380200"/>
          </a:xfrm>
        </p:grpSpPr>
        <p:sp>
          <p:nvSpPr>
            <p:cNvPr id="12" name="Google Shape;12;p35"/>
            <p:cNvSpPr/>
            <p:nvPr/>
          </p:nvSpPr>
          <p:spPr>
            <a:xfrm>
              <a:off x="3184575" y="1824750"/>
              <a:ext cx="392925" cy="89250"/>
            </a:xfrm>
            <a:custGeom>
              <a:avLst/>
              <a:gdLst/>
              <a:ahLst/>
              <a:cxnLst/>
              <a:rect l="l" t="t" r="r" b="b"/>
              <a:pathLst>
                <a:path w="15717" h="3570" extrusionOk="0">
                  <a:moveTo>
                    <a:pt x="9873" y="0"/>
                  </a:moveTo>
                  <a:cubicBezTo>
                    <a:pt x="8769" y="0"/>
                    <a:pt x="7665" y="49"/>
                    <a:pt x="6555" y="109"/>
                  </a:cubicBezTo>
                  <a:cubicBezTo>
                    <a:pt x="4859" y="210"/>
                    <a:pt x="3113" y="83"/>
                    <a:pt x="1493" y="539"/>
                  </a:cubicBezTo>
                  <a:cubicBezTo>
                    <a:pt x="987" y="691"/>
                    <a:pt x="456" y="944"/>
                    <a:pt x="253" y="1425"/>
                  </a:cubicBezTo>
                  <a:cubicBezTo>
                    <a:pt x="0" y="2007"/>
                    <a:pt x="380" y="2715"/>
                    <a:pt x="911" y="3019"/>
                  </a:cubicBezTo>
                  <a:cubicBezTo>
                    <a:pt x="1468" y="3348"/>
                    <a:pt x="2151" y="3399"/>
                    <a:pt x="2784" y="3424"/>
                  </a:cubicBezTo>
                  <a:cubicBezTo>
                    <a:pt x="4474" y="3508"/>
                    <a:pt x="6170" y="3570"/>
                    <a:pt x="7865" y="3570"/>
                  </a:cubicBezTo>
                  <a:cubicBezTo>
                    <a:pt x="9725" y="3570"/>
                    <a:pt x="11585" y="3496"/>
                    <a:pt x="13439" y="3297"/>
                  </a:cubicBezTo>
                  <a:cubicBezTo>
                    <a:pt x="13945" y="3247"/>
                    <a:pt x="14451" y="3171"/>
                    <a:pt x="14907" y="2918"/>
                  </a:cubicBezTo>
                  <a:cubicBezTo>
                    <a:pt x="15362" y="2690"/>
                    <a:pt x="15716" y="2209"/>
                    <a:pt x="15691" y="1703"/>
                  </a:cubicBezTo>
                  <a:cubicBezTo>
                    <a:pt x="15666" y="767"/>
                    <a:pt x="14502" y="362"/>
                    <a:pt x="13591" y="235"/>
                  </a:cubicBezTo>
                  <a:cubicBezTo>
                    <a:pt x="12347" y="61"/>
                    <a:pt x="11110" y="0"/>
                    <a:pt x="98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35"/>
            <p:cNvSpPr/>
            <p:nvPr/>
          </p:nvSpPr>
          <p:spPr>
            <a:xfrm>
              <a:off x="3158625" y="1969800"/>
              <a:ext cx="424575" cy="89500"/>
            </a:xfrm>
            <a:custGeom>
              <a:avLst/>
              <a:gdLst/>
              <a:ahLst/>
              <a:cxnLst/>
              <a:rect l="l" t="t" r="r" b="b"/>
              <a:pathLst>
                <a:path w="16983" h="3580" extrusionOk="0">
                  <a:moveTo>
                    <a:pt x="5335" y="0"/>
                  </a:moveTo>
                  <a:cubicBezTo>
                    <a:pt x="4090" y="0"/>
                    <a:pt x="2858" y="104"/>
                    <a:pt x="1646" y="482"/>
                  </a:cubicBezTo>
                  <a:cubicBezTo>
                    <a:pt x="937" y="709"/>
                    <a:pt x="153" y="1114"/>
                    <a:pt x="77" y="1848"/>
                  </a:cubicBezTo>
                  <a:cubicBezTo>
                    <a:pt x="1" y="2430"/>
                    <a:pt x="431" y="2962"/>
                    <a:pt x="962" y="3215"/>
                  </a:cubicBezTo>
                  <a:cubicBezTo>
                    <a:pt x="1494" y="3443"/>
                    <a:pt x="2101" y="3468"/>
                    <a:pt x="2683" y="3468"/>
                  </a:cubicBezTo>
                  <a:cubicBezTo>
                    <a:pt x="4860" y="3493"/>
                    <a:pt x="7036" y="3544"/>
                    <a:pt x="9213" y="3569"/>
                  </a:cubicBezTo>
                  <a:cubicBezTo>
                    <a:pt x="9631" y="3574"/>
                    <a:pt x="10051" y="3580"/>
                    <a:pt x="10470" y="3580"/>
                  </a:cubicBezTo>
                  <a:cubicBezTo>
                    <a:pt x="12105" y="3580"/>
                    <a:pt x="13736" y="3501"/>
                    <a:pt x="15287" y="3038"/>
                  </a:cubicBezTo>
                  <a:cubicBezTo>
                    <a:pt x="16071" y="2810"/>
                    <a:pt x="16957" y="2304"/>
                    <a:pt x="16957" y="1494"/>
                  </a:cubicBezTo>
                  <a:cubicBezTo>
                    <a:pt x="16982" y="937"/>
                    <a:pt x="16527" y="456"/>
                    <a:pt x="15995" y="254"/>
                  </a:cubicBezTo>
                  <a:cubicBezTo>
                    <a:pt x="15489" y="51"/>
                    <a:pt x="14907" y="51"/>
                    <a:pt x="14350" y="51"/>
                  </a:cubicBezTo>
                  <a:cubicBezTo>
                    <a:pt x="12889" y="84"/>
                    <a:pt x="11428" y="149"/>
                    <a:pt x="9973" y="149"/>
                  </a:cubicBezTo>
                  <a:cubicBezTo>
                    <a:pt x="9186" y="149"/>
                    <a:pt x="8401" y="130"/>
                    <a:pt x="7618" y="77"/>
                  </a:cubicBezTo>
                  <a:cubicBezTo>
                    <a:pt x="6853" y="38"/>
                    <a:pt x="6091" y="0"/>
                    <a:pt x="53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4;p35"/>
            <p:cNvSpPr/>
            <p:nvPr/>
          </p:nvSpPr>
          <p:spPr>
            <a:xfrm>
              <a:off x="3158625" y="1679100"/>
              <a:ext cx="424575" cy="89800"/>
            </a:xfrm>
            <a:custGeom>
              <a:avLst/>
              <a:gdLst/>
              <a:ahLst/>
              <a:cxnLst/>
              <a:rect l="l" t="t" r="r" b="b"/>
              <a:pathLst>
                <a:path w="16983" h="3592" extrusionOk="0">
                  <a:moveTo>
                    <a:pt x="5357" y="1"/>
                  </a:moveTo>
                  <a:cubicBezTo>
                    <a:pt x="4104" y="1"/>
                    <a:pt x="2865" y="113"/>
                    <a:pt x="1646" y="493"/>
                  </a:cubicBezTo>
                  <a:cubicBezTo>
                    <a:pt x="937" y="696"/>
                    <a:pt x="153" y="1126"/>
                    <a:pt x="77" y="1860"/>
                  </a:cubicBezTo>
                  <a:cubicBezTo>
                    <a:pt x="1" y="2442"/>
                    <a:pt x="431" y="2974"/>
                    <a:pt x="962" y="3227"/>
                  </a:cubicBezTo>
                  <a:cubicBezTo>
                    <a:pt x="1494" y="3454"/>
                    <a:pt x="2101" y="3480"/>
                    <a:pt x="2683" y="3480"/>
                  </a:cubicBezTo>
                  <a:cubicBezTo>
                    <a:pt x="4860" y="3505"/>
                    <a:pt x="7036" y="3530"/>
                    <a:pt x="9213" y="3581"/>
                  </a:cubicBezTo>
                  <a:cubicBezTo>
                    <a:pt x="9631" y="3586"/>
                    <a:pt x="10051" y="3591"/>
                    <a:pt x="10470" y="3591"/>
                  </a:cubicBezTo>
                  <a:cubicBezTo>
                    <a:pt x="12105" y="3591"/>
                    <a:pt x="13736" y="3513"/>
                    <a:pt x="15287" y="3049"/>
                  </a:cubicBezTo>
                  <a:cubicBezTo>
                    <a:pt x="16071" y="2822"/>
                    <a:pt x="16957" y="2316"/>
                    <a:pt x="16957" y="1506"/>
                  </a:cubicBezTo>
                  <a:cubicBezTo>
                    <a:pt x="16982" y="949"/>
                    <a:pt x="16527" y="468"/>
                    <a:pt x="15995" y="240"/>
                  </a:cubicBezTo>
                  <a:cubicBezTo>
                    <a:pt x="15590" y="78"/>
                    <a:pt x="15137" y="62"/>
                    <a:pt x="14686" y="62"/>
                  </a:cubicBezTo>
                  <a:cubicBezTo>
                    <a:pt x="14574" y="62"/>
                    <a:pt x="14462" y="63"/>
                    <a:pt x="14350" y="63"/>
                  </a:cubicBezTo>
                  <a:cubicBezTo>
                    <a:pt x="12897" y="96"/>
                    <a:pt x="11443" y="150"/>
                    <a:pt x="9996" y="150"/>
                  </a:cubicBezTo>
                  <a:cubicBezTo>
                    <a:pt x="9201" y="150"/>
                    <a:pt x="8408" y="133"/>
                    <a:pt x="7618" y="88"/>
                  </a:cubicBezTo>
                  <a:cubicBezTo>
                    <a:pt x="6860" y="41"/>
                    <a:pt x="6106" y="1"/>
                    <a:pt x="53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" name="Google Shape;15;p35"/>
          <p:cNvSpPr/>
          <p:nvPr/>
        </p:nvSpPr>
        <p:spPr>
          <a:xfrm>
            <a:off x="-70850" y="4287163"/>
            <a:ext cx="1274175" cy="412375"/>
          </a:xfrm>
          <a:custGeom>
            <a:avLst/>
            <a:gdLst/>
            <a:ahLst/>
            <a:cxnLst/>
            <a:rect l="l" t="t" r="r" b="b"/>
            <a:pathLst>
              <a:path w="50967" h="16495" extrusionOk="0">
                <a:moveTo>
                  <a:pt x="38604" y="1"/>
                </a:moveTo>
                <a:cubicBezTo>
                  <a:pt x="35880" y="1"/>
                  <a:pt x="33154" y="860"/>
                  <a:pt x="31002" y="2537"/>
                </a:cubicBezTo>
                <a:cubicBezTo>
                  <a:pt x="29079" y="4030"/>
                  <a:pt x="27636" y="6029"/>
                  <a:pt x="25839" y="7674"/>
                </a:cubicBezTo>
                <a:cubicBezTo>
                  <a:pt x="24284" y="9118"/>
                  <a:pt x="22280" y="10329"/>
                  <a:pt x="20187" y="10329"/>
                </a:cubicBezTo>
                <a:cubicBezTo>
                  <a:pt x="19896" y="10329"/>
                  <a:pt x="19603" y="10305"/>
                  <a:pt x="19310" y="10256"/>
                </a:cubicBezTo>
                <a:cubicBezTo>
                  <a:pt x="15995" y="9699"/>
                  <a:pt x="14046" y="6206"/>
                  <a:pt x="11060" y="4637"/>
                </a:cubicBezTo>
                <a:cubicBezTo>
                  <a:pt x="9986" y="4070"/>
                  <a:pt x="8773" y="3791"/>
                  <a:pt x="7558" y="3791"/>
                </a:cubicBezTo>
                <a:cubicBezTo>
                  <a:pt x="6224" y="3791"/>
                  <a:pt x="4885" y="4127"/>
                  <a:pt x="3720" y="4789"/>
                </a:cubicBezTo>
                <a:cubicBezTo>
                  <a:pt x="2455" y="5498"/>
                  <a:pt x="1417" y="6611"/>
                  <a:pt x="759" y="7927"/>
                </a:cubicBezTo>
                <a:cubicBezTo>
                  <a:pt x="0" y="9395"/>
                  <a:pt x="734" y="11192"/>
                  <a:pt x="2303" y="11749"/>
                </a:cubicBezTo>
                <a:cubicBezTo>
                  <a:pt x="2404" y="11774"/>
                  <a:pt x="2505" y="11799"/>
                  <a:pt x="2607" y="11850"/>
                </a:cubicBezTo>
                <a:cubicBezTo>
                  <a:pt x="2880" y="11941"/>
                  <a:pt x="3164" y="11986"/>
                  <a:pt x="3446" y="11986"/>
                </a:cubicBezTo>
                <a:cubicBezTo>
                  <a:pt x="4182" y="11986"/>
                  <a:pt x="4911" y="11683"/>
                  <a:pt x="5441" y="11116"/>
                </a:cubicBezTo>
                <a:cubicBezTo>
                  <a:pt x="5871" y="10661"/>
                  <a:pt x="6504" y="10306"/>
                  <a:pt x="7061" y="10205"/>
                </a:cubicBezTo>
                <a:cubicBezTo>
                  <a:pt x="7253" y="10158"/>
                  <a:pt x="7446" y="10137"/>
                  <a:pt x="7639" y="10137"/>
                </a:cubicBezTo>
                <a:cubicBezTo>
                  <a:pt x="8491" y="10137"/>
                  <a:pt x="9336" y="10559"/>
                  <a:pt x="9997" y="11116"/>
                </a:cubicBezTo>
                <a:cubicBezTo>
                  <a:pt x="10832" y="11774"/>
                  <a:pt x="11490" y="12635"/>
                  <a:pt x="12249" y="13394"/>
                </a:cubicBezTo>
                <a:cubicBezTo>
                  <a:pt x="14413" y="15467"/>
                  <a:pt x="17438" y="16494"/>
                  <a:pt x="20420" y="16494"/>
                </a:cubicBezTo>
                <a:cubicBezTo>
                  <a:pt x="20751" y="16494"/>
                  <a:pt x="21082" y="16481"/>
                  <a:pt x="21410" y="16456"/>
                </a:cubicBezTo>
                <a:cubicBezTo>
                  <a:pt x="24726" y="16203"/>
                  <a:pt x="27889" y="14760"/>
                  <a:pt x="30496" y="12711"/>
                </a:cubicBezTo>
                <a:cubicBezTo>
                  <a:pt x="32166" y="11420"/>
                  <a:pt x="33659" y="9851"/>
                  <a:pt x="35482" y="8763"/>
                </a:cubicBezTo>
                <a:cubicBezTo>
                  <a:pt x="36726" y="7991"/>
                  <a:pt x="38201" y="7463"/>
                  <a:pt x="39645" y="7463"/>
                </a:cubicBezTo>
                <a:cubicBezTo>
                  <a:pt x="40287" y="7463"/>
                  <a:pt x="40923" y="7567"/>
                  <a:pt x="41530" y="7801"/>
                </a:cubicBezTo>
                <a:cubicBezTo>
                  <a:pt x="42770" y="8282"/>
                  <a:pt x="43757" y="9471"/>
                  <a:pt x="44036" y="10711"/>
                </a:cubicBezTo>
                <a:cubicBezTo>
                  <a:pt x="44339" y="11926"/>
                  <a:pt x="45352" y="12812"/>
                  <a:pt x="46592" y="12812"/>
                </a:cubicBezTo>
                <a:cubicBezTo>
                  <a:pt x="47022" y="12837"/>
                  <a:pt x="47452" y="12837"/>
                  <a:pt x="47882" y="12837"/>
                </a:cubicBezTo>
                <a:cubicBezTo>
                  <a:pt x="47896" y="12837"/>
                  <a:pt x="47909" y="12837"/>
                  <a:pt x="47922" y="12837"/>
                </a:cubicBezTo>
                <a:cubicBezTo>
                  <a:pt x="49673" y="12837"/>
                  <a:pt x="50967" y="11179"/>
                  <a:pt x="50540" y="9471"/>
                </a:cubicBezTo>
                <a:cubicBezTo>
                  <a:pt x="49679" y="6029"/>
                  <a:pt x="47351" y="2942"/>
                  <a:pt x="44162" y="1297"/>
                </a:cubicBezTo>
                <a:cubicBezTo>
                  <a:pt x="42446" y="428"/>
                  <a:pt x="40526" y="1"/>
                  <a:pt x="386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" name="Google Shape;16;p35"/>
          <p:cNvGrpSpPr/>
          <p:nvPr/>
        </p:nvGrpSpPr>
        <p:grpSpPr>
          <a:xfrm flipH="1">
            <a:off x="4715313" y="4335700"/>
            <a:ext cx="947175" cy="861950"/>
            <a:chOff x="3575213" y="4145450"/>
            <a:chExt cx="947175" cy="861950"/>
          </a:xfrm>
        </p:grpSpPr>
        <p:sp>
          <p:nvSpPr>
            <p:cNvPr id="17" name="Google Shape;17;p35"/>
            <p:cNvSpPr/>
            <p:nvPr/>
          </p:nvSpPr>
          <p:spPr>
            <a:xfrm>
              <a:off x="3575213" y="4145450"/>
              <a:ext cx="947175" cy="861950"/>
            </a:xfrm>
            <a:custGeom>
              <a:avLst/>
              <a:gdLst/>
              <a:ahLst/>
              <a:cxnLst/>
              <a:rect l="l" t="t" r="r" b="b"/>
              <a:pathLst>
                <a:path w="37887" h="34478" extrusionOk="0">
                  <a:moveTo>
                    <a:pt x="17078" y="0"/>
                  </a:moveTo>
                  <a:cubicBezTo>
                    <a:pt x="16564" y="0"/>
                    <a:pt x="16071" y="245"/>
                    <a:pt x="15768" y="842"/>
                  </a:cubicBezTo>
                  <a:cubicBezTo>
                    <a:pt x="12984" y="6334"/>
                    <a:pt x="10883" y="12053"/>
                    <a:pt x="9339" y="17950"/>
                  </a:cubicBezTo>
                  <a:cubicBezTo>
                    <a:pt x="9213" y="16204"/>
                    <a:pt x="9061" y="14432"/>
                    <a:pt x="8833" y="12686"/>
                  </a:cubicBezTo>
                  <a:cubicBezTo>
                    <a:pt x="8327" y="8814"/>
                    <a:pt x="8125" y="3018"/>
                    <a:pt x="4253" y="867"/>
                  </a:cubicBezTo>
                  <a:cubicBezTo>
                    <a:pt x="4024" y="734"/>
                    <a:pt x="3764" y="670"/>
                    <a:pt x="3506" y="670"/>
                  </a:cubicBezTo>
                  <a:cubicBezTo>
                    <a:pt x="2881" y="670"/>
                    <a:pt x="2263" y="1047"/>
                    <a:pt x="2101" y="1728"/>
                  </a:cubicBezTo>
                  <a:cubicBezTo>
                    <a:pt x="1" y="10560"/>
                    <a:pt x="785" y="19975"/>
                    <a:pt x="4177" y="28402"/>
                  </a:cubicBezTo>
                  <a:cubicBezTo>
                    <a:pt x="4885" y="30174"/>
                    <a:pt x="5645" y="32679"/>
                    <a:pt x="7214" y="33843"/>
                  </a:cubicBezTo>
                  <a:cubicBezTo>
                    <a:pt x="7831" y="34303"/>
                    <a:pt x="8473" y="34477"/>
                    <a:pt x="9122" y="34477"/>
                  </a:cubicBezTo>
                  <a:cubicBezTo>
                    <a:pt x="9615" y="34477"/>
                    <a:pt x="10112" y="34376"/>
                    <a:pt x="10605" y="34223"/>
                  </a:cubicBezTo>
                  <a:cubicBezTo>
                    <a:pt x="10809" y="34310"/>
                    <a:pt x="11031" y="34360"/>
                    <a:pt x="11260" y="34360"/>
                  </a:cubicBezTo>
                  <a:cubicBezTo>
                    <a:pt x="11626" y="34360"/>
                    <a:pt x="12008" y="34231"/>
                    <a:pt x="12351" y="33919"/>
                  </a:cubicBezTo>
                  <a:cubicBezTo>
                    <a:pt x="12579" y="33717"/>
                    <a:pt x="12832" y="33489"/>
                    <a:pt x="13085" y="33286"/>
                  </a:cubicBezTo>
                  <a:cubicBezTo>
                    <a:pt x="15236" y="32451"/>
                    <a:pt x="17362" y="31566"/>
                    <a:pt x="19488" y="30629"/>
                  </a:cubicBezTo>
                  <a:cubicBezTo>
                    <a:pt x="21968" y="29870"/>
                    <a:pt x="24322" y="28706"/>
                    <a:pt x="26397" y="27162"/>
                  </a:cubicBezTo>
                  <a:cubicBezTo>
                    <a:pt x="30421" y="24859"/>
                    <a:pt x="34141" y="22050"/>
                    <a:pt x="37203" y="18532"/>
                  </a:cubicBezTo>
                  <a:cubicBezTo>
                    <a:pt x="37709" y="17950"/>
                    <a:pt x="37887" y="16963"/>
                    <a:pt x="37229" y="16381"/>
                  </a:cubicBezTo>
                  <a:cubicBezTo>
                    <a:pt x="36560" y="15787"/>
                    <a:pt x="35851" y="15559"/>
                    <a:pt x="35130" y="15559"/>
                  </a:cubicBezTo>
                  <a:cubicBezTo>
                    <a:pt x="33640" y="15559"/>
                    <a:pt x="32097" y="16533"/>
                    <a:pt x="30750" y="17267"/>
                  </a:cubicBezTo>
                  <a:cubicBezTo>
                    <a:pt x="29105" y="18127"/>
                    <a:pt x="27485" y="19038"/>
                    <a:pt x="25891" y="19975"/>
                  </a:cubicBezTo>
                  <a:cubicBezTo>
                    <a:pt x="26523" y="18456"/>
                    <a:pt x="27131" y="16938"/>
                    <a:pt x="27789" y="15470"/>
                  </a:cubicBezTo>
                  <a:cubicBezTo>
                    <a:pt x="29636" y="11243"/>
                    <a:pt x="31433" y="7017"/>
                    <a:pt x="33129" y="2740"/>
                  </a:cubicBezTo>
                  <a:cubicBezTo>
                    <a:pt x="33573" y="1610"/>
                    <a:pt x="32487" y="544"/>
                    <a:pt x="31414" y="544"/>
                  </a:cubicBezTo>
                  <a:cubicBezTo>
                    <a:pt x="31141" y="544"/>
                    <a:pt x="30869" y="612"/>
                    <a:pt x="30623" y="766"/>
                  </a:cubicBezTo>
                  <a:cubicBezTo>
                    <a:pt x="26625" y="3196"/>
                    <a:pt x="23309" y="6435"/>
                    <a:pt x="20146" y="9826"/>
                  </a:cubicBezTo>
                  <a:cubicBezTo>
                    <a:pt x="19538" y="10484"/>
                    <a:pt x="18906" y="11193"/>
                    <a:pt x="18273" y="11927"/>
                  </a:cubicBezTo>
                  <a:cubicBezTo>
                    <a:pt x="19361" y="8460"/>
                    <a:pt x="20272" y="4613"/>
                    <a:pt x="18956" y="1298"/>
                  </a:cubicBezTo>
                  <a:cubicBezTo>
                    <a:pt x="18668" y="553"/>
                    <a:pt x="17850" y="0"/>
                    <a:pt x="170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35"/>
            <p:cNvSpPr/>
            <p:nvPr/>
          </p:nvSpPr>
          <p:spPr>
            <a:xfrm>
              <a:off x="3660888" y="4217200"/>
              <a:ext cx="782500" cy="680825"/>
            </a:xfrm>
            <a:custGeom>
              <a:avLst/>
              <a:gdLst/>
              <a:ahLst/>
              <a:cxnLst/>
              <a:rect l="l" t="t" r="r" b="b"/>
              <a:pathLst>
                <a:path w="31300" h="27233" extrusionOk="0">
                  <a:moveTo>
                    <a:pt x="13942" y="0"/>
                  </a:moveTo>
                  <a:cubicBezTo>
                    <a:pt x="13908" y="0"/>
                    <a:pt x="13875" y="15"/>
                    <a:pt x="13859" y="47"/>
                  </a:cubicBezTo>
                  <a:cubicBezTo>
                    <a:pt x="10114" y="8196"/>
                    <a:pt x="7785" y="17105"/>
                    <a:pt x="6444" y="25937"/>
                  </a:cubicBezTo>
                  <a:cubicBezTo>
                    <a:pt x="6292" y="25785"/>
                    <a:pt x="6140" y="25532"/>
                    <a:pt x="6039" y="25228"/>
                  </a:cubicBezTo>
                  <a:cubicBezTo>
                    <a:pt x="5837" y="24722"/>
                    <a:pt x="5735" y="24115"/>
                    <a:pt x="5609" y="23583"/>
                  </a:cubicBezTo>
                  <a:cubicBezTo>
                    <a:pt x="5330" y="22571"/>
                    <a:pt x="5077" y="21559"/>
                    <a:pt x="4824" y="20546"/>
                  </a:cubicBezTo>
                  <a:cubicBezTo>
                    <a:pt x="4343" y="18623"/>
                    <a:pt x="3837" y="16700"/>
                    <a:pt x="3356" y="14751"/>
                  </a:cubicBezTo>
                  <a:cubicBezTo>
                    <a:pt x="2319" y="10575"/>
                    <a:pt x="1281" y="6425"/>
                    <a:pt x="218" y="2249"/>
                  </a:cubicBezTo>
                  <a:cubicBezTo>
                    <a:pt x="198" y="2198"/>
                    <a:pt x="157" y="2176"/>
                    <a:pt x="117" y="2176"/>
                  </a:cubicBezTo>
                  <a:cubicBezTo>
                    <a:pt x="58" y="2176"/>
                    <a:pt x="1" y="2224"/>
                    <a:pt x="16" y="2300"/>
                  </a:cubicBezTo>
                  <a:cubicBezTo>
                    <a:pt x="1079" y="7007"/>
                    <a:pt x="2167" y="11714"/>
                    <a:pt x="3280" y="16396"/>
                  </a:cubicBezTo>
                  <a:cubicBezTo>
                    <a:pt x="3837" y="18851"/>
                    <a:pt x="4394" y="21306"/>
                    <a:pt x="4951" y="23761"/>
                  </a:cubicBezTo>
                  <a:cubicBezTo>
                    <a:pt x="5204" y="24874"/>
                    <a:pt x="5381" y="26671"/>
                    <a:pt x="6646" y="27126"/>
                  </a:cubicBezTo>
                  <a:cubicBezTo>
                    <a:pt x="6849" y="27200"/>
                    <a:pt x="7064" y="27232"/>
                    <a:pt x="7289" y="27232"/>
                  </a:cubicBezTo>
                  <a:cubicBezTo>
                    <a:pt x="8609" y="27232"/>
                    <a:pt x="10236" y="26113"/>
                    <a:pt x="11252" y="25659"/>
                  </a:cubicBezTo>
                  <a:cubicBezTo>
                    <a:pt x="13404" y="24722"/>
                    <a:pt x="15555" y="23735"/>
                    <a:pt x="17706" y="22774"/>
                  </a:cubicBezTo>
                  <a:cubicBezTo>
                    <a:pt x="22109" y="20800"/>
                    <a:pt x="26462" y="18800"/>
                    <a:pt x="30841" y="16776"/>
                  </a:cubicBezTo>
                  <a:cubicBezTo>
                    <a:pt x="31300" y="16579"/>
                    <a:pt x="31022" y="15967"/>
                    <a:pt x="30612" y="15967"/>
                  </a:cubicBezTo>
                  <a:cubicBezTo>
                    <a:pt x="30547" y="15967"/>
                    <a:pt x="30479" y="15982"/>
                    <a:pt x="30410" y="16016"/>
                  </a:cubicBezTo>
                  <a:cubicBezTo>
                    <a:pt x="26690" y="17737"/>
                    <a:pt x="22970" y="19433"/>
                    <a:pt x="19250" y="21129"/>
                  </a:cubicBezTo>
                  <a:cubicBezTo>
                    <a:pt x="17377" y="21989"/>
                    <a:pt x="15529" y="22824"/>
                    <a:pt x="13657" y="23685"/>
                  </a:cubicBezTo>
                  <a:cubicBezTo>
                    <a:pt x="12720" y="24090"/>
                    <a:pt x="11784" y="24520"/>
                    <a:pt x="10847" y="24950"/>
                  </a:cubicBezTo>
                  <a:cubicBezTo>
                    <a:pt x="10038" y="25330"/>
                    <a:pt x="8975" y="26038"/>
                    <a:pt x="8064" y="26215"/>
                  </a:cubicBezTo>
                  <a:cubicBezTo>
                    <a:pt x="7785" y="26266"/>
                    <a:pt x="7532" y="26291"/>
                    <a:pt x="7330" y="26291"/>
                  </a:cubicBezTo>
                  <a:cubicBezTo>
                    <a:pt x="14137" y="19104"/>
                    <a:pt x="21198" y="12068"/>
                    <a:pt x="27753" y="4679"/>
                  </a:cubicBezTo>
                  <a:cubicBezTo>
                    <a:pt x="28029" y="4364"/>
                    <a:pt x="27753" y="3926"/>
                    <a:pt x="27438" y="3926"/>
                  </a:cubicBezTo>
                  <a:cubicBezTo>
                    <a:pt x="27348" y="3926"/>
                    <a:pt x="27255" y="3962"/>
                    <a:pt x="27171" y="4046"/>
                  </a:cubicBezTo>
                  <a:cubicBezTo>
                    <a:pt x="20388" y="10803"/>
                    <a:pt x="13960" y="17990"/>
                    <a:pt x="7431" y="24975"/>
                  </a:cubicBezTo>
                  <a:cubicBezTo>
                    <a:pt x="8798" y="16447"/>
                    <a:pt x="11176" y="8298"/>
                    <a:pt x="14062" y="148"/>
                  </a:cubicBezTo>
                  <a:cubicBezTo>
                    <a:pt x="14096" y="63"/>
                    <a:pt x="14014" y="0"/>
                    <a:pt x="139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" name="Google Shape;19;p35"/>
          <p:cNvGrpSpPr/>
          <p:nvPr/>
        </p:nvGrpSpPr>
        <p:grpSpPr>
          <a:xfrm>
            <a:off x="4591800" y="438350"/>
            <a:ext cx="473900" cy="508875"/>
            <a:chOff x="1566150" y="4150650"/>
            <a:chExt cx="473900" cy="508875"/>
          </a:xfrm>
        </p:grpSpPr>
        <p:sp>
          <p:nvSpPr>
            <p:cNvPr id="20" name="Google Shape;20;p35"/>
            <p:cNvSpPr/>
            <p:nvPr/>
          </p:nvSpPr>
          <p:spPr>
            <a:xfrm>
              <a:off x="1566150" y="4282700"/>
              <a:ext cx="113275" cy="79450"/>
            </a:xfrm>
            <a:custGeom>
              <a:avLst/>
              <a:gdLst/>
              <a:ahLst/>
              <a:cxnLst/>
              <a:rect l="l" t="t" r="r" b="b"/>
              <a:pathLst>
                <a:path w="4531" h="3178" extrusionOk="0">
                  <a:moveTo>
                    <a:pt x="2289" y="1"/>
                  </a:moveTo>
                  <a:cubicBezTo>
                    <a:pt x="2192" y="1"/>
                    <a:pt x="2095" y="4"/>
                    <a:pt x="1999" y="10"/>
                  </a:cubicBezTo>
                  <a:cubicBezTo>
                    <a:pt x="1594" y="60"/>
                    <a:pt x="1189" y="136"/>
                    <a:pt x="835" y="364"/>
                  </a:cubicBezTo>
                  <a:cubicBezTo>
                    <a:pt x="380" y="642"/>
                    <a:pt x="25" y="1123"/>
                    <a:pt x="25" y="1655"/>
                  </a:cubicBezTo>
                  <a:cubicBezTo>
                    <a:pt x="0" y="2287"/>
                    <a:pt x="481" y="2870"/>
                    <a:pt x="1088" y="3072"/>
                  </a:cubicBezTo>
                  <a:cubicBezTo>
                    <a:pt x="1303" y="3144"/>
                    <a:pt x="1525" y="3177"/>
                    <a:pt x="1747" y="3177"/>
                  </a:cubicBezTo>
                  <a:cubicBezTo>
                    <a:pt x="2152" y="3177"/>
                    <a:pt x="2560" y="3066"/>
                    <a:pt x="2936" y="2870"/>
                  </a:cubicBezTo>
                  <a:cubicBezTo>
                    <a:pt x="3543" y="2566"/>
                    <a:pt x="4530" y="1958"/>
                    <a:pt x="4378" y="1149"/>
                  </a:cubicBezTo>
                  <a:cubicBezTo>
                    <a:pt x="4328" y="820"/>
                    <a:pt x="4075" y="541"/>
                    <a:pt x="3796" y="364"/>
                  </a:cubicBezTo>
                  <a:cubicBezTo>
                    <a:pt x="3619" y="238"/>
                    <a:pt x="3417" y="162"/>
                    <a:pt x="3214" y="111"/>
                  </a:cubicBezTo>
                  <a:cubicBezTo>
                    <a:pt x="2924" y="34"/>
                    <a:pt x="2605" y="1"/>
                    <a:pt x="22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35"/>
            <p:cNvSpPr/>
            <p:nvPr/>
          </p:nvSpPr>
          <p:spPr>
            <a:xfrm>
              <a:off x="1644600" y="4464300"/>
              <a:ext cx="72925" cy="58625"/>
            </a:xfrm>
            <a:custGeom>
              <a:avLst/>
              <a:gdLst/>
              <a:ahLst/>
              <a:cxnLst/>
              <a:rect l="l" t="t" r="r" b="b"/>
              <a:pathLst>
                <a:path w="2917" h="2345" extrusionOk="0">
                  <a:moveTo>
                    <a:pt x="1272" y="1"/>
                  </a:moveTo>
                  <a:cubicBezTo>
                    <a:pt x="925" y="1"/>
                    <a:pt x="576" y="159"/>
                    <a:pt x="329" y="541"/>
                  </a:cubicBezTo>
                  <a:cubicBezTo>
                    <a:pt x="0" y="1047"/>
                    <a:pt x="177" y="1831"/>
                    <a:pt x="709" y="2160"/>
                  </a:cubicBezTo>
                  <a:cubicBezTo>
                    <a:pt x="888" y="2286"/>
                    <a:pt x="1102" y="2345"/>
                    <a:pt x="1319" y="2345"/>
                  </a:cubicBezTo>
                  <a:cubicBezTo>
                    <a:pt x="1714" y="2345"/>
                    <a:pt x="2116" y="2149"/>
                    <a:pt x="2328" y="1806"/>
                  </a:cubicBezTo>
                  <a:cubicBezTo>
                    <a:pt x="2917" y="897"/>
                    <a:pt x="2099" y="1"/>
                    <a:pt x="12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35"/>
            <p:cNvSpPr/>
            <p:nvPr/>
          </p:nvSpPr>
          <p:spPr>
            <a:xfrm>
              <a:off x="1778100" y="4378350"/>
              <a:ext cx="60125" cy="64200"/>
            </a:xfrm>
            <a:custGeom>
              <a:avLst/>
              <a:gdLst/>
              <a:ahLst/>
              <a:cxnLst/>
              <a:rect l="l" t="t" r="r" b="b"/>
              <a:pathLst>
                <a:path w="2405" h="2568" extrusionOk="0">
                  <a:moveTo>
                    <a:pt x="1217" y="0"/>
                  </a:moveTo>
                  <a:cubicBezTo>
                    <a:pt x="863" y="0"/>
                    <a:pt x="495" y="118"/>
                    <a:pt x="304" y="309"/>
                  </a:cubicBezTo>
                  <a:cubicBezTo>
                    <a:pt x="25" y="587"/>
                    <a:pt x="0" y="992"/>
                    <a:pt x="25" y="1372"/>
                  </a:cubicBezTo>
                  <a:cubicBezTo>
                    <a:pt x="25" y="1676"/>
                    <a:pt x="76" y="2005"/>
                    <a:pt x="278" y="2258"/>
                  </a:cubicBezTo>
                  <a:cubicBezTo>
                    <a:pt x="417" y="2436"/>
                    <a:pt x="649" y="2568"/>
                    <a:pt x="889" y="2568"/>
                  </a:cubicBezTo>
                  <a:cubicBezTo>
                    <a:pt x="956" y="2568"/>
                    <a:pt x="1023" y="2558"/>
                    <a:pt x="1088" y="2536"/>
                  </a:cubicBezTo>
                  <a:cubicBezTo>
                    <a:pt x="1240" y="2460"/>
                    <a:pt x="1367" y="2308"/>
                    <a:pt x="1468" y="2182"/>
                  </a:cubicBezTo>
                  <a:cubicBezTo>
                    <a:pt x="1772" y="1751"/>
                    <a:pt x="2404" y="790"/>
                    <a:pt x="1974" y="284"/>
                  </a:cubicBezTo>
                  <a:cubicBezTo>
                    <a:pt x="1811" y="86"/>
                    <a:pt x="1519" y="0"/>
                    <a:pt x="1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35"/>
            <p:cNvSpPr/>
            <p:nvPr/>
          </p:nvSpPr>
          <p:spPr>
            <a:xfrm>
              <a:off x="1771775" y="4150650"/>
              <a:ext cx="81000" cy="76625"/>
            </a:xfrm>
            <a:custGeom>
              <a:avLst/>
              <a:gdLst/>
              <a:ahLst/>
              <a:cxnLst/>
              <a:rect l="l" t="t" r="r" b="b"/>
              <a:pathLst>
                <a:path w="3240" h="3065" extrusionOk="0">
                  <a:moveTo>
                    <a:pt x="1827" y="0"/>
                  </a:moveTo>
                  <a:cubicBezTo>
                    <a:pt x="1135" y="0"/>
                    <a:pt x="498" y="917"/>
                    <a:pt x="228" y="1496"/>
                  </a:cubicBezTo>
                  <a:cubicBezTo>
                    <a:pt x="101" y="1774"/>
                    <a:pt x="0" y="2052"/>
                    <a:pt x="51" y="2331"/>
                  </a:cubicBezTo>
                  <a:cubicBezTo>
                    <a:pt x="152" y="2685"/>
                    <a:pt x="481" y="2888"/>
                    <a:pt x="810" y="2989"/>
                  </a:cubicBezTo>
                  <a:cubicBezTo>
                    <a:pt x="988" y="3038"/>
                    <a:pt x="1178" y="3065"/>
                    <a:pt x="1367" y="3065"/>
                  </a:cubicBezTo>
                  <a:cubicBezTo>
                    <a:pt x="1662" y="3065"/>
                    <a:pt x="1955" y="3001"/>
                    <a:pt x="2202" y="2862"/>
                  </a:cubicBezTo>
                  <a:cubicBezTo>
                    <a:pt x="3138" y="2356"/>
                    <a:pt x="3239" y="1040"/>
                    <a:pt x="2480" y="306"/>
                  </a:cubicBezTo>
                  <a:cubicBezTo>
                    <a:pt x="2264" y="89"/>
                    <a:pt x="2043" y="0"/>
                    <a:pt x="18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35"/>
            <p:cNvSpPr/>
            <p:nvPr/>
          </p:nvSpPr>
          <p:spPr>
            <a:xfrm>
              <a:off x="1976325" y="4376600"/>
              <a:ext cx="63725" cy="77325"/>
            </a:xfrm>
            <a:custGeom>
              <a:avLst/>
              <a:gdLst/>
              <a:ahLst/>
              <a:cxnLst/>
              <a:rect l="l" t="t" r="r" b="b"/>
              <a:pathLst>
                <a:path w="2549" h="3093" extrusionOk="0">
                  <a:moveTo>
                    <a:pt x="1066" y="0"/>
                  </a:moveTo>
                  <a:cubicBezTo>
                    <a:pt x="509" y="0"/>
                    <a:pt x="1" y="633"/>
                    <a:pt x="94" y="1265"/>
                  </a:cubicBezTo>
                  <a:cubicBezTo>
                    <a:pt x="144" y="1670"/>
                    <a:pt x="397" y="2024"/>
                    <a:pt x="701" y="2302"/>
                  </a:cubicBezTo>
                  <a:cubicBezTo>
                    <a:pt x="1005" y="2581"/>
                    <a:pt x="1359" y="2783"/>
                    <a:pt x="1713" y="2960"/>
                  </a:cubicBezTo>
                  <a:cubicBezTo>
                    <a:pt x="1840" y="3033"/>
                    <a:pt x="1980" y="3092"/>
                    <a:pt x="2115" y="3092"/>
                  </a:cubicBezTo>
                  <a:cubicBezTo>
                    <a:pt x="2168" y="3092"/>
                    <a:pt x="2220" y="3083"/>
                    <a:pt x="2270" y="3062"/>
                  </a:cubicBezTo>
                  <a:cubicBezTo>
                    <a:pt x="2447" y="2986"/>
                    <a:pt x="2523" y="2758"/>
                    <a:pt x="2523" y="2555"/>
                  </a:cubicBezTo>
                  <a:cubicBezTo>
                    <a:pt x="2549" y="1897"/>
                    <a:pt x="2118" y="784"/>
                    <a:pt x="1663" y="278"/>
                  </a:cubicBezTo>
                  <a:cubicBezTo>
                    <a:pt x="1475" y="83"/>
                    <a:pt x="1267" y="0"/>
                    <a:pt x="10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35"/>
            <p:cNvSpPr/>
            <p:nvPr/>
          </p:nvSpPr>
          <p:spPr>
            <a:xfrm>
              <a:off x="1845200" y="4620425"/>
              <a:ext cx="51225" cy="39100"/>
            </a:xfrm>
            <a:custGeom>
              <a:avLst/>
              <a:gdLst/>
              <a:ahLst/>
              <a:cxnLst/>
              <a:rect l="l" t="t" r="r" b="b"/>
              <a:pathLst>
                <a:path w="2049" h="1564" extrusionOk="0">
                  <a:moveTo>
                    <a:pt x="1081" y="0"/>
                  </a:moveTo>
                  <a:cubicBezTo>
                    <a:pt x="857" y="0"/>
                    <a:pt x="630" y="85"/>
                    <a:pt x="480" y="268"/>
                  </a:cubicBezTo>
                  <a:cubicBezTo>
                    <a:pt x="1" y="792"/>
                    <a:pt x="467" y="1563"/>
                    <a:pt x="1100" y="1563"/>
                  </a:cubicBezTo>
                  <a:cubicBezTo>
                    <a:pt x="1170" y="1563"/>
                    <a:pt x="1242" y="1554"/>
                    <a:pt x="1315" y="1534"/>
                  </a:cubicBezTo>
                  <a:cubicBezTo>
                    <a:pt x="1846" y="1407"/>
                    <a:pt x="2049" y="724"/>
                    <a:pt x="1720" y="293"/>
                  </a:cubicBezTo>
                  <a:cubicBezTo>
                    <a:pt x="1644" y="192"/>
                    <a:pt x="1543" y="116"/>
                    <a:pt x="1416" y="66"/>
                  </a:cubicBezTo>
                  <a:cubicBezTo>
                    <a:pt x="1313" y="23"/>
                    <a:pt x="1197" y="0"/>
                    <a:pt x="10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35"/>
            <p:cNvSpPr/>
            <p:nvPr/>
          </p:nvSpPr>
          <p:spPr>
            <a:xfrm>
              <a:off x="1971700" y="4242975"/>
              <a:ext cx="44225" cy="33775"/>
            </a:xfrm>
            <a:custGeom>
              <a:avLst/>
              <a:gdLst/>
              <a:ahLst/>
              <a:cxnLst/>
              <a:rect l="l" t="t" r="r" b="b"/>
              <a:pathLst>
                <a:path w="1769" h="1351" extrusionOk="0">
                  <a:moveTo>
                    <a:pt x="629" y="0"/>
                  </a:moveTo>
                  <a:cubicBezTo>
                    <a:pt x="385" y="0"/>
                    <a:pt x="160" y="79"/>
                    <a:pt x="76" y="283"/>
                  </a:cubicBezTo>
                  <a:cubicBezTo>
                    <a:pt x="0" y="435"/>
                    <a:pt x="51" y="612"/>
                    <a:pt x="127" y="738"/>
                  </a:cubicBezTo>
                  <a:cubicBezTo>
                    <a:pt x="203" y="890"/>
                    <a:pt x="329" y="991"/>
                    <a:pt x="481" y="1093"/>
                  </a:cubicBezTo>
                  <a:cubicBezTo>
                    <a:pt x="658" y="1219"/>
                    <a:pt x="835" y="1346"/>
                    <a:pt x="1063" y="1346"/>
                  </a:cubicBezTo>
                  <a:cubicBezTo>
                    <a:pt x="1095" y="1349"/>
                    <a:pt x="1125" y="1351"/>
                    <a:pt x="1153" y="1351"/>
                  </a:cubicBezTo>
                  <a:cubicBezTo>
                    <a:pt x="1769" y="1351"/>
                    <a:pt x="1729" y="595"/>
                    <a:pt x="1342" y="232"/>
                  </a:cubicBezTo>
                  <a:cubicBezTo>
                    <a:pt x="1195" y="99"/>
                    <a:pt x="900" y="0"/>
                    <a:pt x="6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" name="Google Shape;27;p35"/>
          <p:cNvGrpSpPr/>
          <p:nvPr/>
        </p:nvGrpSpPr>
        <p:grpSpPr>
          <a:xfrm>
            <a:off x="1717575" y="4268700"/>
            <a:ext cx="484500" cy="449300"/>
            <a:chOff x="1717575" y="4268700"/>
            <a:chExt cx="484500" cy="449300"/>
          </a:xfrm>
        </p:grpSpPr>
        <p:sp>
          <p:nvSpPr>
            <p:cNvPr id="28" name="Google Shape;28;p35"/>
            <p:cNvSpPr/>
            <p:nvPr/>
          </p:nvSpPr>
          <p:spPr>
            <a:xfrm>
              <a:off x="1857225" y="4549425"/>
              <a:ext cx="189850" cy="168575"/>
            </a:xfrm>
            <a:custGeom>
              <a:avLst/>
              <a:gdLst/>
              <a:ahLst/>
              <a:cxnLst/>
              <a:rect l="l" t="t" r="r" b="b"/>
              <a:pathLst>
                <a:path w="7594" h="6743" extrusionOk="0">
                  <a:moveTo>
                    <a:pt x="3803" y="0"/>
                  </a:moveTo>
                  <a:cubicBezTo>
                    <a:pt x="3443" y="0"/>
                    <a:pt x="3099" y="186"/>
                    <a:pt x="3033" y="597"/>
                  </a:cubicBezTo>
                  <a:cubicBezTo>
                    <a:pt x="2911" y="1266"/>
                    <a:pt x="2820" y="1995"/>
                    <a:pt x="2729" y="2694"/>
                  </a:cubicBezTo>
                  <a:cubicBezTo>
                    <a:pt x="2060" y="2542"/>
                    <a:pt x="1422" y="2390"/>
                    <a:pt x="753" y="2238"/>
                  </a:cubicBezTo>
                  <a:cubicBezTo>
                    <a:pt x="713" y="2230"/>
                    <a:pt x="676" y="2226"/>
                    <a:pt x="640" y="2226"/>
                  </a:cubicBezTo>
                  <a:cubicBezTo>
                    <a:pt x="150" y="2226"/>
                    <a:pt x="0" y="2950"/>
                    <a:pt x="510" y="3120"/>
                  </a:cubicBezTo>
                  <a:cubicBezTo>
                    <a:pt x="1209" y="3363"/>
                    <a:pt x="1908" y="3606"/>
                    <a:pt x="2607" y="3849"/>
                  </a:cubicBezTo>
                  <a:cubicBezTo>
                    <a:pt x="2546" y="4670"/>
                    <a:pt x="2485" y="5491"/>
                    <a:pt x="2516" y="6281"/>
                  </a:cubicBezTo>
                  <a:cubicBezTo>
                    <a:pt x="2516" y="6590"/>
                    <a:pt x="2725" y="6743"/>
                    <a:pt x="2952" y="6743"/>
                  </a:cubicBezTo>
                  <a:cubicBezTo>
                    <a:pt x="3149" y="6743"/>
                    <a:pt x="3359" y="6628"/>
                    <a:pt x="3458" y="6403"/>
                  </a:cubicBezTo>
                  <a:cubicBezTo>
                    <a:pt x="3701" y="5764"/>
                    <a:pt x="3914" y="5065"/>
                    <a:pt x="4096" y="4366"/>
                  </a:cubicBezTo>
                  <a:cubicBezTo>
                    <a:pt x="4826" y="4640"/>
                    <a:pt x="5555" y="4944"/>
                    <a:pt x="6285" y="5096"/>
                  </a:cubicBezTo>
                  <a:cubicBezTo>
                    <a:pt x="6348" y="5107"/>
                    <a:pt x="6409" y="5113"/>
                    <a:pt x="6468" y="5113"/>
                  </a:cubicBezTo>
                  <a:cubicBezTo>
                    <a:pt x="7329" y="5113"/>
                    <a:pt x="7593" y="3918"/>
                    <a:pt x="6710" y="3576"/>
                  </a:cubicBezTo>
                  <a:cubicBezTo>
                    <a:pt x="5981" y="3302"/>
                    <a:pt x="5160" y="3181"/>
                    <a:pt x="4370" y="3029"/>
                  </a:cubicBezTo>
                  <a:cubicBezTo>
                    <a:pt x="4522" y="2299"/>
                    <a:pt x="4613" y="1539"/>
                    <a:pt x="4704" y="840"/>
                  </a:cubicBezTo>
                  <a:cubicBezTo>
                    <a:pt x="4756" y="309"/>
                    <a:pt x="4267" y="0"/>
                    <a:pt x="38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35"/>
            <p:cNvSpPr/>
            <p:nvPr/>
          </p:nvSpPr>
          <p:spPr>
            <a:xfrm>
              <a:off x="2011525" y="4367950"/>
              <a:ext cx="190550" cy="168450"/>
            </a:xfrm>
            <a:custGeom>
              <a:avLst/>
              <a:gdLst/>
              <a:ahLst/>
              <a:cxnLst/>
              <a:rect l="l" t="t" r="r" b="b"/>
              <a:pathLst>
                <a:path w="7622" h="6738" extrusionOk="0">
                  <a:moveTo>
                    <a:pt x="3823" y="0"/>
                  </a:moveTo>
                  <a:cubicBezTo>
                    <a:pt x="3455" y="0"/>
                    <a:pt x="3098" y="193"/>
                    <a:pt x="3031" y="622"/>
                  </a:cubicBezTo>
                  <a:cubicBezTo>
                    <a:pt x="2940" y="1291"/>
                    <a:pt x="2818" y="1990"/>
                    <a:pt x="2757" y="2689"/>
                  </a:cubicBezTo>
                  <a:cubicBezTo>
                    <a:pt x="2089" y="2537"/>
                    <a:pt x="1450" y="2385"/>
                    <a:pt x="782" y="2233"/>
                  </a:cubicBezTo>
                  <a:cubicBezTo>
                    <a:pt x="742" y="2225"/>
                    <a:pt x="704" y="2221"/>
                    <a:pt x="668" y="2221"/>
                  </a:cubicBezTo>
                  <a:cubicBezTo>
                    <a:pt x="175" y="2221"/>
                    <a:pt x="0" y="2947"/>
                    <a:pt x="538" y="3145"/>
                  </a:cubicBezTo>
                  <a:cubicBezTo>
                    <a:pt x="1238" y="3358"/>
                    <a:pt x="1937" y="3601"/>
                    <a:pt x="2636" y="3844"/>
                  </a:cubicBezTo>
                  <a:cubicBezTo>
                    <a:pt x="2545" y="4665"/>
                    <a:pt x="2514" y="5485"/>
                    <a:pt x="2545" y="6276"/>
                  </a:cubicBezTo>
                  <a:cubicBezTo>
                    <a:pt x="2545" y="6585"/>
                    <a:pt x="2754" y="6737"/>
                    <a:pt x="2976" y="6737"/>
                  </a:cubicBezTo>
                  <a:cubicBezTo>
                    <a:pt x="3169" y="6737"/>
                    <a:pt x="3372" y="6623"/>
                    <a:pt x="3456" y="6397"/>
                  </a:cubicBezTo>
                  <a:cubicBezTo>
                    <a:pt x="3730" y="5759"/>
                    <a:pt x="3943" y="5090"/>
                    <a:pt x="4095" y="4361"/>
                  </a:cubicBezTo>
                  <a:cubicBezTo>
                    <a:pt x="4824" y="4634"/>
                    <a:pt x="5584" y="4938"/>
                    <a:pt x="6314" y="5090"/>
                  </a:cubicBezTo>
                  <a:cubicBezTo>
                    <a:pt x="6377" y="5102"/>
                    <a:pt x="6438" y="5107"/>
                    <a:pt x="6496" y="5107"/>
                  </a:cubicBezTo>
                  <a:cubicBezTo>
                    <a:pt x="7358" y="5107"/>
                    <a:pt x="7622" y="3912"/>
                    <a:pt x="6739" y="3570"/>
                  </a:cubicBezTo>
                  <a:cubicBezTo>
                    <a:pt x="6010" y="3297"/>
                    <a:pt x="5189" y="3175"/>
                    <a:pt x="4399" y="3023"/>
                  </a:cubicBezTo>
                  <a:cubicBezTo>
                    <a:pt x="4520" y="2294"/>
                    <a:pt x="4642" y="1534"/>
                    <a:pt x="4703" y="835"/>
                  </a:cubicBezTo>
                  <a:cubicBezTo>
                    <a:pt x="4771" y="308"/>
                    <a:pt x="4288" y="0"/>
                    <a:pt x="38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35"/>
            <p:cNvSpPr/>
            <p:nvPr/>
          </p:nvSpPr>
          <p:spPr>
            <a:xfrm>
              <a:off x="1717575" y="4268700"/>
              <a:ext cx="189675" cy="168275"/>
            </a:xfrm>
            <a:custGeom>
              <a:avLst/>
              <a:gdLst/>
              <a:ahLst/>
              <a:cxnLst/>
              <a:rect l="l" t="t" r="r" b="b"/>
              <a:pathLst>
                <a:path w="7587" h="6731" extrusionOk="0">
                  <a:moveTo>
                    <a:pt x="3815" y="1"/>
                  </a:moveTo>
                  <a:cubicBezTo>
                    <a:pt x="3449" y="1"/>
                    <a:pt x="3093" y="192"/>
                    <a:pt x="3026" y="610"/>
                  </a:cubicBezTo>
                  <a:cubicBezTo>
                    <a:pt x="2904" y="1279"/>
                    <a:pt x="2813" y="1978"/>
                    <a:pt x="2722" y="2677"/>
                  </a:cubicBezTo>
                  <a:cubicBezTo>
                    <a:pt x="2053" y="2525"/>
                    <a:pt x="1415" y="2403"/>
                    <a:pt x="746" y="2251"/>
                  </a:cubicBezTo>
                  <a:cubicBezTo>
                    <a:pt x="699" y="2239"/>
                    <a:pt x="655" y="2233"/>
                    <a:pt x="613" y="2233"/>
                  </a:cubicBezTo>
                  <a:cubicBezTo>
                    <a:pt x="139" y="2233"/>
                    <a:pt x="0" y="2965"/>
                    <a:pt x="503" y="3133"/>
                  </a:cubicBezTo>
                  <a:cubicBezTo>
                    <a:pt x="1202" y="3346"/>
                    <a:pt x="1901" y="3589"/>
                    <a:pt x="2600" y="3832"/>
                  </a:cubicBezTo>
                  <a:cubicBezTo>
                    <a:pt x="2539" y="4653"/>
                    <a:pt x="2479" y="5504"/>
                    <a:pt x="2509" y="6264"/>
                  </a:cubicBezTo>
                  <a:cubicBezTo>
                    <a:pt x="2509" y="6578"/>
                    <a:pt x="2725" y="6730"/>
                    <a:pt x="2956" y="6730"/>
                  </a:cubicBezTo>
                  <a:cubicBezTo>
                    <a:pt x="3150" y="6730"/>
                    <a:pt x="3354" y="6623"/>
                    <a:pt x="3451" y="6416"/>
                  </a:cubicBezTo>
                  <a:cubicBezTo>
                    <a:pt x="3694" y="5777"/>
                    <a:pt x="3907" y="5078"/>
                    <a:pt x="4090" y="4349"/>
                  </a:cubicBezTo>
                  <a:cubicBezTo>
                    <a:pt x="4819" y="4653"/>
                    <a:pt x="5549" y="4926"/>
                    <a:pt x="6278" y="5078"/>
                  </a:cubicBezTo>
                  <a:cubicBezTo>
                    <a:pt x="6342" y="5090"/>
                    <a:pt x="6403" y="5095"/>
                    <a:pt x="6461" y="5095"/>
                  </a:cubicBezTo>
                  <a:cubicBezTo>
                    <a:pt x="7322" y="5095"/>
                    <a:pt x="7586" y="3902"/>
                    <a:pt x="6704" y="3589"/>
                  </a:cubicBezTo>
                  <a:cubicBezTo>
                    <a:pt x="5974" y="3285"/>
                    <a:pt x="5153" y="3163"/>
                    <a:pt x="4363" y="3011"/>
                  </a:cubicBezTo>
                  <a:cubicBezTo>
                    <a:pt x="4515" y="2282"/>
                    <a:pt x="4606" y="1552"/>
                    <a:pt x="4698" y="823"/>
                  </a:cubicBezTo>
                  <a:cubicBezTo>
                    <a:pt x="4748" y="299"/>
                    <a:pt x="4273" y="1"/>
                    <a:pt x="38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" name="Google Shape;31;p35"/>
          <p:cNvSpPr/>
          <p:nvPr/>
        </p:nvSpPr>
        <p:spPr>
          <a:xfrm>
            <a:off x="-260800" y="3698050"/>
            <a:ext cx="527700" cy="570650"/>
          </a:xfrm>
          <a:custGeom>
            <a:avLst/>
            <a:gdLst/>
            <a:ahLst/>
            <a:cxnLst/>
            <a:rect l="l" t="t" r="r" b="b"/>
            <a:pathLst>
              <a:path w="21108" h="22826" extrusionOk="0">
                <a:moveTo>
                  <a:pt x="10511" y="0"/>
                </a:moveTo>
                <a:cubicBezTo>
                  <a:pt x="10149" y="0"/>
                  <a:pt x="9783" y="25"/>
                  <a:pt x="9415" y="76"/>
                </a:cubicBezTo>
                <a:cubicBezTo>
                  <a:pt x="5315" y="633"/>
                  <a:pt x="2911" y="4277"/>
                  <a:pt x="1873" y="7998"/>
                </a:cubicBezTo>
                <a:cubicBezTo>
                  <a:pt x="734" y="12072"/>
                  <a:pt x="0" y="18070"/>
                  <a:pt x="2152" y="21942"/>
                </a:cubicBezTo>
                <a:cubicBezTo>
                  <a:pt x="2492" y="22545"/>
                  <a:pt x="3098" y="22825"/>
                  <a:pt x="3709" y="22825"/>
                </a:cubicBezTo>
                <a:cubicBezTo>
                  <a:pt x="4507" y="22825"/>
                  <a:pt x="5313" y="22347"/>
                  <a:pt x="5543" y="21487"/>
                </a:cubicBezTo>
                <a:cubicBezTo>
                  <a:pt x="5998" y="19842"/>
                  <a:pt x="5897" y="18095"/>
                  <a:pt x="5998" y="16425"/>
                </a:cubicBezTo>
                <a:cubicBezTo>
                  <a:pt x="6100" y="14603"/>
                  <a:pt x="6277" y="12831"/>
                  <a:pt x="6606" y="11035"/>
                </a:cubicBezTo>
                <a:cubicBezTo>
                  <a:pt x="6985" y="9111"/>
                  <a:pt x="7694" y="5796"/>
                  <a:pt x="9997" y="5315"/>
                </a:cubicBezTo>
                <a:cubicBezTo>
                  <a:pt x="10195" y="5277"/>
                  <a:pt x="10389" y="5258"/>
                  <a:pt x="10579" y="5258"/>
                </a:cubicBezTo>
                <a:cubicBezTo>
                  <a:pt x="12761" y="5258"/>
                  <a:pt x="14348" y="7676"/>
                  <a:pt x="14907" y="9516"/>
                </a:cubicBezTo>
                <a:cubicBezTo>
                  <a:pt x="15868" y="12654"/>
                  <a:pt x="15818" y="16147"/>
                  <a:pt x="15793" y="19411"/>
                </a:cubicBezTo>
                <a:cubicBezTo>
                  <a:pt x="15793" y="21120"/>
                  <a:pt x="17109" y="21974"/>
                  <a:pt x="18428" y="21974"/>
                </a:cubicBezTo>
                <a:cubicBezTo>
                  <a:pt x="19747" y="21974"/>
                  <a:pt x="21069" y="21120"/>
                  <a:pt x="21082" y="19411"/>
                </a:cubicBezTo>
                <a:cubicBezTo>
                  <a:pt x="21107" y="14983"/>
                  <a:pt x="21107" y="10073"/>
                  <a:pt x="19184" y="5998"/>
                </a:cubicBezTo>
                <a:cubicBezTo>
                  <a:pt x="17614" y="2652"/>
                  <a:pt x="14256" y="0"/>
                  <a:pt x="1051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35"/>
          <p:cNvSpPr txBox="1">
            <a:spLocks noGrp="1"/>
          </p:cNvSpPr>
          <p:nvPr>
            <p:ph type="ctrTitle"/>
          </p:nvPr>
        </p:nvSpPr>
        <p:spPr>
          <a:xfrm>
            <a:off x="713225" y="843525"/>
            <a:ext cx="4421400" cy="24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3" name="Google Shape;33;p35"/>
          <p:cNvSpPr txBox="1">
            <a:spLocks noGrp="1"/>
          </p:cNvSpPr>
          <p:nvPr>
            <p:ph type="subTitle" idx="1"/>
          </p:nvPr>
        </p:nvSpPr>
        <p:spPr>
          <a:xfrm>
            <a:off x="713225" y="3386100"/>
            <a:ext cx="37968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6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AutoNum type="arabicPeriod"/>
              <a:defRPr sz="1200"/>
            </a:lvl1pPr>
            <a:lvl2pPr marL="914400" lvl="1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36" name="Google Shape;36;p36"/>
          <p:cNvGrpSpPr/>
          <p:nvPr/>
        </p:nvGrpSpPr>
        <p:grpSpPr>
          <a:xfrm>
            <a:off x="476275" y="3403250"/>
            <a:ext cx="473900" cy="508875"/>
            <a:chOff x="1566150" y="4150650"/>
            <a:chExt cx="473900" cy="508875"/>
          </a:xfrm>
        </p:grpSpPr>
        <p:sp>
          <p:nvSpPr>
            <p:cNvPr id="37" name="Google Shape;37;p36"/>
            <p:cNvSpPr/>
            <p:nvPr/>
          </p:nvSpPr>
          <p:spPr>
            <a:xfrm>
              <a:off x="1566150" y="4282700"/>
              <a:ext cx="113275" cy="79450"/>
            </a:xfrm>
            <a:custGeom>
              <a:avLst/>
              <a:gdLst/>
              <a:ahLst/>
              <a:cxnLst/>
              <a:rect l="l" t="t" r="r" b="b"/>
              <a:pathLst>
                <a:path w="4531" h="3178" extrusionOk="0">
                  <a:moveTo>
                    <a:pt x="2289" y="1"/>
                  </a:moveTo>
                  <a:cubicBezTo>
                    <a:pt x="2192" y="1"/>
                    <a:pt x="2095" y="4"/>
                    <a:pt x="1999" y="10"/>
                  </a:cubicBezTo>
                  <a:cubicBezTo>
                    <a:pt x="1594" y="60"/>
                    <a:pt x="1189" y="136"/>
                    <a:pt x="835" y="364"/>
                  </a:cubicBezTo>
                  <a:cubicBezTo>
                    <a:pt x="380" y="642"/>
                    <a:pt x="25" y="1123"/>
                    <a:pt x="25" y="1655"/>
                  </a:cubicBezTo>
                  <a:cubicBezTo>
                    <a:pt x="0" y="2287"/>
                    <a:pt x="481" y="2870"/>
                    <a:pt x="1088" y="3072"/>
                  </a:cubicBezTo>
                  <a:cubicBezTo>
                    <a:pt x="1303" y="3144"/>
                    <a:pt x="1525" y="3177"/>
                    <a:pt x="1747" y="3177"/>
                  </a:cubicBezTo>
                  <a:cubicBezTo>
                    <a:pt x="2152" y="3177"/>
                    <a:pt x="2560" y="3066"/>
                    <a:pt x="2936" y="2870"/>
                  </a:cubicBezTo>
                  <a:cubicBezTo>
                    <a:pt x="3543" y="2566"/>
                    <a:pt x="4530" y="1958"/>
                    <a:pt x="4378" y="1149"/>
                  </a:cubicBezTo>
                  <a:cubicBezTo>
                    <a:pt x="4328" y="820"/>
                    <a:pt x="4075" y="541"/>
                    <a:pt x="3796" y="364"/>
                  </a:cubicBezTo>
                  <a:cubicBezTo>
                    <a:pt x="3619" y="238"/>
                    <a:pt x="3417" y="162"/>
                    <a:pt x="3214" y="111"/>
                  </a:cubicBezTo>
                  <a:cubicBezTo>
                    <a:pt x="2924" y="34"/>
                    <a:pt x="2605" y="1"/>
                    <a:pt x="22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36"/>
            <p:cNvSpPr/>
            <p:nvPr/>
          </p:nvSpPr>
          <p:spPr>
            <a:xfrm>
              <a:off x="1644600" y="4464300"/>
              <a:ext cx="72925" cy="58625"/>
            </a:xfrm>
            <a:custGeom>
              <a:avLst/>
              <a:gdLst/>
              <a:ahLst/>
              <a:cxnLst/>
              <a:rect l="l" t="t" r="r" b="b"/>
              <a:pathLst>
                <a:path w="2917" h="2345" extrusionOk="0">
                  <a:moveTo>
                    <a:pt x="1272" y="1"/>
                  </a:moveTo>
                  <a:cubicBezTo>
                    <a:pt x="925" y="1"/>
                    <a:pt x="576" y="159"/>
                    <a:pt x="329" y="541"/>
                  </a:cubicBezTo>
                  <a:cubicBezTo>
                    <a:pt x="0" y="1047"/>
                    <a:pt x="177" y="1831"/>
                    <a:pt x="709" y="2160"/>
                  </a:cubicBezTo>
                  <a:cubicBezTo>
                    <a:pt x="888" y="2286"/>
                    <a:pt x="1102" y="2345"/>
                    <a:pt x="1319" y="2345"/>
                  </a:cubicBezTo>
                  <a:cubicBezTo>
                    <a:pt x="1714" y="2345"/>
                    <a:pt x="2116" y="2149"/>
                    <a:pt x="2328" y="1806"/>
                  </a:cubicBezTo>
                  <a:cubicBezTo>
                    <a:pt x="2917" y="897"/>
                    <a:pt x="2099" y="1"/>
                    <a:pt x="12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36"/>
            <p:cNvSpPr/>
            <p:nvPr/>
          </p:nvSpPr>
          <p:spPr>
            <a:xfrm>
              <a:off x="1778100" y="4378350"/>
              <a:ext cx="60125" cy="64200"/>
            </a:xfrm>
            <a:custGeom>
              <a:avLst/>
              <a:gdLst/>
              <a:ahLst/>
              <a:cxnLst/>
              <a:rect l="l" t="t" r="r" b="b"/>
              <a:pathLst>
                <a:path w="2405" h="2568" extrusionOk="0">
                  <a:moveTo>
                    <a:pt x="1217" y="0"/>
                  </a:moveTo>
                  <a:cubicBezTo>
                    <a:pt x="863" y="0"/>
                    <a:pt x="495" y="118"/>
                    <a:pt x="304" y="309"/>
                  </a:cubicBezTo>
                  <a:cubicBezTo>
                    <a:pt x="25" y="587"/>
                    <a:pt x="0" y="992"/>
                    <a:pt x="25" y="1372"/>
                  </a:cubicBezTo>
                  <a:cubicBezTo>
                    <a:pt x="25" y="1676"/>
                    <a:pt x="76" y="2005"/>
                    <a:pt x="278" y="2258"/>
                  </a:cubicBezTo>
                  <a:cubicBezTo>
                    <a:pt x="417" y="2436"/>
                    <a:pt x="649" y="2568"/>
                    <a:pt x="889" y="2568"/>
                  </a:cubicBezTo>
                  <a:cubicBezTo>
                    <a:pt x="956" y="2568"/>
                    <a:pt x="1023" y="2558"/>
                    <a:pt x="1088" y="2536"/>
                  </a:cubicBezTo>
                  <a:cubicBezTo>
                    <a:pt x="1240" y="2460"/>
                    <a:pt x="1367" y="2308"/>
                    <a:pt x="1468" y="2182"/>
                  </a:cubicBezTo>
                  <a:cubicBezTo>
                    <a:pt x="1772" y="1751"/>
                    <a:pt x="2404" y="790"/>
                    <a:pt x="1974" y="284"/>
                  </a:cubicBezTo>
                  <a:cubicBezTo>
                    <a:pt x="1811" y="86"/>
                    <a:pt x="1519" y="0"/>
                    <a:pt x="1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36"/>
            <p:cNvSpPr/>
            <p:nvPr/>
          </p:nvSpPr>
          <p:spPr>
            <a:xfrm>
              <a:off x="1771775" y="4150650"/>
              <a:ext cx="81000" cy="76625"/>
            </a:xfrm>
            <a:custGeom>
              <a:avLst/>
              <a:gdLst/>
              <a:ahLst/>
              <a:cxnLst/>
              <a:rect l="l" t="t" r="r" b="b"/>
              <a:pathLst>
                <a:path w="3240" h="3065" extrusionOk="0">
                  <a:moveTo>
                    <a:pt x="1827" y="0"/>
                  </a:moveTo>
                  <a:cubicBezTo>
                    <a:pt x="1135" y="0"/>
                    <a:pt x="498" y="917"/>
                    <a:pt x="228" y="1496"/>
                  </a:cubicBezTo>
                  <a:cubicBezTo>
                    <a:pt x="101" y="1774"/>
                    <a:pt x="0" y="2052"/>
                    <a:pt x="51" y="2331"/>
                  </a:cubicBezTo>
                  <a:cubicBezTo>
                    <a:pt x="152" y="2685"/>
                    <a:pt x="481" y="2888"/>
                    <a:pt x="810" y="2989"/>
                  </a:cubicBezTo>
                  <a:cubicBezTo>
                    <a:pt x="988" y="3038"/>
                    <a:pt x="1178" y="3065"/>
                    <a:pt x="1367" y="3065"/>
                  </a:cubicBezTo>
                  <a:cubicBezTo>
                    <a:pt x="1662" y="3065"/>
                    <a:pt x="1955" y="3001"/>
                    <a:pt x="2202" y="2862"/>
                  </a:cubicBezTo>
                  <a:cubicBezTo>
                    <a:pt x="3138" y="2356"/>
                    <a:pt x="3239" y="1040"/>
                    <a:pt x="2480" y="306"/>
                  </a:cubicBezTo>
                  <a:cubicBezTo>
                    <a:pt x="2264" y="89"/>
                    <a:pt x="2043" y="0"/>
                    <a:pt x="18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36"/>
            <p:cNvSpPr/>
            <p:nvPr/>
          </p:nvSpPr>
          <p:spPr>
            <a:xfrm>
              <a:off x="1976325" y="4376600"/>
              <a:ext cx="63725" cy="77325"/>
            </a:xfrm>
            <a:custGeom>
              <a:avLst/>
              <a:gdLst/>
              <a:ahLst/>
              <a:cxnLst/>
              <a:rect l="l" t="t" r="r" b="b"/>
              <a:pathLst>
                <a:path w="2549" h="3093" extrusionOk="0">
                  <a:moveTo>
                    <a:pt x="1066" y="0"/>
                  </a:moveTo>
                  <a:cubicBezTo>
                    <a:pt x="509" y="0"/>
                    <a:pt x="1" y="633"/>
                    <a:pt x="94" y="1265"/>
                  </a:cubicBezTo>
                  <a:cubicBezTo>
                    <a:pt x="144" y="1670"/>
                    <a:pt x="397" y="2024"/>
                    <a:pt x="701" y="2302"/>
                  </a:cubicBezTo>
                  <a:cubicBezTo>
                    <a:pt x="1005" y="2581"/>
                    <a:pt x="1359" y="2783"/>
                    <a:pt x="1713" y="2960"/>
                  </a:cubicBezTo>
                  <a:cubicBezTo>
                    <a:pt x="1840" y="3033"/>
                    <a:pt x="1980" y="3092"/>
                    <a:pt x="2115" y="3092"/>
                  </a:cubicBezTo>
                  <a:cubicBezTo>
                    <a:pt x="2168" y="3092"/>
                    <a:pt x="2220" y="3083"/>
                    <a:pt x="2270" y="3062"/>
                  </a:cubicBezTo>
                  <a:cubicBezTo>
                    <a:pt x="2447" y="2986"/>
                    <a:pt x="2523" y="2758"/>
                    <a:pt x="2523" y="2555"/>
                  </a:cubicBezTo>
                  <a:cubicBezTo>
                    <a:pt x="2549" y="1897"/>
                    <a:pt x="2118" y="784"/>
                    <a:pt x="1663" y="278"/>
                  </a:cubicBezTo>
                  <a:cubicBezTo>
                    <a:pt x="1475" y="83"/>
                    <a:pt x="1267" y="0"/>
                    <a:pt x="10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36"/>
            <p:cNvSpPr/>
            <p:nvPr/>
          </p:nvSpPr>
          <p:spPr>
            <a:xfrm>
              <a:off x="1845200" y="4620425"/>
              <a:ext cx="51225" cy="39100"/>
            </a:xfrm>
            <a:custGeom>
              <a:avLst/>
              <a:gdLst/>
              <a:ahLst/>
              <a:cxnLst/>
              <a:rect l="l" t="t" r="r" b="b"/>
              <a:pathLst>
                <a:path w="2049" h="1564" extrusionOk="0">
                  <a:moveTo>
                    <a:pt x="1081" y="0"/>
                  </a:moveTo>
                  <a:cubicBezTo>
                    <a:pt x="857" y="0"/>
                    <a:pt x="630" y="85"/>
                    <a:pt x="480" y="268"/>
                  </a:cubicBezTo>
                  <a:cubicBezTo>
                    <a:pt x="1" y="792"/>
                    <a:pt x="467" y="1563"/>
                    <a:pt x="1100" y="1563"/>
                  </a:cubicBezTo>
                  <a:cubicBezTo>
                    <a:pt x="1170" y="1563"/>
                    <a:pt x="1242" y="1554"/>
                    <a:pt x="1315" y="1534"/>
                  </a:cubicBezTo>
                  <a:cubicBezTo>
                    <a:pt x="1846" y="1407"/>
                    <a:pt x="2049" y="724"/>
                    <a:pt x="1720" y="293"/>
                  </a:cubicBezTo>
                  <a:cubicBezTo>
                    <a:pt x="1644" y="192"/>
                    <a:pt x="1543" y="116"/>
                    <a:pt x="1416" y="66"/>
                  </a:cubicBezTo>
                  <a:cubicBezTo>
                    <a:pt x="1313" y="23"/>
                    <a:pt x="1197" y="0"/>
                    <a:pt x="10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36"/>
            <p:cNvSpPr/>
            <p:nvPr/>
          </p:nvSpPr>
          <p:spPr>
            <a:xfrm>
              <a:off x="1971700" y="4242975"/>
              <a:ext cx="44225" cy="33775"/>
            </a:xfrm>
            <a:custGeom>
              <a:avLst/>
              <a:gdLst/>
              <a:ahLst/>
              <a:cxnLst/>
              <a:rect l="l" t="t" r="r" b="b"/>
              <a:pathLst>
                <a:path w="1769" h="1351" extrusionOk="0">
                  <a:moveTo>
                    <a:pt x="629" y="0"/>
                  </a:moveTo>
                  <a:cubicBezTo>
                    <a:pt x="385" y="0"/>
                    <a:pt x="160" y="79"/>
                    <a:pt x="76" y="283"/>
                  </a:cubicBezTo>
                  <a:cubicBezTo>
                    <a:pt x="0" y="435"/>
                    <a:pt x="51" y="612"/>
                    <a:pt x="127" y="738"/>
                  </a:cubicBezTo>
                  <a:cubicBezTo>
                    <a:pt x="203" y="890"/>
                    <a:pt x="329" y="991"/>
                    <a:pt x="481" y="1093"/>
                  </a:cubicBezTo>
                  <a:cubicBezTo>
                    <a:pt x="658" y="1219"/>
                    <a:pt x="835" y="1346"/>
                    <a:pt x="1063" y="1346"/>
                  </a:cubicBezTo>
                  <a:cubicBezTo>
                    <a:pt x="1095" y="1349"/>
                    <a:pt x="1125" y="1351"/>
                    <a:pt x="1153" y="1351"/>
                  </a:cubicBezTo>
                  <a:cubicBezTo>
                    <a:pt x="1769" y="1351"/>
                    <a:pt x="1729" y="595"/>
                    <a:pt x="1342" y="232"/>
                  </a:cubicBezTo>
                  <a:cubicBezTo>
                    <a:pt x="1195" y="99"/>
                    <a:pt x="900" y="0"/>
                    <a:pt x="6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" name="Google Shape;44;p36"/>
          <p:cNvGrpSpPr/>
          <p:nvPr/>
        </p:nvGrpSpPr>
        <p:grpSpPr>
          <a:xfrm>
            <a:off x="8177613" y="3145900"/>
            <a:ext cx="424575" cy="380200"/>
            <a:chOff x="3158625" y="1679100"/>
            <a:chExt cx="424575" cy="380200"/>
          </a:xfrm>
        </p:grpSpPr>
        <p:sp>
          <p:nvSpPr>
            <p:cNvPr id="45" name="Google Shape;45;p36"/>
            <p:cNvSpPr/>
            <p:nvPr/>
          </p:nvSpPr>
          <p:spPr>
            <a:xfrm>
              <a:off x="3184575" y="1824750"/>
              <a:ext cx="392925" cy="89250"/>
            </a:xfrm>
            <a:custGeom>
              <a:avLst/>
              <a:gdLst/>
              <a:ahLst/>
              <a:cxnLst/>
              <a:rect l="l" t="t" r="r" b="b"/>
              <a:pathLst>
                <a:path w="15717" h="3570" extrusionOk="0">
                  <a:moveTo>
                    <a:pt x="9873" y="0"/>
                  </a:moveTo>
                  <a:cubicBezTo>
                    <a:pt x="8769" y="0"/>
                    <a:pt x="7665" y="49"/>
                    <a:pt x="6555" y="109"/>
                  </a:cubicBezTo>
                  <a:cubicBezTo>
                    <a:pt x="4859" y="210"/>
                    <a:pt x="3113" y="83"/>
                    <a:pt x="1493" y="539"/>
                  </a:cubicBezTo>
                  <a:cubicBezTo>
                    <a:pt x="987" y="691"/>
                    <a:pt x="456" y="944"/>
                    <a:pt x="253" y="1425"/>
                  </a:cubicBezTo>
                  <a:cubicBezTo>
                    <a:pt x="0" y="2007"/>
                    <a:pt x="380" y="2715"/>
                    <a:pt x="911" y="3019"/>
                  </a:cubicBezTo>
                  <a:cubicBezTo>
                    <a:pt x="1468" y="3348"/>
                    <a:pt x="2151" y="3399"/>
                    <a:pt x="2784" y="3424"/>
                  </a:cubicBezTo>
                  <a:cubicBezTo>
                    <a:pt x="4474" y="3508"/>
                    <a:pt x="6170" y="3570"/>
                    <a:pt x="7865" y="3570"/>
                  </a:cubicBezTo>
                  <a:cubicBezTo>
                    <a:pt x="9725" y="3570"/>
                    <a:pt x="11585" y="3496"/>
                    <a:pt x="13439" y="3297"/>
                  </a:cubicBezTo>
                  <a:cubicBezTo>
                    <a:pt x="13945" y="3247"/>
                    <a:pt x="14451" y="3171"/>
                    <a:pt x="14907" y="2918"/>
                  </a:cubicBezTo>
                  <a:cubicBezTo>
                    <a:pt x="15362" y="2690"/>
                    <a:pt x="15716" y="2209"/>
                    <a:pt x="15691" y="1703"/>
                  </a:cubicBezTo>
                  <a:cubicBezTo>
                    <a:pt x="15666" y="767"/>
                    <a:pt x="14502" y="362"/>
                    <a:pt x="13591" y="235"/>
                  </a:cubicBezTo>
                  <a:cubicBezTo>
                    <a:pt x="12347" y="61"/>
                    <a:pt x="11110" y="0"/>
                    <a:pt x="98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36"/>
            <p:cNvSpPr/>
            <p:nvPr/>
          </p:nvSpPr>
          <p:spPr>
            <a:xfrm>
              <a:off x="3158625" y="1969800"/>
              <a:ext cx="424575" cy="89500"/>
            </a:xfrm>
            <a:custGeom>
              <a:avLst/>
              <a:gdLst/>
              <a:ahLst/>
              <a:cxnLst/>
              <a:rect l="l" t="t" r="r" b="b"/>
              <a:pathLst>
                <a:path w="16983" h="3580" extrusionOk="0">
                  <a:moveTo>
                    <a:pt x="5335" y="0"/>
                  </a:moveTo>
                  <a:cubicBezTo>
                    <a:pt x="4090" y="0"/>
                    <a:pt x="2858" y="104"/>
                    <a:pt x="1646" y="482"/>
                  </a:cubicBezTo>
                  <a:cubicBezTo>
                    <a:pt x="937" y="709"/>
                    <a:pt x="153" y="1114"/>
                    <a:pt x="77" y="1848"/>
                  </a:cubicBezTo>
                  <a:cubicBezTo>
                    <a:pt x="1" y="2430"/>
                    <a:pt x="431" y="2962"/>
                    <a:pt x="962" y="3215"/>
                  </a:cubicBezTo>
                  <a:cubicBezTo>
                    <a:pt x="1494" y="3443"/>
                    <a:pt x="2101" y="3468"/>
                    <a:pt x="2683" y="3468"/>
                  </a:cubicBezTo>
                  <a:cubicBezTo>
                    <a:pt x="4860" y="3493"/>
                    <a:pt x="7036" y="3544"/>
                    <a:pt x="9213" y="3569"/>
                  </a:cubicBezTo>
                  <a:cubicBezTo>
                    <a:pt x="9631" y="3574"/>
                    <a:pt x="10051" y="3580"/>
                    <a:pt x="10470" y="3580"/>
                  </a:cubicBezTo>
                  <a:cubicBezTo>
                    <a:pt x="12105" y="3580"/>
                    <a:pt x="13736" y="3501"/>
                    <a:pt x="15287" y="3038"/>
                  </a:cubicBezTo>
                  <a:cubicBezTo>
                    <a:pt x="16071" y="2810"/>
                    <a:pt x="16957" y="2304"/>
                    <a:pt x="16957" y="1494"/>
                  </a:cubicBezTo>
                  <a:cubicBezTo>
                    <a:pt x="16982" y="937"/>
                    <a:pt x="16527" y="456"/>
                    <a:pt x="15995" y="254"/>
                  </a:cubicBezTo>
                  <a:cubicBezTo>
                    <a:pt x="15489" y="51"/>
                    <a:pt x="14907" y="51"/>
                    <a:pt x="14350" y="51"/>
                  </a:cubicBezTo>
                  <a:cubicBezTo>
                    <a:pt x="12889" y="84"/>
                    <a:pt x="11428" y="149"/>
                    <a:pt x="9973" y="149"/>
                  </a:cubicBezTo>
                  <a:cubicBezTo>
                    <a:pt x="9186" y="149"/>
                    <a:pt x="8401" y="130"/>
                    <a:pt x="7618" y="77"/>
                  </a:cubicBezTo>
                  <a:cubicBezTo>
                    <a:pt x="6853" y="38"/>
                    <a:pt x="6091" y="0"/>
                    <a:pt x="53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36"/>
            <p:cNvSpPr/>
            <p:nvPr/>
          </p:nvSpPr>
          <p:spPr>
            <a:xfrm>
              <a:off x="3158625" y="1679100"/>
              <a:ext cx="424575" cy="89800"/>
            </a:xfrm>
            <a:custGeom>
              <a:avLst/>
              <a:gdLst/>
              <a:ahLst/>
              <a:cxnLst/>
              <a:rect l="l" t="t" r="r" b="b"/>
              <a:pathLst>
                <a:path w="16983" h="3592" extrusionOk="0">
                  <a:moveTo>
                    <a:pt x="5357" y="1"/>
                  </a:moveTo>
                  <a:cubicBezTo>
                    <a:pt x="4104" y="1"/>
                    <a:pt x="2865" y="113"/>
                    <a:pt x="1646" y="493"/>
                  </a:cubicBezTo>
                  <a:cubicBezTo>
                    <a:pt x="937" y="696"/>
                    <a:pt x="153" y="1126"/>
                    <a:pt x="77" y="1860"/>
                  </a:cubicBezTo>
                  <a:cubicBezTo>
                    <a:pt x="1" y="2442"/>
                    <a:pt x="431" y="2974"/>
                    <a:pt x="962" y="3227"/>
                  </a:cubicBezTo>
                  <a:cubicBezTo>
                    <a:pt x="1494" y="3454"/>
                    <a:pt x="2101" y="3480"/>
                    <a:pt x="2683" y="3480"/>
                  </a:cubicBezTo>
                  <a:cubicBezTo>
                    <a:pt x="4860" y="3505"/>
                    <a:pt x="7036" y="3530"/>
                    <a:pt x="9213" y="3581"/>
                  </a:cubicBezTo>
                  <a:cubicBezTo>
                    <a:pt x="9631" y="3586"/>
                    <a:pt x="10051" y="3591"/>
                    <a:pt x="10470" y="3591"/>
                  </a:cubicBezTo>
                  <a:cubicBezTo>
                    <a:pt x="12105" y="3591"/>
                    <a:pt x="13736" y="3513"/>
                    <a:pt x="15287" y="3049"/>
                  </a:cubicBezTo>
                  <a:cubicBezTo>
                    <a:pt x="16071" y="2822"/>
                    <a:pt x="16957" y="2316"/>
                    <a:pt x="16957" y="1506"/>
                  </a:cubicBezTo>
                  <a:cubicBezTo>
                    <a:pt x="16982" y="949"/>
                    <a:pt x="16527" y="468"/>
                    <a:pt x="15995" y="240"/>
                  </a:cubicBezTo>
                  <a:cubicBezTo>
                    <a:pt x="15590" y="78"/>
                    <a:pt x="15137" y="62"/>
                    <a:pt x="14686" y="62"/>
                  </a:cubicBezTo>
                  <a:cubicBezTo>
                    <a:pt x="14574" y="62"/>
                    <a:pt x="14462" y="63"/>
                    <a:pt x="14350" y="63"/>
                  </a:cubicBezTo>
                  <a:cubicBezTo>
                    <a:pt x="12897" y="96"/>
                    <a:pt x="11443" y="150"/>
                    <a:pt x="9996" y="150"/>
                  </a:cubicBezTo>
                  <a:cubicBezTo>
                    <a:pt x="9201" y="150"/>
                    <a:pt x="8408" y="133"/>
                    <a:pt x="7618" y="88"/>
                  </a:cubicBezTo>
                  <a:cubicBezTo>
                    <a:pt x="6860" y="41"/>
                    <a:pt x="6106" y="1"/>
                    <a:pt x="53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" name="Google Shape;48;p36"/>
          <p:cNvSpPr/>
          <p:nvPr/>
        </p:nvSpPr>
        <p:spPr>
          <a:xfrm>
            <a:off x="8330025" y="2491363"/>
            <a:ext cx="1274175" cy="412375"/>
          </a:xfrm>
          <a:custGeom>
            <a:avLst/>
            <a:gdLst/>
            <a:ahLst/>
            <a:cxnLst/>
            <a:rect l="l" t="t" r="r" b="b"/>
            <a:pathLst>
              <a:path w="50967" h="16495" extrusionOk="0">
                <a:moveTo>
                  <a:pt x="38604" y="1"/>
                </a:moveTo>
                <a:cubicBezTo>
                  <a:pt x="35880" y="1"/>
                  <a:pt x="33154" y="860"/>
                  <a:pt x="31002" y="2537"/>
                </a:cubicBezTo>
                <a:cubicBezTo>
                  <a:pt x="29079" y="4030"/>
                  <a:pt x="27636" y="6029"/>
                  <a:pt x="25839" y="7674"/>
                </a:cubicBezTo>
                <a:cubicBezTo>
                  <a:pt x="24284" y="9118"/>
                  <a:pt x="22280" y="10329"/>
                  <a:pt x="20187" y="10329"/>
                </a:cubicBezTo>
                <a:cubicBezTo>
                  <a:pt x="19896" y="10329"/>
                  <a:pt x="19603" y="10305"/>
                  <a:pt x="19310" y="10256"/>
                </a:cubicBezTo>
                <a:cubicBezTo>
                  <a:pt x="15995" y="9699"/>
                  <a:pt x="14046" y="6206"/>
                  <a:pt x="11060" y="4637"/>
                </a:cubicBezTo>
                <a:cubicBezTo>
                  <a:pt x="9986" y="4070"/>
                  <a:pt x="8773" y="3791"/>
                  <a:pt x="7558" y="3791"/>
                </a:cubicBezTo>
                <a:cubicBezTo>
                  <a:pt x="6224" y="3791"/>
                  <a:pt x="4885" y="4127"/>
                  <a:pt x="3720" y="4789"/>
                </a:cubicBezTo>
                <a:cubicBezTo>
                  <a:pt x="2455" y="5498"/>
                  <a:pt x="1417" y="6611"/>
                  <a:pt x="759" y="7927"/>
                </a:cubicBezTo>
                <a:cubicBezTo>
                  <a:pt x="0" y="9395"/>
                  <a:pt x="734" y="11192"/>
                  <a:pt x="2303" y="11749"/>
                </a:cubicBezTo>
                <a:cubicBezTo>
                  <a:pt x="2404" y="11774"/>
                  <a:pt x="2505" y="11799"/>
                  <a:pt x="2607" y="11850"/>
                </a:cubicBezTo>
                <a:cubicBezTo>
                  <a:pt x="2880" y="11941"/>
                  <a:pt x="3164" y="11986"/>
                  <a:pt x="3446" y="11986"/>
                </a:cubicBezTo>
                <a:cubicBezTo>
                  <a:pt x="4182" y="11986"/>
                  <a:pt x="4911" y="11683"/>
                  <a:pt x="5441" y="11116"/>
                </a:cubicBezTo>
                <a:cubicBezTo>
                  <a:pt x="5871" y="10661"/>
                  <a:pt x="6504" y="10306"/>
                  <a:pt x="7061" y="10205"/>
                </a:cubicBezTo>
                <a:cubicBezTo>
                  <a:pt x="7253" y="10158"/>
                  <a:pt x="7446" y="10137"/>
                  <a:pt x="7639" y="10137"/>
                </a:cubicBezTo>
                <a:cubicBezTo>
                  <a:pt x="8491" y="10137"/>
                  <a:pt x="9336" y="10559"/>
                  <a:pt x="9997" y="11116"/>
                </a:cubicBezTo>
                <a:cubicBezTo>
                  <a:pt x="10832" y="11774"/>
                  <a:pt x="11490" y="12635"/>
                  <a:pt x="12249" y="13394"/>
                </a:cubicBezTo>
                <a:cubicBezTo>
                  <a:pt x="14413" y="15467"/>
                  <a:pt x="17438" y="16494"/>
                  <a:pt x="20420" y="16494"/>
                </a:cubicBezTo>
                <a:cubicBezTo>
                  <a:pt x="20751" y="16494"/>
                  <a:pt x="21082" y="16481"/>
                  <a:pt x="21410" y="16456"/>
                </a:cubicBezTo>
                <a:cubicBezTo>
                  <a:pt x="24726" y="16203"/>
                  <a:pt x="27889" y="14760"/>
                  <a:pt x="30496" y="12711"/>
                </a:cubicBezTo>
                <a:cubicBezTo>
                  <a:pt x="32166" y="11420"/>
                  <a:pt x="33659" y="9851"/>
                  <a:pt x="35482" y="8763"/>
                </a:cubicBezTo>
                <a:cubicBezTo>
                  <a:pt x="36726" y="7991"/>
                  <a:pt x="38201" y="7463"/>
                  <a:pt x="39645" y="7463"/>
                </a:cubicBezTo>
                <a:cubicBezTo>
                  <a:pt x="40287" y="7463"/>
                  <a:pt x="40923" y="7567"/>
                  <a:pt x="41530" y="7801"/>
                </a:cubicBezTo>
                <a:cubicBezTo>
                  <a:pt x="42770" y="8282"/>
                  <a:pt x="43757" y="9471"/>
                  <a:pt x="44036" y="10711"/>
                </a:cubicBezTo>
                <a:cubicBezTo>
                  <a:pt x="44339" y="11926"/>
                  <a:pt x="45352" y="12812"/>
                  <a:pt x="46592" y="12812"/>
                </a:cubicBezTo>
                <a:cubicBezTo>
                  <a:pt x="47022" y="12837"/>
                  <a:pt x="47452" y="12837"/>
                  <a:pt x="47882" y="12837"/>
                </a:cubicBezTo>
                <a:cubicBezTo>
                  <a:pt x="47896" y="12837"/>
                  <a:pt x="47909" y="12837"/>
                  <a:pt x="47922" y="12837"/>
                </a:cubicBezTo>
                <a:cubicBezTo>
                  <a:pt x="49673" y="12837"/>
                  <a:pt x="50967" y="11179"/>
                  <a:pt x="50540" y="9471"/>
                </a:cubicBezTo>
                <a:cubicBezTo>
                  <a:pt x="49679" y="6029"/>
                  <a:pt x="47351" y="2942"/>
                  <a:pt x="44162" y="1297"/>
                </a:cubicBezTo>
                <a:cubicBezTo>
                  <a:pt x="42446" y="428"/>
                  <a:pt x="40526" y="1"/>
                  <a:pt x="3860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3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36"/>
          <p:cNvSpPr/>
          <p:nvPr/>
        </p:nvSpPr>
        <p:spPr>
          <a:xfrm rot="10233077">
            <a:off x="7458065" y="-326279"/>
            <a:ext cx="2210728" cy="2438775"/>
          </a:xfrm>
          <a:custGeom>
            <a:avLst/>
            <a:gdLst/>
            <a:ahLst/>
            <a:cxnLst/>
            <a:rect l="l" t="t" r="r" b="b"/>
            <a:pathLst>
              <a:path w="51098" h="56369" extrusionOk="0">
                <a:moveTo>
                  <a:pt x="16663" y="1"/>
                </a:moveTo>
                <a:cubicBezTo>
                  <a:pt x="16380" y="1"/>
                  <a:pt x="16098" y="17"/>
                  <a:pt x="15818" y="50"/>
                </a:cubicBezTo>
                <a:cubicBezTo>
                  <a:pt x="12402" y="455"/>
                  <a:pt x="9491" y="2885"/>
                  <a:pt x="7770" y="5821"/>
                </a:cubicBezTo>
                <a:cubicBezTo>
                  <a:pt x="5822" y="9111"/>
                  <a:pt x="5138" y="12932"/>
                  <a:pt x="4455" y="16678"/>
                </a:cubicBezTo>
                <a:cubicBezTo>
                  <a:pt x="3265" y="23409"/>
                  <a:pt x="2076" y="30116"/>
                  <a:pt x="887" y="36848"/>
                </a:cubicBezTo>
                <a:cubicBezTo>
                  <a:pt x="431" y="39404"/>
                  <a:pt x="1" y="42188"/>
                  <a:pt x="1342" y="44415"/>
                </a:cubicBezTo>
                <a:cubicBezTo>
                  <a:pt x="2506" y="46364"/>
                  <a:pt x="4708" y="47376"/>
                  <a:pt x="6809" y="48211"/>
                </a:cubicBezTo>
                <a:cubicBezTo>
                  <a:pt x="17615" y="52513"/>
                  <a:pt x="29054" y="55196"/>
                  <a:pt x="40645" y="56158"/>
                </a:cubicBezTo>
                <a:cubicBezTo>
                  <a:pt x="41678" y="56243"/>
                  <a:pt x="42837" y="56369"/>
                  <a:pt x="43974" y="56369"/>
                </a:cubicBezTo>
                <a:cubicBezTo>
                  <a:pt x="46210" y="56369"/>
                  <a:pt x="48361" y="55883"/>
                  <a:pt x="49300" y="53652"/>
                </a:cubicBezTo>
                <a:cubicBezTo>
                  <a:pt x="50718" y="50236"/>
                  <a:pt x="51097" y="45908"/>
                  <a:pt x="49908" y="42416"/>
                </a:cubicBezTo>
                <a:cubicBezTo>
                  <a:pt x="48617" y="38543"/>
                  <a:pt x="45529" y="35304"/>
                  <a:pt x="41708" y="33836"/>
                </a:cubicBezTo>
                <a:cubicBezTo>
                  <a:pt x="39709" y="33077"/>
                  <a:pt x="37431" y="32723"/>
                  <a:pt x="35912" y="31204"/>
                </a:cubicBezTo>
                <a:cubicBezTo>
                  <a:pt x="33863" y="29154"/>
                  <a:pt x="33964" y="25839"/>
                  <a:pt x="34141" y="22929"/>
                </a:cubicBezTo>
                <a:cubicBezTo>
                  <a:pt x="34318" y="20018"/>
                  <a:pt x="34217" y="16652"/>
                  <a:pt x="31939" y="14855"/>
                </a:cubicBezTo>
                <a:cubicBezTo>
                  <a:pt x="29788" y="13135"/>
                  <a:pt x="26270" y="13413"/>
                  <a:pt x="24752" y="11135"/>
                </a:cubicBezTo>
                <a:cubicBezTo>
                  <a:pt x="23588" y="9414"/>
                  <a:pt x="24170" y="7111"/>
                  <a:pt x="23714" y="5087"/>
                </a:cubicBezTo>
                <a:cubicBezTo>
                  <a:pt x="23018" y="2022"/>
                  <a:pt x="19807" y="1"/>
                  <a:pt x="1666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7"/>
          <p:cNvSpPr/>
          <p:nvPr/>
        </p:nvSpPr>
        <p:spPr>
          <a:xfrm rot="-567027">
            <a:off x="-950394" y="2885168"/>
            <a:ext cx="2633565" cy="2905230"/>
          </a:xfrm>
          <a:custGeom>
            <a:avLst/>
            <a:gdLst/>
            <a:ahLst/>
            <a:cxnLst/>
            <a:rect l="l" t="t" r="r" b="b"/>
            <a:pathLst>
              <a:path w="51098" h="56369" extrusionOk="0">
                <a:moveTo>
                  <a:pt x="16663" y="1"/>
                </a:moveTo>
                <a:cubicBezTo>
                  <a:pt x="16380" y="1"/>
                  <a:pt x="16098" y="17"/>
                  <a:pt x="15818" y="50"/>
                </a:cubicBezTo>
                <a:cubicBezTo>
                  <a:pt x="12402" y="455"/>
                  <a:pt x="9491" y="2885"/>
                  <a:pt x="7770" y="5821"/>
                </a:cubicBezTo>
                <a:cubicBezTo>
                  <a:pt x="5822" y="9111"/>
                  <a:pt x="5138" y="12932"/>
                  <a:pt x="4455" y="16678"/>
                </a:cubicBezTo>
                <a:cubicBezTo>
                  <a:pt x="3265" y="23409"/>
                  <a:pt x="2076" y="30116"/>
                  <a:pt x="887" y="36848"/>
                </a:cubicBezTo>
                <a:cubicBezTo>
                  <a:pt x="431" y="39404"/>
                  <a:pt x="1" y="42188"/>
                  <a:pt x="1342" y="44415"/>
                </a:cubicBezTo>
                <a:cubicBezTo>
                  <a:pt x="2506" y="46364"/>
                  <a:pt x="4708" y="47376"/>
                  <a:pt x="6809" y="48211"/>
                </a:cubicBezTo>
                <a:cubicBezTo>
                  <a:pt x="17615" y="52513"/>
                  <a:pt x="29054" y="55196"/>
                  <a:pt x="40645" y="56158"/>
                </a:cubicBezTo>
                <a:cubicBezTo>
                  <a:pt x="41678" y="56243"/>
                  <a:pt x="42837" y="56369"/>
                  <a:pt x="43974" y="56369"/>
                </a:cubicBezTo>
                <a:cubicBezTo>
                  <a:pt x="46210" y="56369"/>
                  <a:pt x="48361" y="55883"/>
                  <a:pt x="49300" y="53652"/>
                </a:cubicBezTo>
                <a:cubicBezTo>
                  <a:pt x="50718" y="50236"/>
                  <a:pt x="51097" y="45908"/>
                  <a:pt x="49908" y="42416"/>
                </a:cubicBezTo>
                <a:cubicBezTo>
                  <a:pt x="48617" y="38543"/>
                  <a:pt x="45529" y="35304"/>
                  <a:pt x="41708" y="33836"/>
                </a:cubicBezTo>
                <a:cubicBezTo>
                  <a:pt x="39709" y="33077"/>
                  <a:pt x="37431" y="32723"/>
                  <a:pt x="35912" y="31204"/>
                </a:cubicBezTo>
                <a:cubicBezTo>
                  <a:pt x="33863" y="29154"/>
                  <a:pt x="33964" y="25839"/>
                  <a:pt x="34141" y="22929"/>
                </a:cubicBezTo>
                <a:cubicBezTo>
                  <a:pt x="34318" y="20018"/>
                  <a:pt x="34217" y="16652"/>
                  <a:pt x="31939" y="14855"/>
                </a:cubicBezTo>
                <a:cubicBezTo>
                  <a:pt x="29788" y="13135"/>
                  <a:pt x="26270" y="13413"/>
                  <a:pt x="24752" y="11135"/>
                </a:cubicBezTo>
                <a:cubicBezTo>
                  <a:pt x="23588" y="9414"/>
                  <a:pt x="24170" y="7111"/>
                  <a:pt x="23714" y="5087"/>
                </a:cubicBezTo>
                <a:cubicBezTo>
                  <a:pt x="23018" y="2022"/>
                  <a:pt x="19807" y="1"/>
                  <a:pt x="1666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37"/>
          <p:cNvSpPr/>
          <p:nvPr/>
        </p:nvSpPr>
        <p:spPr>
          <a:xfrm>
            <a:off x="4220650" y="4325300"/>
            <a:ext cx="1332279" cy="818197"/>
          </a:xfrm>
          <a:custGeom>
            <a:avLst/>
            <a:gdLst/>
            <a:ahLst/>
            <a:cxnLst/>
            <a:rect l="l" t="t" r="r" b="b"/>
            <a:pathLst>
              <a:path w="28699" h="17625" extrusionOk="0">
                <a:moveTo>
                  <a:pt x="16665" y="1"/>
                </a:moveTo>
                <a:cubicBezTo>
                  <a:pt x="16367" y="1"/>
                  <a:pt x="16077" y="124"/>
                  <a:pt x="15867" y="426"/>
                </a:cubicBezTo>
                <a:cubicBezTo>
                  <a:pt x="14627" y="2172"/>
                  <a:pt x="14222" y="4601"/>
                  <a:pt x="13843" y="6677"/>
                </a:cubicBezTo>
                <a:cubicBezTo>
                  <a:pt x="13792" y="7082"/>
                  <a:pt x="13691" y="7461"/>
                  <a:pt x="13615" y="7866"/>
                </a:cubicBezTo>
                <a:cubicBezTo>
                  <a:pt x="13387" y="7512"/>
                  <a:pt x="13159" y="7132"/>
                  <a:pt x="12957" y="6778"/>
                </a:cubicBezTo>
                <a:cubicBezTo>
                  <a:pt x="11843" y="4905"/>
                  <a:pt x="10907" y="2931"/>
                  <a:pt x="9768" y="1084"/>
                </a:cubicBezTo>
                <a:cubicBezTo>
                  <a:pt x="9504" y="656"/>
                  <a:pt x="9100" y="471"/>
                  <a:pt x="8692" y="471"/>
                </a:cubicBezTo>
                <a:cubicBezTo>
                  <a:pt x="7966" y="471"/>
                  <a:pt x="7230" y="1060"/>
                  <a:pt x="7263" y="1919"/>
                </a:cubicBezTo>
                <a:cubicBezTo>
                  <a:pt x="7313" y="4146"/>
                  <a:pt x="7997" y="6677"/>
                  <a:pt x="8756" y="8777"/>
                </a:cubicBezTo>
                <a:cubicBezTo>
                  <a:pt x="8958" y="9359"/>
                  <a:pt x="9186" y="9941"/>
                  <a:pt x="9439" y="10523"/>
                </a:cubicBezTo>
                <a:cubicBezTo>
                  <a:pt x="6655" y="8524"/>
                  <a:pt x="4681" y="5184"/>
                  <a:pt x="2505" y="2653"/>
                </a:cubicBezTo>
                <a:cubicBezTo>
                  <a:pt x="2275" y="2386"/>
                  <a:pt x="1961" y="2271"/>
                  <a:pt x="1636" y="2271"/>
                </a:cubicBezTo>
                <a:cubicBezTo>
                  <a:pt x="850" y="2271"/>
                  <a:pt x="1" y="2943"/>
                  <a:pt x="126" y="3766"/>
                </a:cubicBezTo>
                <a:cubicBezTo>
                  <a:pt x="1163" y="10675"/>
                  <a:pt x="6706" y="17230"/>
                  <a:pt x="13969" y="17610"/>
                </a:cubicBezTo>
                <a:cubicBezTo>
                  <a:pt x="14163" y="17619"/>
                  <a:pt x="14355" y="17624"/>
                  <a:pt x="14546" y="17624"/>
                </a:cubicBezTo>
                <a:cubicBezTo>
                  <a:pt x="21778" y="17624"/>
                  <a:pt x="26791" y="10708"/>
                  <a:pt x="28369" y="4272"/>
                </a:cubicBezTo>
                <a:cubicBezTo>
                  <a:pt x="28698" y="2830"/>
                  <a:pt x="27711" y="1337"/>
                  <a:pt x="26294" y="1033"/>
                </a:cubicBezTo>
                <a:cubicBezTo>
                  <a:pt x="26084" y="985"/>
                  <a:pt x="25879" y="962"/>
                  <a:pt x="25682" y="962"/>
                </a:cubicBezTo>
                <a:cubicBezTo>
                  <a:pt x="24433" y="962"/>
                  <a:pt x="23470" y="1881"/>
                  <a:pt x="23055" y="3083"/>
                </a:cubicBezTo>
                <a:cubicBezTo>
                  <a:pt x="22169" y="5766"/>
                  <a:pt x="20752" y="9005"/>
                  <a:pt x="18423" y="10802"/>
                </a:cubicBezTo>
                <a:cubicBezTo>
                  <a:pt x="18474" y="9638"/>
                  <a:pt x="18423" y="8448"/>
                  <a:pt x="18474" y="7385"/>
                </a:cubicBezTo>
                <a:cubicBezTo>
                  <a:pt x="18550" y="5335"/>
                  <a:pt x="18778" y="2779"/>
                  <a:pt x="17943" y="856"/>
                </a:cubicBezTo>
                <a:cubicBezTo>
                  <a:pt x="17748" y="387"/>
                  <a:pt x="17193" y="1"/>
                  <a:pt x="1666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" name="Google Shape;54;p37"/>
          <p:cNvGrpSpPr/>
          <p:nvPr/>
        </p:nvGrpSpPr>
        <p:grpSpPr>
          <a:xfrm>
            <a:off x="8235925" y="2275325"/>
            <a:ext cx="1379829" cy="1190198"/>
            <a:chOff x="8235925" y="2275325"/>
            <a:chExt cx="1379829" cy="1190198"/>
          </a:xfrm>
        </p:grpSpPr>
        <p:sp>
          <p:nvSpPr>
            <p:cNvPr id="55" name="Google Shape;55;p37"/>
            <p:cNvSpPr/>
            <p:nvPr/>
          </p:nvSpPr>
          <p:spPr>
            <a:xfrm>
              <a:off x="8454642" y="2275325"/>
              <a:ext cx="1161112" cy="1190198"/>
            </a:xfrm>
            <a:custGeom>
              <a:avLst/>
              <a:gdLst/>
              <a:ahLst/>
              <a:cxnLst/>
              <a:rect l="l" t="t" r="r" b="b"/>
              <a:pathLst>
                <a:path w="18273" h="18730" extrusionOk="0">
                  <a:moveTo>
                    <a:pt x="9744" y="3348"/>
                  </a:moveTo>
                  <a:cubicBezTo>
                    <a:pt x="9997" y="3399"/>
                    <a:pt x="10250" y="3475"/>
                    <a:pt x="10478" y="3576"/>
                  </a:cubicBezTo>
                  <a:cubicBezTo>
                    <a:pt x="13313" y="4740"/>
                    <a:pt x="14376" y="8536"/>
                    <a:pt x="13718" y="11295"/>
                  </a:cubicBezTo>
                  <a:cubicBezTo>
                    <a:pt x="13209" y="13486"/>
                    <a:pt x="11151" y="15445"/>
                    <a:pt x="8865" y="15445"/>
                  </a:cubicBezTo>
                  <a:cubicBezTo>
                    <a:pt x="8538" y="15445"/>
                    <a:pt x="8205" y="15404"/>
                    <a:pt x="7872" y="15319"/>
                  </a:cubicBezTo>
                  <a:cubicBezTo>
                    <a:pt x="4936" y="14534"/>
                    <a:pt x="3822" y="11244"/>
                    <a:pt x="4480" y="8536"/>
                  </a:cubicBezTo>
                  <a:cubicBezTo>
                    <a:pt x="4860" y="6967"/>
                    <a:pt x="5847" y="5499"/>
                    <a:pt x="7112" y="4512"/>
                  </a:cubicBezTo>
                  <a:cubicBezTo>
                    <a:pt x="7922" y="3880"/>
                    <a:pt x="8808" y="3525"/>
                    <a:pt x="9744" y="3348"/>
                  </a:cubicBezTo>
                  <a:close/>
                  <a:moveTo>
                    <a:pt x="9135" y="0"/>
                  </a:moveTo>
                  <a:cubicBezTo>
                    <a:pt x="8058" y="0"/>
                    <a:pt x="6991" y="276"/>
                    <a:pt x="6049" y="893"/>
                  </a:cubicBezTo>
                  <a:cubicBezTo>
                    <a:pt x="4961" y="1577"/>
                    <a:pt x="3923" y="2665"/>
                    <a:pt x="3164" y="3905"/>
                  </a:cubicBezTo>
                  <a:cubicBezTo>
                    <a:pt x="2607" y="4639"/>
                    <a:pt x="2127" y="5423"/>
                    <a:pt x="1772" y="6258"/>
                  </a:cubicBezTo>
                  <a:cubicBezTo>
                    <a:pt x="1" y="10485"/>
                    <a:pt x="1216" y="15496"/>
                    <a:pt x="5315" y="17824"/>
                  </a:cubicBezTo>
                  <a:cubicBezTo>
                    <a:pt x="6422" y="18447"/>
                    <a:pt x="7601" y="18730"/>
                    <a:pt x="8768" y="18730"/>
                  </a:cubicBezTo>
                  <a:cubicBezTo>
                    <a:pt x="11819" y="18730"/>
                    <a:pt x="14795" y="16803"/>
                    <a:pt x="16223" y="14003"/>
                  </a:cubicBezTo>
                  <a:cubicBezTo>
                    <a:pt x="18273" y="10004"/>
                    <a:pt x="17109" y="4209"/>
                    <a:pt x="13439" y="1475"/>
                  </a:cubicBezTo>
                  <a:cubicBezTo>
                    <a:pt x="12207" y="555"/>
                    <a:pt x="10662" y="0"/>
                    <a:pt x="9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37"/>
            <p:cNvSpPr/>
            <p:nvPr/>
          </p:nvSpPr>
          <p:spPr>
            <a:xfrm>
              <a:off x="8235925" y="2553774"/>
              <a:ext cx="968197" cy="874061"/>
            </a:xfrm>
            <a:custGeom>
              <a:avLst/>
              <a:gdLst/>
              <a:ahLst/>
              <a:cxnLst/>
              <a:rect l="l" t="t" r="r" b="b"/>
              <a:pathLst>
                <a:path w="15237" h="13755" extrusionOk="0">
                  <a:moveTo>
                    <a:pt x="6632" y="864"/>
                  </a:moveTo>
                  <a:cubicBezTo>
                    <a:pt x="8631" y="1168"/>
                    <a:pt x="10706" y="1775"/>
                    <a:pt x="12149" y="2990"/>
                  </a:cubicBezTo>
                  <a:cubicBezTo>
                    <a:pt x="12326" y="3142"/>
                    <a:pt x="12503" y="3319"/>
                    <a:pt x="12655" y="3496"/>
                  </a:cubicBezTo>
                  <a:cubicBezTo>
                    <a:pt x="13591" y="4483"/>
                    <a:pt x="14123" y="5850"/>
                    <a:pt x="13971" y="7647"/>
                  </a:cubicBezTo>
                  <a:cubicBezTo>
                    <a:pt x="13711" y="10708"/>
                    <a:pt x="10935" y="12820"/>
                    <a:pt x="8059" y="12820"/>
                  </a:cubicBezTo>
                  <a:cubicBezTo>
                    <a:pt x="7297" y="12820"/>
                    <a:pt x="6528" y="12672"/>
                    <a:pt x="5796" y="12354"/>
                  </a:cubicBezTo>
                  <a:cubicBezTo>
                    <a:pt x="2355" y="10861"/>
                    <a:pt x="1039" y="6457"/>
                    <a:pt x="3013" y="3319"/>
                  </a:cubicBezTo>
                  <a:cubicBezTo>
                    <a:pt x="3873" y="2003"/>
                    <a:pt x="5138" y="1143"/>
                    <a:pt x="6632" y="864"/>
                  </a:cubicBezTo>
                  <a:close/>
                  <a:moveTo>
                    <a:pt x="7365" y="0"/>
                  </a:moveTo>
                  <a:cubicBezTo>
                    <a:pt x="5293" y="0"/>
                    <a:pt x="3406" y="1122"/>
                    <a:pt x="2279" y="2838"/>
                  </a:cubicBezTo>
                  <a:cubicBezTo>
                    <a:pt x="1" y="6331"/>
                    <a:pt x="1393" y="11316"/>
                    <a:pt x="5138" y="13113"/>
                  </a:cubicBezTo>
                  <a:cubicBezTo>
                    <a:pt x="6050" y="13550"/>
                    <a:pt x="7031" y="13755"/>
                    <a:pt x="8007" y="13755"/>
                  </a:cubicBezTo>
                  <a:cubicBezTo>
                    <a:pt x="10987" y="13755"/>
                    <a:pt x="13923" y="11848"/>
                    <a:pt x="14705" y="8836"/>
                  </a:cubicBezTo>
                  <a:cubicBezTo>
                    <a:pt x="15236" y="6786"/>
                    <a:pt x="14755" y="4483"/>
                    <a:pt x="13439" y="2838"/>
                  </a:cubicBezTo>
                  <a:cubicBezTo>
                    <a:pt x="12452" y="1598"/>
                    <a:pt x="11111" y="915"/>
                    <a:pt x="9669" y="535"/>
                  </a:cubicBezTo>
                  <a:cubicBezTo>
                    <a:pt x="9061" y="231"/>
                    <a:pt x="8378" y="54"/>
                    <a:pt x="7568" y="4"/>
                  </a:cubicBezTo>
                  <a:cubicBezTo>
                    <a:pt x="7500" y="1"/>
                    <a:pt x="7433" y="0"/>
                    <a:pt x="73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" name="Google Shape;57;p37"/>
          <p:cNvGrpSpPr/>
          <p:nvPr/>
        </p:nvGrpSpPr>
        <p:grpSpPr>
          <a:xfrm>
            <a:off x="5897925" y="231425"/>
            <a:ext cx="882900" cy="752850"/>
            <a:chOff x="5897925" y="231425"/>
            <a:chExt cx="882900" cy="752850"/>
          </a:xfrm>
        </p:grpSpPr>
        <p:sp>
          <p:nvSpPr>
            <p:cNvPr id="58" name="Google Shape;58;p37"/>
            <p:cNvSpPr/>
            <p:nvPr/>
          </p:nvSpPr>
          <p:spPr>
            <a:xfrm>
              <a:off x="5897925" y="397450"/>
              <a:ext cx="242250" cy="120650"/>
            </a:xfrm>
            <a:custGeom>
              <a:avLst/>
              <a:gdLst/>
              <a:ahLst/>
              <a:cxnLst/>
              <a:rect l="l" t="t" r="r" b="b"/>
              <a:pathLst>
                <a:path w="9690" h="4826" extrusionOk="0">
                  <a:moveTo>
                    <a:pt x="4759" y="1"/>
                  </a:moveTo>
                  <a:cubicBezTo>
                    <a:pt x="2516" y="1"/>
                    <a:pt x="332" y="1303"/>
                    <a:pt x="56" y="3949"/>
                  </a:cubicBezTo>
                  <a:cubicBezTo>
                    <a:pt x="0" y="4474"/>
                    <a:pt x="429" y="4825"/>
                    <a:pt x="859" y="4825"/>
                  </a:cubicBezTo>
                  <a:cubicBezTo>
                    <a:pt x="1127" y="4825"/>
                    <a:pt x="1394" y="4690"/>
                    <a:pt x="1546" y="4375"/>
                  </a:cubicBezTo>
                  <a:cubicBezTo>
                    <a:pt x="2214" y="2916"/>
                    <a:pt x="2944" y="1609"/>
                    <a:pt x="4707" y="1366"/>
                  </a:cubicBezTo>
                  <a:cubicBezTo>
                    <a:pt x="4880" y="1340"/>
                    <a:pt x="5051" y="1328"/>
                    <a:pt x="5219" y="1328"/>
                  </a:cubicBezTo>
                  <a:cubicBezTo>
                    <a:pt x="6669" y="1328"/>
                    <a:pt x="7899" y="2234"/>
                    <a:pt x="8689" y="3433"/>
                  </a:cubicBezTo>
                  <a:cubicBezTo>
                    <a:pt x="8779" y="3569"/>
                    <a:pt x="8911" y="3626"/>
                    <a:pt x="9045" y="3626"/>
                  </a:cubicBezTo>
                  <a:cubicBezTo>
                    <a:pt x="9360" y="3626"/>
                    <a:pt x="9689" y="3309"/>
                    <a:pt x="9540" y="2946"/>
                  </a:cubicBezTo>
                  <a:cubicBezTo>
                    <a:pt x="8718" y="992"/>
                    <a:pt x="6716" y="1"/>
                    <a:pt x="47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37"/>
            <p:cNvSpPr/>
            <p:nvPr/>
          </p:nvSpPr>
          <p:spPr>
            <a:xfrm>
              <a:off x="6078300" y="231425"/>
              <a:ext cx="238975" cy="114375"/>
            </a:xfrm>
            <a:custGeom>
              <a:avLst/>
              <a:gdLst/>
              <a:ahLst/>
              <a:cxnLst/>
              <a:rect l="l" t="t" r="r" b="b"/>
              <a:pathLst>
                <a:path w="9559" h="4575" extrusionOk="0">
                  <a:moveTo>
                    <a:pt x="830" y="1"/>
                  </a:moveTo>
                  <a:cubicBezTo>
                    <a:pt x="412" y="1"/>
                    <a:pt x="0" y="391"/>
                    <a:pt x="136" y="955"/>
                  </a:cubicBezTo>
                  <a:cubicBezTo>
                    <a:pt x="714" y="3052"/>
                    <a:pt x="2872" y="4542"/>
                    <a:pt x="5000" y="4572"/>
                  </a:cubicBezTo>
                  <a:cubicBezTo>
                    <a:pt x="5047" y="4574"/>
                    <a:pt x="5095" y="4574"/>
                    <a:pt x="5143" y="4574"/>
                  </a:cubicBezTo>
                  <a:cubicBezTo>
                    <a:pt x="6931" y="4574"/>
                    <a:pt x="9441" y="3485"/>
                    <a:pt x="9559" y="1502"/>
                  </a:cubicBezTo>
                  <a:cubicBezTo>
                    <a:pt x="9559" y="1156"/>
                    <a:pt x="9243" y="883"/>
                    <a:pt x="8964" y="883"/>
                  </a:cubicBezTo>
                  <a:cubicBezTo>
                    <a:pt x="8802" y="883"/>
                    <a:pt x="8653" y="975"/>
                    <a:pt x="8586" y="1198"/>
                  </a:cubicBezTo>
                  <a:cubicBezTo>
                    <a:pt x="8161" y="2528"/>
                    <a:pt x="6594" y="3183"/>
                    <a:pt x="5231" y="3183"/>
                  </a:cubicBezTo>
                  <a:cubicBezTo>
                    <a:pt x="5037" y="3183"/>
                    <a:pt x="4847" y="3170"/>
                    <a:pt x="4665" y="3143"/>
                  </a:cubicBezTo>
                  <a:cubicBezTo>
                    <a:pt x="3085" y="2931"/>
                    <a:pt x="2142" y="1776"/>
                    <a:pt x="1443" y="408"/>
                  </a:cubicBezTo>
                  <a:cubicBezTo>
                    <a:pt x="1301" y="124"/>
                    <a:pt x="1065" y="1"/>
                    <a:pt x="8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37"/>
            <p:cNvSpPr/>
            <p:nvPr/>
          </p:nvSpPr>
          <p:spPr>
            <a:xfrm>
              <a:off x="5957250" y="865575"/>
              <a:ext cx="211600" cy="118700"/>
            </a:xfrm>
            <a:custGeom>
              <a:avLst/>
              <a:gdLst/>
              <a:ahLst/>
              <a:cxnLst/>
              <a:rect l="l" t="t" r="r" b="b"/>
              <a:pathLst>
                <a:path w="8464" h="4748" extrusionOk="0">
                  <a:moveTo>
                    <a:pt x="7922" y="0"/>
                  </a:moveTo>
                  <a:cubicBezTo>
                    <a:pt x="7761" y="0"/>
                    <a:pt x="7599" y="78"/>
                    <a:pt x="7532" y="240"/>
                  </a:cubicBezTo>
                  <a:cubicBezTo>
                    <a:pt x="6954" y="1516"/>
                    <a:pt x="6346" y="2702"/>
                    <a:pt x="4918" y="3127"/>
                  </a:cubicBezTo>
                  <a:cubicBezTo>
                    <a:pt x="4583" y="3234"/>
                    <a:pt x="4267" y="3281"/>
                    <a:pt x="3963" y="3281"/>
                  </a:cubicBezTo>
                  <a:cubicBezTo>
                    <a:pt x="2971" y="3281"/>
                    <a:pt x="2117" y="2781"/>
                    <a:pt x="1209" y="2246"/>
                  </a:cubicBezTo>
                  <a:cubicBezTo>
                    <a:pt x="1112" y="2188"/>
                    <a:pt x="1014" y="2162"/>
                    <a:pt x="918" y="2162"/>
                  </a:cubicBezTo>
                  <a:cubicBezTo>
                    <a:pt x="416" y="2162"/>
                    <a:pt x="1" y="2875"/>
                    <a:pt x="358" y="3310"/>
                  </a:cubicBezTo>
                  <a:cubicBezTo>
                    <a:pt x="1171" y="4305"/>
                    <a:pt x="2353" y="4747"/>
                    <a:pt x="3560" y="4747"/>
                  </a:cubicBezTo>
                  <a:cubicBezTo>
                    <a:pt x="5964" y="4747"/>
                    <a:pt x="8464" y="2992"/>
                    <a:pt x="8322" y="361"/>
                  </a:cubicBezTo>
                  <a:cubicBezTo>
                    <a:pt x="8322" y="124"/>
                    <a:pt x="8124" y="0"/>
                    <a:pt x="79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37"/>
            <p:cNvSpPr/>
            <p:nvPr/>
          </p:nvSpPr>
          <p:spPr>
            <a:xfrm>
              <a:off x="6171150" y="466475"/>
              <a:ext cx="249150" cy="211525"/>
            </a:xfrm>
            <a:custGeom>
              <a:avLst/>
              <a:gdLst/>
              <a:ahLst/>
              <a:cxnLst/>
              <a:rect l="l" t="t" r="r" b="b"/>
              <a:pathLst>
                <a:path w="9966" h="8461" extrusionOk="0">
                  <a:moveTo>
                    <a:pt x="5222" y="1"/>
                  </a:moveTo>
                  <a:cubicBezTo>
                    <a:pt x="5086" y="1"/>
                    <a:pt x="4949" y="11"/>
                    <a:pt x="4812" y="33"/>
                  </a:cubicBezTo>
                  <a:cubicBezTo>
                    <a:pt x="4173" y="155"/>
                    <a:pt x="4143" y="1036"/>
                    <a:pt x="4781" y="1158"/>
                  </a:cubicBezTo>
                  <a:cubicBezTo>
                    <a:pt x="6301" y="1492"/>
                    <a:pt x="8581" y="4380"/>
                    <a:pt x="7030" y="5808"/>
                  </a:cubicBezTo>
                  <a:cubicBezTo>
                    <a:pt x="6356" y="6422"/>
                    <a:pt x="5403" y="6641"/>
                    <a:pt x="4425" y="6641"/>
                  </a:cubicBezTo>
                  <a:cubicBezTo>
                    <a:pt x="3464" y="6641"/>
                    <a:pt x="2479" y="6429"/>
                    <a:pt x="1711" y="6173"/>
                  </a:cubicBezTo>
                  <a:cubicBezTo>
                    <a:pt x="1601" y="6135"/>
                    <a:pt x="1494" y="6118"/>
                    <a:pt x="1392" y="6118"/>
                  </a:cubicBezTo>
                  <a:cubicBezTo>
                    <a:pt x="510" y="6118"/>
                    <a:pt x="1" y="7406"/>
                    <a:pt x="982" y="7815"/>
                  </a:cubicBezTo>
                  <a:cubicBezTo>
                    <a:pt x="1877" y="8211"/>
                    <a:pt x="3094" y="8460"/>
                    <a:pt x="4323" y="8460"/>
                  </a:cubicBezTo>
                  <a:cubicBezTo>
                    <a:pt x="6389" y="8460"/>
                    <a:pt x="8491" y="7756"/>
                    <a:pt x="9158" y="5869"/>
                  </a:cubicBezTo>
                  <a:cubicBezTo>
                    <a:pt x="9965" y="3591"/>
                    <a:pt x="7737" y="1"/>
                    <a:pt x="52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37"/>
            <p:cNvSpPr/>
            <p:nvPr/>
          </p:nvSpPr>
          <p:spPr>
            <a:xfrm>
              <a:off x="6496425" y="407725"/>
              <a:ext cx="284400" cy="231000"/>
            </a:xfrm>
            <a:custGeom>
              <a:avLst/>
              <a:gdLst/>
              <a:ahLst/>
              <a:cxnLst/>
              <a:rect l="l" t="t" r="r" b="b"/>
              <a:pathLst>
                <a:path w="11376" h="9240" extrusionOk="0">
                  <a:moveTo>
                    <a:pt x="4821" y="0"/>
                  </a:moveTo>
                  <a:cubicBezTo>
                    <a:pt x="3244" y="0"/>
                    <a:pt x="1668" y="540"/>
                    <a:pt x="555" y="1623"/>
                  </a:cubicBezTo>
                  <a:cubicBezTo>
                    <a:pt x="0" y="2178"/>
                    <a:pt x="615" y="3122"/>
                    <a:pt x="1324" y="3122"/>
                  </a:cubicBezTo>
                  <a:cubicBezTo>
                    <a:pt x="1431" y="3122"/>
                    <a:pt x="1541" y="3100"/>
                    <a:pt x="1649" y="3052"/>
                  </a:cubicBezTo>
                  <a:cubicBezTo>
                    <a:pt x="2780" y="2541"/>
                    <a:pt x="4021" y="2019"/>
                    <a:pt x="5234" y="2019"/>
                  </a:cubicBezTo>
                  <a:cubicBezTo>
                    <a:pt x="6041" y="2019"/>
                    <a:pt x="6835" y="2250"/>
                    <a:pt x="7576" y="2870"/>
                  </a:cubicBezTo>
                  <a:cubicBezTo>
                    <a:pt x="9278" y="4268"/>
                    <a:pt x="9126" y="6548"/>
                    <a:pt x="8032" y="8250"/>
                  </a:cubicBezTo>
                  <a:cubicBezTo>
                    <a:pt x="7803" y="8606"/>
                    <a:pt x="8043" y="9240"/>
                    <a:pt x="8466" y="9240"/>
                  </a:cubicBezTo>
                  <a:cubicBezTo>
                    <a:pt x="8548" y="9240"/>
                    <a:pt x="8637" y="9216"/>
                    <a:pt x="8731" y="9162"/>
                  </a:cubicBezTo>
                  <a:cubicBezTo>
                    <a:pt x="11375" y="7703"/>
                    <a:pt x="11132" y="3751"/>
                    <a:pt x="9248" y="1775"/>
                  </a:cubicBezTo>
                  <a:cubicBezTo>
                    <a:pt x="8128" y="593"/>
                    <a:pt x="6474" y="0"/>
                    <a:pt x="48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" name="Google Shape;63;p37"/>
          <p:cNvSpPr/>
          <p:nvPr/>
        </p:nvSpPr>
        <p:spPr>
          <a:xfrm>
            <a:off x="-216425" y="1243600"/>
            <a:ext cx="949025" cy="309850"/>
          </a:xfrm>
          <a:custGeom>
            <a:avLst/>
            <a:gdLst/>
            <a:ahLst/>
            <a:cxnLst/>
            <a:rect l="l" t="t" r="r" b="b"/>
            <a:pathLst>
              <a:path w="37961" h="12394" extrusionOk="0">
                <a:moveTo>
                  <a:pt x="35344" y="1"/>
                </a:moveTo>
                <a:cubicBezTo>
                  <a:pt x="34826" y="1"/>
                  <a:pt x="34308" y="452"/>
                  <a:pt x="34465" y="1082"/>
                </a:cubicBezTo>
                <a:cubicBezTo>
                  <a:pt x="35104" y="3362"/>
                  <a:pt x="34708" y="6493"/>
                  <a:pt x="32854" y="8134"/>
                </a:cubicBezTo>
                <a:cubicBezTo>
                  <a:pt x="32524" y="8441"/>
                  <a:pt x="32177" y="8578"/>
                  <a:pt x="31842" y="8578"/>
                </a:cubicBezTo>
                <a:cubicBezTo>
                  <a:pt x="31282" y="8578"/>
                  <a:pt x="30754" y="8196"/>
                  <a:pt x="30392" y="7587"/>
                </a:cubicBezTo>
                <a:cubicBezTo>
                  <a:pt x="29693" y="6402"/>
                  <a:pt x="29845" y="4821"/>
                  <a:pt x="29906" y="3514"/>
                </a:cubicBezTo>
                <a:cubicBezTo>
                  <a:pt x="29937" y="2313"/>
                  <a:pt x="29024" y="1705"/>
                  <a:pt x="28100" y="1705"/>
                </a:cubicBezTo>
                <a:cubicBezTo>
                  <a:pt x="27200" y="1705"/>
                  <a:pt x="26288" y="2283"/>
                  <a:pt x="26228" y="3453"/>
                </a:cubicBezTo>
                <a:cubicBezTo>
                  <a:pt x="26167" y="4578"/>
                  <a:pt x="25894" y="5642"/>
                  <a:pt x="25316" y="6614"/>
                </a:cubicBezTo>
                <a:cubicBezTo>
                  <a:pt x="24921" y="7253"/>
                  <a:pt x="24252" y="8347"/>
                  <a:pt x="23462" y="8529"/>
                </a:cubicBezTo>
                <a:cubicBezTo>
                  <a:pt x="23387" y="8550"/>
                  <a:pt x="23317" y="8559"/>
                  <a:pt x="23253" y="8559"/>
                </a:cubicBezTo>
                <a:cubicBezTo>
                  <a:pt x="22642" y="8559"/>
                  <a:pt x="22494" y="7703"/>
                  <a:pt x="22246" y="7070"/>
                </a:cubicBezTo>
                <a:cubicBezTo>
                  <a:pt x="21821" y="5855"/>
                  <a:pt x="21577" y="4578"/>
                  <a:pt x="21547" y="3271"/>
                </a:cubicBezTo>
                <a:cubicBezTo>
                  <a:pt x="21501" y="2021"/>
                  <a:pt x="20577" y="1390"/>
                  <a:pt x="19646" y="1390"/>
                </a:cubicBezTo>
                <a:cubicBezTo>
                  <a:pt x="18745" y="1390"/>
                  <a:pt x="17837" y="1983"/>
                  <a:pt x="17717" y="3180"/>
                </a:cubicBezTo>
                <a:cubicBezTo>
                  <a:pt x="17599" y="4304"/>
                  <a:pt x="17365" y="7473"/>
                  <a:pt x="15643" y="7473"/>
                </a:cubicBezTo>
                <a:cubicBezTo>
                  <a:pt x="15596" y="7473"/>
                  <a:pt x="15548" y="7470"/>
                  <a:pt x="15498" y="7466"/>
                </a:cubicBezTo>
                <a:cubicBezTo>
                  <a:pt x="13614" y="7253"/>
                  <a:pt x="13431" y="4183"/>
                  <a:pt x="13340" y="2815"/>
                </a:cubicBezTo>
                <a:cubicBezTo>
                  <a:pt x="13235" y="1635"/>
                  <a:pt x="12139" y="853"/>
                  <a:pt x="11136" y="853"/>
                </a:cubicBezTo>
                <a:cubicBezTo>
                  <a:pt x="10408" y="853"/>
                  <a:pt x="9728" y="1266"/>
                  <a:pt x="9510" y="2237"/>
                </a:cubicBezTo>
                <a:cubicBezTo>
                  <a:pt x="9176" y="3696"/>
                  <a:pt x="8629" y="6888"/>
                  <a:pt x="6592" y="6918"/>
                </a:cubicBezTo>
                <a:cubicBezTo>
                  <a:pt x="5680" y="6918"/>
                  <a:pt x="5559" y="5946"/>
                  <a:pt x="5346" y="5247"/>
                </a:cubicBezTo>
                <a:cubicBezTo>
                  <a:pt x="4921" y="3940"/>
                  <a:pt x="4556" y="2633"/>
                  <a:pt x="3918" y="1417"/>
                </a:cubicBezTo>
                <a:cubicBezTo>
                  <a:pt x="3529" y="693"/>
                  <a:pt x="2927" y="389"/>
                  <a:pt x="2321" y="389"/>
                </a:cubicBezTo>
                <a:cubicBezTo>
                  <a:pt x="1170" y="389"/>
                  <a:pt x="1" y="1483"/>
                  <a:pt x="240" y="2876"/>
                </a:cubicBezTo>
                <a:cubicBezTo>
                  <a:pt x="452" y="4061"/>
                  <a:pt x="908" y="5155"/>
                  <a:pt x="1303" y="6250"/>
                </a:cubicBezTo>
                <a:cubicBezTo>
                  <a:pt x="1638" y="7131"/>
                  <a:pt x="1911" y="8043"/>
                  <a:pt x="2428" y="8833"/>
                </a:cubicBezTo>
                <a:cubicBezTo>
                  <a:pt x="3333" y="10205"/>
                  <a:pt x="4832" y="10957"/>
                  <a:pt x="6434" y="10957"/>
                </a:cubicBezTo>
                <a:cubicBezTo>
                  <a:pt x="6607" y="10957"/>
                  <a:pt x="6782" y="10948"/>
                  <a:pt x="6957" y="10931"/>
                </a:cubicBezTo>
                <a:cubicBezTo>
                  <a:pt x="8781" y="10748"/>
                  <a:pt x="10088" y="9867"/>
                  <a:pt x="11030" y="8651"/>
                </a:cubicBezTo>
                <a:cubicBezTo>
                  <a:pt x="11942" y="10140"/>
                  <a:pt x="13310" y="11235"/>
                  <a:pt x="15407" y="11326"/>
                </a:cubicBezTo>
                <a:cubicBezTo>
                  <a:pt x="15511" y="11331"/>
                  <a:pt x="15613" y="11334"/>
                  <a:pt x="15714" y="11334"/>
                </a:cubicBezTo>
                <a:cubicBezTo>
                  <a:pt x="17260" y="11334"/>
                  <a:pt x="18411" y="10687"/>
                  <a:pt x="19267" y="9745"/>
                </a:cubicBezTo>
                <a:cubicBezTo>
                  <a:pt x="20070" y="11269"/>
                  <a:pt x="21272" y="12394"/>
                  <a:pt x="23039" y="12394"/>
                </a:cubicBezTo>
                <a:cubicBezTo>
                  <a:pt x="23281" y="12394"/>
                  <a:pt x="23533" y="12373"/>
                  <a:pt x="23796" y="12329"/>
                </a:cubicBezTo>
                <a:cubicBezTo>
                  <a:pt x="25377" y="12055"/>
                  <a:pt x="26654" y="11113"/>
                  <a:pt x="27657" y="9867"/>
                </a:cubicBezTo>
                <a:cubicBezTo>
                  <a:pt x="27778" y="10019"/>
                  <a:pt x="27900" y="10171"/>
                  <a:pt x="28021" y="10323"/>
                </a:cubicBezTo>
                <a:cubicBezTo>
                  <a:pt x="28997" y="11339"/>
                  <a:pt x="30341" y="11989"/>
                  <a:pt x="31706" y="11989"/>
                </a:cubicBezTo>
                <a:cubicBezTo>
                  <a:pt x="32381" y="11989"/>
                  <a:pt x="33061" y="11830"/>
                  <a:pt x="33705" y="11478"/>
                </a:cubicBezTo>
                <a:cubicBezTo>
                  <a:pt x="37505" y="9380"/>
                  <a:pt x="37961" y="3879"/>
                  <a:pt x="36076" y="444"/>
                </a:cubicBezTo>
                <a:cubicBezTo>
                  <a:pt x="35905" y="134"/>
                  <a:pt x="35625" y="1"/>
                  <a:pt x="3534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37"/>
          <p:cNvSpPr/>
          <p:nvPr/>
        </p:nvSpPr>
        <p:spPr>
          <a:xfrm>
            <a:off x="6809975" y="-396887"/>
            <a:ext cx="2805783" cy="2101514"/>
          </a:xfrm>
          <a:custGeom>
            <a:avLst/>
            <a:gdLst/>
            <a:ahLst/>
            <a:cxnLst/>
            <a:rect l="l" t="t" r="r" b="b"/>
            <a:pathLst>
              <a:path w="79265" h="59369" extrusionOk="0">
                <a:moveTo>
                  <a:pt x="63624" y="1"/>
                </a:moveTo>
                <a:cubicBezTo>
                  <a:pt x="63615" y="1"/>
                  <a:pt x="63607" y="2"/>
                  <a:pt x="63599" y="4"/>
                </a:cubicBezTo>
                <a:cubicBezTo>
                  <a:pt x="43075" y="6154"/>
                  <a:pt x="21690" y="9292"/>
                  <a:pt x="1" y="9368"/>
                </a:cubicBezTo>
                <a:cubicBezTo>
                  <a:pt x="1798" y="20504"/>
                  <a:pt x="10681" y="30222"/>
                  <a:pt x="19766" y="31057"/>
                </a:cubicBezTo>
                <a:cubicBezTo>
                  <a:pt x="20296" y="31105"/>
                  <a:pt x="20825" y="31126"/>
                  <a:pt x="21352" y="31126"/>
                </a:cubicBezTo>
                <a:cubicBezTo>
                  <a:pt x="25709" y="31126"/>
                  <a:pt x="30006" y="29675"/>
                  <a:pt x="34286" y="29675"/>
                </a:cubicBezTo>
                <a:cubicBezTo>
                  <a:pt x="36079" y="29675"/>
                  <a:pt x="37868" y="29929"/>
                  <a:pt x="39658" y="30652"/>
                </a:cubicBezTo>
                <a:cubicBezTo>
                  <a:pt x="44391" y="32550"/>
                  <a:pt x="48161" y="37384"/>
                  <a:pt x="51401" y="42243"/>
                </a:cubicBezTo>
                <a:cubicBezTo>
                  <a:pt x="54640" y="47077"/>
                  <a:pt x="57702" y="52316"/>
                  <a:pt x="61954" y="55757"/>
                </a:cubicBezTo>
                <a:cubicBezTo>
                  <a:pt x="64676" y="57974"/>
                  <a:pt x="69085" y="59368"/>
                  <a:pt x="72681" y="59368"/>
                </a:cubicBezTo>
                <a:cubicBezTo>
                  <a:pt x="73766" y="59368"/>
                  <a:pt x="74777" y="59241"/>
                  <a:pt x="75646" y="58971"/>
                </a:cubicBezTo>
                <a:cubicBezTo>
                  <a:pt x="79265" y="57833"/>
                  <a:pt x="76734" y="47305"/>
                  <a:pt x="76101" y="42800"/>
                </a:cubicBezTo>
                <a:cubicBezTo>
                  <a:pt x="75038" y="35208"/>
                  <a:pt x="73393" y="27641"/>
                  <a:pt x="71192" y="20276"/>
                </a:cubicBezTo>
                <a:cubicBezTo>
                  <a:pt x="70664" y="18494"/>
                  <a:pt x="64683" y="1"/>
                  <a:pt x="636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5" name="Google Shape;65;p37"/>
          <p:cNvGrpSpPr/>
          <p:nvPr/>
        </p:nvGrpSpPr>
        <p:grpSpPr>
          <a:xfrm>
            <a:off x="5801575" y="4294900"/>
            <a:ext cx="467000" cy="431100"/>
            <a:chOff x="1849650" y="1202325"/>
            <a:chExt cx="467000" cy="431100"/>
          </a:xfrm>
        </p:grpSpPr>
        <p:sp>
          <p:nvSpPr>
            <p:cNvPr id="66" name="Google Shape;66;p37"/>
            <p:cNvSpPr/>
            <p:nvPr/>
          </p:nvSpPr>
          <p:spPr>
            <a:xfrm>
              <a:off x="1880150" y="1400725"/>
              <a:ext cx="241525" cy="156500"/>
            </a:xfrm>
            <a:custGeom>
              <a:avLst/>
              <a:gdLst/>
              <a:ahLst/>
              <a:cxnLst/>
              <a:rect l="l" t="t" r="r" b="b"/>
              <a:pathLst>
                <a:path w="9661" h="6260" extrusionOk="0">
                  <a:moveTo>
                    <a:pt x="6275" y="0"/>
                  </a:moveTo>
                  <a:lnTo>
                    <a:pt x="6218" y="153"/>
                  </a:lnTo>
                  <a:cubicBezTo>
                    <a:pt x="4430" y="913"/>
                    <a:pt x="245" y="2701"/>
                    <a:pt x="36" y="5155"/>
                  </a:cubicBezTo>
                  <a:cubicBezTo>
                    <a:pt x="0" y="5983"/>
                    <a:pt x="417" y="6259"/>
                    <a:pt x="997" y="6259"/>
                  </a:cubicBezTo>
                  <a:cubicBezTo>
                    <a:pt x="1963" y="6259"/>
                    <a:pt x="3381" y="5493"/>
                    <a:pt x="3916" y="5231"/>
                  </a:cubicBezTo>
                  <a:cubicBezTo>
                    <a:pt x="5381" y="4413"/>
                    <a:pt x="9661" y="1085"/>
                    <a:pt x="627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37"/>
            <p:cNvSpPr/>
            <p:nvPr/>
          </p:nvSpPr>
          <p:spPr>
            <a:xfrm>
              <a:off x="1849650" y="1236200"/>
              <a:ext cx="216400" cy="208800"/>
            </a:xfrm>
            <a:custGeom>
              <a:avLst/>
              <a:gdLst/>
              <a:ahLst/>
              <a:cxnLst/>
              <a:rect l="l" t="t" r="r" b="b"/>
              <a:pathLst>
                <a:path w="8656" h="8352" extrusionOk="0">
                  <a:moveTo>
                    <a:pt x="2910" y="1"/>
                  </a:moveTo>
                  <a:cubicBezTo>
                    <a:pt x="2591" y="1"/>
                    <a:pt x="2279" y="72"/>
                    <a:pt x="1979" y="228"/>
                  </a:cubicBezTo>
                  <a:cubicBezTo>
                    <a:pt x="1" y="1275"/>
                    <a:pt x="400" y="4375"/>
                    <a:pt x="1351" y="5897"/>
                  </a:cubicBezTo>
                  <a:cubicBezTo>
                    <a:pt x="2131" y="7221"/>
                    <a:pt x="4158" y="8352"/>
                    <a:pt x="5946" y="8352"/>
                  </a:cubicBezTo>
                  <a:cubicBezTo>
                    <a:pt x="6906" y="8352"/>
                    <a:pt x="7797" y="8026"/>
                    <a:pt x="8389" y="7228"/>
                  </a:cubicBezTo>
                  <a:lnTo>
                    <a:pt x="8655" y="6125"/>
                  </a:lnTo>
                  <a:cubicBezTo>
                    <a:pt x="8251" y="4272"/>
                    <a:pt x="5384" y="1"/>
                    <a:pt x="29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37"/>
            <p:cNvSpPr/>
            <p:nvPr/>
          </p:nvSpPr>
          <p:spPr>
            <a:xfrm>
              <a:off x="2002225" y="1422750"/>
              <a:ext cx="168900" cy="210675"/>
            </a:xfrm>
            <a:custGeom>
              <a:avLst/>
              <a:gdLst/>
              <a:ahLst/>
              <a:cxnLst/>
              <a:rect l="l" t="t" r="r" b="b"/>
              <a:pathLst>
                <a:path w="6756" h="8427" extrusionOk="0">
                  <a:moveTo>
                    <a:pt x="2424" y="0"/>
                  </a:moveTo>
                  <a:cubicBezTo>
                    <a:pt x="1" y="0"/>
                    <a:pt x="1569" y="4431"/>
                    <a:pt x="2286" y="5777"/>
                  </a:cubicBezTo>
                  <a:cubicBezTo>
                    <a:pt x="2667" y="6422"/>
                    <a:pt x="3762" y="8427"/>
                    <a:pt x="4758" y="8427"/>
                  </a:cubicBezTo>
                  <a:cubicBezTo>
                    <a:pt x="5053" y="8427"/>
                    <a:pt x="5339" y="8251"/>
                    <a:pt x="5595" y="7812"/>
                  </a:cubicBezTo>
                  <a:cubicBezTo>
                    <a:pt x="6756" y="5663"/>
                    <a:pt x="4207" y="1877"/>
                    <a:pt x="3123" y="261"/>
                  </a:cubicBezTo>
                  <a:lnTo>
                    <a:pt x="3161" y="108"/>
                  </a:lnTo>
                  <a:cubicBezTo>
                    <a:pt x="2882" y="35"/>
                    <a:pt x="2638" y="0"/>
                    <a:pt x="24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37"/>
            <p:cNvSpPr/>
            <p:nvPr/>
          </p:nvSpPr>
          <p:spPr>
            <a:xfrm>
              <a:off x="2059825" y="1330725"/>
              <a:ext cx="256825" cy="166800"/>
            </a:xfrm>
            <a:custGeom>
              <a:avLst/>
              <a:gdLst/>
              <a:ahLst/>
              <a:cxnLst/>
              <a:rect l="l" t="t" r="r" b="b"/>
              <a:pathLst>
                <a:path w="10273" h="6672" extrusionOk="0">
                  <a:moveTo>
                    <a:pt x="6729" y="1"/>
                  </a:moveTo>
                  <a:cubicBezTo>
                    <a:pt x="4439" y="1"/>
                    <a:pt x="1416" y="1436"/>
                    <a:pt x="381" y="2458"/>
                  </a:cubicBezTo>
                  <a:lnTo>
                    <a:pt x="1" y="3542"/>
                  </a:lnTo>
                  <a:cubicBezTo>
                    <a:pt x="140" y="5616"/>
                    <a:pt x="2499" y="6671"/>
                    <a:pt x="4574" y="6671"/>
                  </a:cubicBezTo>
                  <a:cubicBezTo>
                    <a:pt x="5335" y="6671"/>
                    <a:pt x="6059" y="6529"/>
                    <a:pt x="6620" y="6243"/>
                  </a:cubicBezTo>
                  <a:cubicBezTo>
                    <a:pt x="8256" y="5482"/>
                    <a:pt x="10272" y="3086"/>
                    <a:pt x="9188" y="1146"/>
                  </a:cubicBezTo>
                  <a:cubicBezTo>
                    <a:pt x="8719" y="318"/>
                    <a:pt x="7805" y="1"/>
                    <a:pt x="67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37"/>
            <p:cNvSpPr/>
            <p:nvPr/>
          </p:nvSpPr>
          <p:spPr>
            <a:xfrm>
              <a:off x="2002300" y="1349400"/>
              <a:ext cx="114625" cy="210275"/>
            </a:xfrm>
            <a:custGeom>
              <a:avLst/>
              <a:gdLst/>
              <a:ahLst/>
              <a:cxnLst/>
              <a:rect l="l" t="t" r="r" b="b"/>
              <a:pathLst>
                <a:path w="4585" h="8411" extrusionOk="0">
                  <a:moveTo>
                    <a:pt x="2962" y="0"/>
                  </a:moveTo>
                  <a:cubicBezTo>
                    <a:pt x="1556" y="0"/>
                    <a:pt x="1" y="8281"/>
                    <a:pt x="324" y="8406"/>
                  </a:cubicBezTo>
                  <a:cubicBezTo>
                    <a:pt x="332" y="8409"/>
                    <a:pt x="340" y="8411"/>
                    <a:pt x="349" y="8411"/>
                  </a:cubicBezTo>
                  <a:cubicBezTo>
                    <a:pt x="996" y="8411"/>
                    <a:pt x="4584" y="1145"/>
                    <a:pt x="3215" y="94"/>
                  </a:cubicBezTo>
                  <a:cubicBezTo>
                    <a:pt x="3132" y="30"/>
                    <a:pt x="3047" y="0"/>
                    <a:pt x="29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37"/>
            <p:cNvSpPr/>
            <p:nvPr/>
          </p:nvSpPr>
          <p:spPr>
            <a:xfrm>
              <a:off x="2064600" y="1202325"/>
              <a:ext cx="118425" cy="158000"/>
            </a:xfrm>
            <a:custGeom>
              <a:avLst/>
              <a:gdLst/>
              <a:ahLst/>
              <a:cxnLst/>
              <a:rect l="l" t="t" r="r" b="b"/>
              <a:pathLst>
                <a:path w="4737" h="6320" extrusionOk="0">
                  <a:moveTo>
                    <a:pt x="497" y="0"/>
                  </a:moveTo>
                  <a:cubicBezTo>
                    <a:pt x="473" y="0"/>
                    <a:pt x="447" y="8"/>
                    <a:pt x="418" y="24"/>
                  </a:cubicBezTo>
                  <a:cubicBezTo>
                    <a:pt x="0" y="252"/>
                    <a:pt x="114" y="4246"/>
                    <a:pt x="171" y="6263"/>
                  </a:cubicBezTo>
                  <a:lnTo>
                    <a:pt x="495" y="6320"/>
                  </a:lnTo>
                  <a:cubicBezTo>
                    <a:pt x="1997" y="4741"/>
                    <a:pt x="4736" y="1583"/>
                    <a:pt x="4242" y="1108"/>
                  </a:cubicBezTo>
                  <a:cubicBezTo>
                    <a:pt x="4218" y="1086"/>
                    <a:pt x="4189" y="1076"/>
                    <a:pt x="4156" y="1076"/>
                  </a:cubicBezTo>
                  <a:cubicBezTo>
                    <a:pt x="3535" y="1076"/>
                    <a:pt x="1273" y="4577"/>
                    <a:pt x="552" y="5768"/>
                  </a:cubicBezTo>
                  <a:cubicBezTo>
                    <a:pt x="479" y="4072"/>
                    <a:pt x="1052" y="0"/>
                    <a:pt x="4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37"/>
            <p:cNvSpPr/>
            <p:nvPr/>
          </p:nvSpPr>
          <p:spPr>
            <a:xfrm>
              <a:off x="1875325" y="1263875"/>
              <a:ext cx="84200" cy="75450"/>
            </a:xfrm>
            <a:custGeom>
              <a:avLst/>
              <a:gdLst/>
              <a:ahLst/>
              <a:cxnLst/>
              <a:rect l="l" t="t" r="r" b="b"/>
              <a:pathLst>
                <a:path w="3368" h="3018" extrusionOk="0">
                  <a:moveTo>
                    <a:pt x="1479" y="0"/>
                  </a:moveTo>
                  <a:cubicBezTo>
                    <a:pt x="939" y="0"/>
                    <a:pt x="532" y="434"/>
                    <a:pt x="305" y="1024"/>
                  </a:cubicBezTo>
                  <a:cubicBezTo>
                    <a:pt x="1" y="1746"/>
                    <a:pt x="381" y="2602"/>
                    <a:pt x="1142" y="2907"/>
                  </a:cubicBezTo>
                  <a:cubicBezTo>
                    <a:pt x="1335" y="2982"/>
                    <a:pt x="1532" y="3017"/>
                    <a:pt x="1724" y="3017"/>
                  </a:cubicBezTo>
                  <a:cubicBezTo>
                    <a:pt x="2310" y="3017"/>
                    <a:pt x="2848" y="2685"/>
                    <a:pt x="3063" y="2127"/>
                  </a:cubicBezTo>
                  <a:cubicBezTo>
                    <a:pt x="3367" y="1404"/>
                    <a:pt x="2702" y="396"/>
                    <a:pt x="1922" y="91"/>
                  </a:cubicBezTo>
                  <a:cubicBezTo>
                    <a:pt x="1766" y="29"/>
                    <a:pt x="1618" y="0"/>
                    <a:pt x="14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37"/>
            <p:cNvSpPr/>
            <p:nvPr/>
          </p:nvSpPr>
          <p:spPr>
            <a:xfrm>
              <a:off x="1899100" y="1285300"/>
              <a:ext cx="37600" cy="34850"/>
            </a:xfrm>
            <a:custGeom>
              <a:avLst/>
              <a:gdLst/>
              <a:ahLst/>
              <a:cxnLst/>
              <a:rect l="l" t="t" r="r" b="b"/>
              <a:pathLst>
                <a:path w="1504" h="1394" extrusionOk="0">
                  <a:moveTo>
                    <a:pt x="725" y="1"/>
                  </a:moveTo>
                  <a:cubicBezTo>
                    <a:pt x="412" y="1"/>
                    <a:pt x="127" y="232"/>
                    <a:pt x="77" y="566"/>
                  </a:cubicBezTo>
                  <a:cubicBezTo>
                    <a:pt x="1" y="946"/>
                    <a:pt x="229" y="1308"/>
                    <a:pt x="590" y="1384"/>
                  </a:cubicBezTo>
                  <a:cubicBezTo>
                    <a:pt x="622" y="1390"/>
                    <a:pt x="654" y="1393"/>
                    <a:pt x="686" y="1393"/>
                  </a:cubicBezTo>
                  <a:cubicBezTo>
                    <a:pt x="1035" y="1393"/>
                    <a:pt x="1375" y="1029"/>
                    <a:pt x="1427" y="680"/>
                  </a:cubicBezTo>
                  <a:cubicBezTo>
                    <a:pt x="1503" y="300"/>
                    <a:pt x="1218" y="71"/>
                    <a:pt x="857" y="14"/>
                  </a:cubicBezTo>
                  <a:cubicBezTo>
                    <a:pt x="813" y="5"/>
                    <a:pt x="769" y="1"/>
                    <a:pt x="7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37"/>
            <p:cNvSpPr/>
            <p:nvPr/>
          </p:nvSpPr>
          <p:spPr>
            <a:xfrm>
              <a:off x="1895775" y="1499450"/>
              <a:ext cx="43775" cy="39150"/>
            </a:xfrm>
            <a:custGeom>
              <a:avLst/>
              <a:gdLst/>
              <a:ahLst/>
              <a:cxnLst/>
              <a:rect l="l" t="t" r="r" b="b"/>
              <a:pathLst>
                <a:path w="1751" h="1566" extrusionOk="0">
                  <a:moveTo>
                    <a:pt x="776" y="0"/>
                  </a:moveTo>
                  <a:cubicBezTo>
                    <a:pt x="491" y="0"/>
                    <a:pt x="274" y="219"/>
                    <a:pt x="153" y="521"/>
                  </a:cubicBezTo>
                  <a:cubicBezTo>
                    <a:pt x="1" y="902"/>
                    <a:pt x="210" y="1358"/>
                    <a:pt x="609" y="1510"/>
                  </a:cubicBezTo>
                  <a:cubicBezTo>
                    <a:pt x="708" y="1548"/>
                    <a:pt x="808" y="1566"/>
                    <a:pt x="906" y="1566"/>
                  </a:cubicBezTo>
                  <a:cubicBezTo>
                    <a:pt x="1207" y="1566"/>
                    <a:pt x="1484" y="1398"/>
                    <a:pt x="1598" y="1111"/>
                  </a:cubicBezTo>
                  <a:cubicBezTo>
                    <a:pt x="1751" y="730"/>
                    <a:pt x="1408" y="198"/>
                    <a:pt x="1009" y="46"/>
                  </a:cubicBezTo>
                  <a:cubicBezTo>
                    <a:pt x="927" y="15"/>
                    <a:pt x="849" y="0"/>
                    <a:pt x="7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37"/>
            <p:cNvSpPr/>
            <p:nvPr/>
          </p:nvSpPr>
          <p:spPr>
            <a:xfrm>
              <a:off x="1908150" y="1510400"/>
              <a:ext cx="20000" cy="18375"/>
            </a:xfrm>
            <a:custGeom>
              <a:avLst/>
              <a:gdLst/>
              <a:ahLst/>
              <a:cxnLst/>
              <a:rect l="l" t="t" r="r" b="b"/>
              <a:pathLst>
                <a:path w="800" h="735" extrusionOk="0">
                  <a:moveTo>
                    <a:pt x="391" y="1"/>
                  </a:moveTo>
                  <a:cubicBezTo>
                    <a:pt x="225" y="1"/>
                    <a:pt x="72" y="126"/>
                    <a:pt x="38" y="312"/>
                  </a:cubicBezTo>
                  <a:cubicBezTo>
                    <a:pt x="0" y="502"/>
                    <a:pt x="133" y="692"/>
                    <a:pt x="324" y="730"/>
                  </a:cubicBezTo>
                  <a:cubicBezTo>
                    <a:pt x="339" y="733"/>
                    <a:pt x="354" y="734"/>
                    <a:pt x="370" y="734"/>
                  </a:cubicBezTo>
                  <a:cubicBezTo>
                    <a:pt x="546" y="734"/>
                    <a:pt x="726" y="543"/>
                    <a:pt x="761" y="369"/>
                  </a:cubicBezTo>
                  <a:cubicBezTo>
                    <a:pt x="799" y="159"/>
                    <a:pt x="647" y="45"/>
                    <a:pt x="457" y="7"/>
                  </a:cubicBezTo>
                  <a:cubicBezTo>
                    <a:pt x="435" y="3"/>
                    <a:pt x="413" y="1"/>
                    <a:pt x="3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37"/>
            <p:cNvSpPr/>
            <p:nvPr/>
          </p:nvSpPr>
          <p:spPr>
            <a:xfrm>
              <a:off x="2089325" y="1563750"/>
              <a:ext cx="39950" cy="38675"/>
            </a:xfrm>
            <a:custGeom>
              <a:avLst/>
              <a:gdLst/>
              <a:ahLst/>
              <a:cxnLst/>
              <a:rect l="l" t="t" r="r" b="b"/>
              <a:pathLst>
                <a:path w="1598" h="1547" extrusionOk="0">
                  <a:moveTo>
                    <a:pt x="789" y="0"/>
                  </a:moveTo>
                  <a:cubicBezTo>
                    <a:pt x="400" y="0"/>
                    <a:pt x="74" y="311"/>
                    <a:pt x="38" y="707"/>
                  </a:cubicBezTo>
                  <a:cubicBezTo>
                    <a:pt x="0" y="1145"/>
                    <a:pt x="304" y="1525"/>
                    <a:pt x="723" y="1544"/>
                  </a:cubicBezTo>
                  <a:cubicBezTo>
                    <a:pt x="739" y="1546"/>
                    <a:pt x="754" y="1546"/>
                    <a:pt x="770" y="1546"/>
                  </a:cubicBezTo>
                  <a:cubicBezTo>
                    <a:pt x="1170" y="1546"/>
                    <a:pt x="1523" y="1090"/>
                    <a:pt x="1560" y="669"/>
                  </a:cubicBezTo>
                  <a:cubicBezTo>
                    <a:pt x="1598" y="251"/>
                    <a:pt x="1255" y="42"/>
                    <a:pt x="856" y="4"/>
                  </a:cubicBezTo>
                  <a:cubicBezTo>
                    <a:pt x="834" y="1"/>
                    <a:pt x="811" y="0"/>
                    <a:pt x="7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37"/>
            <p:cNvSpPr/>
            <p:nvPr/>
          </p:nvSpPr>
          <p:spPr>
            <a:xfrm>
              <a:off x="2099775" y="1574250"/>
              <a:ext cx="19050" cy="17700"/>
            </a:xfrm>
            <a:custGeom>
              <a:avLst/>
              <a:gdLst/>
              <a:ahLst/>
              <a:cxnLst/>
              <a:rect l="l" t="t" r="r" b="b"/>
              <a:pathLst>
                <a:path w="762" h="708" extrusionOk="0">
                  <a:moveTo>
                    <a:pt x="379" y="0"/>
                  </a:moveTo>
                  <a:cubicBezTo>
                    <a:pt x="367" y="0"/>
                    <a:pt x="355" y="1"/>
                    <a:pt x="343" y="2"/>
                  </a:cubicBezTo>
                  <a:cubicBezTo>
                    <a:pt x="134" y="21"/>
                    <a:pt x="1" y="192"/>
                    <a:pt x="20" y="401"/>
                  </a:cubicBezTo>
                  <a:cubicBezTo>
                    <a:pt x="37" y="579"/>
                    <a:pt x="272" y="708"/>
                    <a:pt x="458" y="708"/>
                  </a:cubicBezTo>
                  <a:cubicBezTo>
                    <a:pt x="471" y="708"/>
                    <a:pt x="483" y="707"/>
                    <a:pt x="495" y="706"/>
                  </a:cubicBezTo>
                  <a:cubicBezTo>
                    <a:pt x="704" y="687"/>
                    <a:pt x="761" y="496"/>
                    <a:pt x="742" y="306"/>
                  </a:cubicBezTo>
                  <a:cubicBezTo>
                    <a:pt x="725" y="128"/>
                    <a:pt x="557" y="0"/>
                    <a:pt x="3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37"/>
            <p:cNvSpPr/>
            <p:nvPr/>
          </p:nvSpPr>
          <p:spPr>
            <a:xfrm>
              <a:off x="2199625" y="1362050"/>
              <a:ext cx="84675" cy="73900"/>
            </a:xfrm>
            <a:custGeom>
              <a:avLst/>
              <a:gdLst/>
              <a:ahLst/>
              <a:cxnLst/>
              <a:rect l="l" t="t" r="r" b="b"/>
              <a:pathLst>
                <a:path w="3387" h="2956" extrusionOk="0">
                  <a:moveTo>
                    <a:pt x="1659" y="0"/>
                  </a:moveTo>
                  <a:cubicBezTo>
                    <a:pt x="1063" y="0"/>
                    <a:pt x="493" y="379"/>
                    <a:pt x="267" y="996"/>
                  </a:cubicBezTo>
                  <a:cubicBezTo>
                    <a:pt x="1" y="1776"/>
                    <a:pt x="362" y="2632"/>
                    <a:pt x="1104" y="2898"/>
                  </a:cubicBezTo>
                  <a:cubicBezTo>
                    <a:pt x="1214" y="2937"/>
                    <a:pt x="1328" y="2955"/>
                    <a:pt x="1445" y="2955"/>
                  </a:cubicBezTo>
                  <a:cubicBezTo>
                    <a:pt x="2122" y="2955"/>
                    <a:pt x="2877" y="2348"/>
                    <a:pt x="3120" y="1700"/>
                  </a:cubicBezTo>
                  <a:cubicBezTo>
                    <a:pt x="3387" y="920"/>
                    <a:pt x="2873" y="368"/>
                    <a:pt x="2131" y="83"/>
                  </a:cubicBezTo>
                  <a:cubicBezTo>
                    <a:pt x="1976" y="27"/>
                    <a:pt x="1816" y="0"/>
                    <a:pt x="16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37"/>
            <p:cNvSpPr/>
            <p:nvPr/>
          </p:nvSpPr>
          <p:spPr>
            <a:xfrm>
              <a:off x="2221975" y="1382450"/>
              <a:ext cx="37600" cy="34650"/>
            </a:xfrm>
            <a:custGeom>
              <a:avLst/>
              <a:gdLst/>
              <a:ahLst/>
              <a:cxnLst/>
              <a:rect l="l" t="t" r="r" b="b"/>
              <a:pathLst>
                <a:path w="1504" h="1386" extrusionOk="0">
                  <a:moveTo>
                    <a:pt x="747" y="0"/>
                  </a:moveTo>
                  <a:cubicBezTo>
                    <a:pt x="409" y="0"/>
                    <a:pt x="110" y="234"/>
                    <a:pt x="58" y="560"/>
                  </a:cubicBezTo>
                  <a:cubicBezTo>
                    <a:pt x="1" y="922"/>
                    <a:pt x="400" y="1321"/>
                    <a:pt x="781" y="1378"/>
                  </a:cubicBezTo>
                  <a:cubicBezTo>
                    <a:pt x="814" y="1383"/>
                    <a:pt x="845" y="1385"/>
                    <a:pt x="875" y="1385"/>
                  </a:cubicBezTo>
                  <a:cubicBezTo>
                    <a:pt x="1196" y="1385"/>
                    <a:pt x="1375" y="1119"/>
                    <a:pt x="1427" y="788"/>
                  </a:cubicBezTo>
                  <a:cubicBezTo>
                    <a:pt x="1504" y="427"/>
                    <a:pt x="1237" y="66"/>
                    <a:pt x="857" y="9"/>
                  </a:cubicBezTo>
                  <a:cubicBezTo>
                    <a:pt x="820" y="3"/>
                    <a:pt x="783" y="0"/>
                    <a:pt x="7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0" name="Google Shape;80;p37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37"/>
          <p:cNvSpPr txBox="1">
            <a:spLocks noGrp="1"/>
          </p:cNvSpPr>
          <p:nvPr>
            <p:ph type="subTitle" idx="1"/>
          </p:nvPr>
        </p:nvSpPr>
        <p:spPr>
          <a:xfrm>
            <a:off x="1793963" y="1453225"/>
            <a:ext cx="2773200" cy="4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Chewy"/>
                <a:ea typeface="Chewy"/>
                <a:cs typeface="Chewy"/>
                <a:sym typeface="Chew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7"/>
          <p:cNvSpPr txBox="1">
            <a:spLocks noGrp="1"/>
          </p:cNvSpPr>
          <p:nvPr>
            <p:ph type="subTitle" idx="2"/>
          </p:nvPr>
        </p:nvSpPr>
        <p:spPr>
          <a:xfrm>
            <a:off x="5603663" y="1453225"/>
            <a:ext cx="2773200" cy="4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Chewy"/>
                <a:ea typeface="Chewy"/>
                <a:cs typeface="Chewy"/>
                <a:sym typeface="Chew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7"/>
          <p:cNvSpPr txBox="1">
            <a:spLocks noGrp="1"/>
          </p:cNvSpPr>
          <p:nvPr>
            <p:ph type="subTitle" idx="3"/>
          </p:nvPr>
        </p:nvSpPr>
        <p:spPr>
          <a:xfrm>
            <a:off x="1793963" y="2934828"/>
            <a:ext cx="2773200" cy="4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Chewy"/>
                <a:ea typeface="Chewy"/>
                <a:cs typeface="Chewy"/>
                <a:sym typeface="Chew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37"/>
          <p:cNvSpPr txBox="1">
            <a:spLocks noGrp="1"/>
          </p:cNvSpPr>
          <p:nvPr>
            <p:ph type="subTitle" idx="4"/>
          </p:nvPr>
        </p:nvSpPr>
        <p:spPr>
          <a:xfrm>
            <a:off x="5603663" y="2934828"/>
            <a:ext cx="2773200" cy="4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Chewy"/>
                <a:ea typeface="Chewy"/>
                <a:cs typeface="Chewy"/>
                <a:sym typeface="Chew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37"/>
          <p:cNvSpPr txBox="1">
            <a:spLocks noGrp="1"/>
          </p:cNvSpPr>
          <p:nvPr>
            <p:ph type="subTitle" idx="5"/>
          </p:nvPr>
        </p:nvSpPr>
        <p:spPr>
          <a:xfrm>
            <a:off x="1793963" y="1930500"/>
            <a:ext cx="2773200" cy="6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37"/>
          <p:cNvSpPr txBox="1">
            <a:spLocks noGrp="1"/>
          </p:cNvSpPr>
          <p:nvPr>
            <p:ph type="subTitle" idx="6"/>
          </p:nvPr>
        </p:nvSpPr>
        <p:spPr>
          <a:xfrm>
            <a:off x="5603663" y="1930500"/>
            <a:ext cx="2773200" cy="6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37"/>
          <p:cNvSpPr txBox="1">
            <a:spLocks noGrp="1"/>
          </p:cNvSpPr>
          <p:nvPr>
            <p:ph type="subTitle" idx="7"/>
          </p:nvPr>
        </p:nvSpPr>
        <p:spPr>
          <a:xfrm>
            <a:off x="1793963" y="3409275"/>
            <a:ext cx="2773200" cy="6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37"/>
          <p:cNvSpPr txBox="1">
            <a:spLocks noGrp="1"/>
          </p:cNvSpPr>
          <p:nvPr>
            <p:ph type="subTitle" idx="8"/>
          </p:nvPr>
        </p:nvSpPr>
        <p:spPr>
          <a:xfrm>
            <a:off x="5603663" y="3409275"/>
            <a:ext cx="2773200" cy="6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37"/>
          <p:cNvSpPr txBox="1">
            <a:spLocks noGrp="1"/>
          </p:cNvSpPr>
          <p:nvPr>
            <p:ph type="title" idx="9"/>
          </p:nvPr>
        </p:nvSpPr>
        <p:spPr>
          <a:xfrm>
            <a:off x="754163" y="1377574"/>
            <a:ext cx="963600" cy="7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5000">
                <a:solidFill>
                  <a:srgbClr val="7A8440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0" name="Google Shape;90;p37"/>
          <p:cNvSpPr txBox="1">
            <a:spLocks noGrp="1"/>
          </p:cNvSpPr>
          <p:nvPr>
            <p:ph type="title" idx="13"/>
          </p:nvPr>
        </p:nvSpPr>
        <p:spPr>
          <a:xfrm>
            <a:off x="4563862" y="1377574"/>
            <a:ext cx="963600" cy="7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5000">
                <a:solidFill>
                  <a:srgbClr val="7A8440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1" name="Google Shape;91;p37"/>
          <p:cNvSpPr txBox="1">
            <a:spLocks noGrp="1"/>
          </p:cNvSpPr>
          <p:nvPr>
            <p:ph type="title" idx="14"/>
          </p:nvPr>
        </p:nvSpPr>
        <p:spPr>
          <a:xfrm>
            <a:off x="754163" y="2855586"/>
            <a:ext cx="963600" cy="7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5000">
                <a:solidFill>
                  <a:srgbClr val="7A8440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2" name="Google Shape;92;p37"/>
          <p:cNvSpPr txBox="1">
            <a:spLocks noGrp="1"/>
          </p:cNvSpPr>
          <p:nvPr>
            <p:ph type="title" idx="15"/>
          </p:nvPr>
        </p:nvSpPr>
        <p:spPr>
          <a:xfrm>
            <a:off x="4563863" y="2855586"/>
            <a:ext cx="963600" cy="7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5000">
                <a:solidFill>
                  <a:srgbClr val="7A8440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2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8"/>
          <p:cNvSpPr/>
          <p:nvPr/>
        </p:nvSpPr>
        <p:spPr>
          <a:xfrm rot="567045" flipH="1">
            <a:off x="6308896" y="1995012"/>
            <a:ext cx="3221639" cy="3553967"/>
          </a:xfrm>
          <a:custGeom>
            <a:avLst/>
            <a:gdLst/>
            <a:ahLst/>
            <a:cxnLst/>
            <a:rect l="l" t="t" r="r" b="b"/>
            <a:pathLst>
              <a:path w="51098" h="56369" extrusionOk="0">
                <a:moveTo>
                  <a:pt x="16663" y="1"/>
                </a:moveTo>
                <a:cubicBezTo>
                  <a:pt x="16380" y="1"/>
                  <a:pt x="16098" y="17"/>
                  <a:pt x="15818" y="50"/>
                </a:cubicBezTo>
                <a:cubicBezTo>
                  <a:pt x="12402" y="455"/>
                  <a:pt x="9491" y="2885"/>
                  <a:pt x="7770" y="5821"/>
                </a:cubicBezTo>
                <a:cubicBezTo>
                  <a:pt x="5822" y="9111"/>
                  <a:pt x="5138" y="12932"/>
                  <a:pt x="4455" y="16678"/>
                </a:cubicBezTo>
                <a:cubicBezTo>
                  <a:pt x="3265" y="23409"/>
                  <a:pt x="2076" y="30116"/>
                  <a:pt x="887" y="36848"/>
                </a:cubicBezTo>
                <a:cubicBezTo>
                  <a:pt x="431" y="39404"/>
                  <a:pt x="1" y="42188"/>
                  <a:pt x="1342" y="44415"/>
                </a:cubicBezTo>
                <a:cubicBezTo>
                  <a:pt x="2506" y="46364"/>
                  <a:pt x="4708" y="47376"/>
                  <a:pt x="6809" y="48211"/>
                </a:cubicBezTo>
                <a:cubicBezTo>
                  <a:pt x="17615" y="52513"/>
                  <a:pt x="29054" y="55196"/>
                  <a:pt x="40645" y="56158"/>
                </a:cubicBezTo>
                <a:cubicBezTo>
                  <a:pt x="41678" y="56243"/>
                  <a:pt x="42837" y="56369"/>
                  <a:pt x="43974" y="56369"/>
                </a:cubicBezTo>
                <a:cubicBezTo>
                  <a:pt x="46210" y="56369"/>
                  <a:pt x="48361" y="55883"/>
                  <a:pt x="49300" y="53652"/>
                </a:cubicBezTo>
                <a:cubicBezTo>
                  <a:pt x="50718" y="50236"/>
                  <a:pt x="51097" y="45908"/>
                  <a:pt x="49908" y="42416"/>
                </a:cubicBezTo>
                <a:cubicBezTo>
                  <a:pt x="48617" y="38543"/>
                  <a:pt x="45529" y="35304"/>
                  <a:pt x="41708" y="33836"/>
                </a:cubicBezTo>
                <a:cubicBezTo>
                  <a:pt x="39709" y="33077"/>
                  <a:pt x="37431" y="32723"/>
                  <a:pt x="35912" y="31204"/>
                </a:cubicBezTo>
                <a:cubicBezTo>
                  <a:pt x="33863" y="29154"/>
                  <a:pt x="33964" y="25839"/>
                  <a:pt x="34141" y="22929"/>
                </a:cubicBezTo>
                <a:cubicBezTo>
                  <a:pt x="34318" y="20018"/>
                  <a:pt x="34217" y="16652"/>
                  <a:pt x="31939" y="14855"/>
                </a:cubicBezTo>
                <a:cubicBezTo>
                  <a:pt x="29788" y="13135"/>
                  <a:pt x="26270" y="13413"/>
                  <a:pt x="24752" y="11135"/>
                </a:cubicBezTo>
                <a:cubicBezTo>
                  <a:pt x="23588" y="9414"/>
                  <a:pt x="24170" y="7111"/>
                  <a:pt x="23714" y="5087"/>
                </a:cubicBezTo>
                <a:cubicBezTo>
                  <a:pt x="23018" y="2022"/>
                  <a:pt x="19807" y="1"/>
                  <a:pt x="1666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5" name="Google Shape;95;p38"/>
          <p:cNvGrpSpPr/>
          <p:nvPr/>
        </p:nvGrpSpPr>
        <p:grpSpPr>
          <a:xfrm>
            <a:off x="8273350" y="1433350"/>
            <a:ext cx="424575" cy="380200"/>
            <a:chOff x="3158625" y="1679100"/>
            <a:chExt cx="424575" cy="380200"/>
          </a:xfrm>
        </p:grpSpPr>
        <p:sp>
          <p:nvSpPr>
            <p:cNvPr id="96" name="Google Shape;96;p38"/>
            <p:cNvSpPr/>
            <p:nvPr/>
          </p:nvSpPr>
          <p:spPr>
            <a:xfrm>
              <a:off x="3184575" y="1824750"/>
              <a:ext cx="392925" cy="89250"/>
            </a:xfrm>
            <a:custGeom>
              <a:avLst/>
              <a:gdLst/>
              <a:ahLst/>
              <a:cxnLst/>
              <a:rect l="l" t="t" r="r" b="b"/>
              <a:pathLst>
                <a:path w="15717" h="3570" extrusionOk="0">
                  <a:moveTo>
                    <a:pt x="9873" y="0"/>
                  </a:moveTo>
                  <a:cubicBezTo>
                    <a:pt x="8769" y="0"/>
                    <a:pt x="7665" y="49"/>
                    <a:pt x="6555" y="109"/>
                  </a:cubicBezTo>
                  <a:cubicBezTo>
                    <a:pt x="4859" y="210"/>
                    <a:pt x="3113" y="83"/>
                    <a:pt x="1493" y="539"/>
                  </a:cubicBezTo>
                  <a:cubicBezTo>
                    <a:pt x="987" y="691"/>
                    <a:pt x="456" y="944"/>
                    <a:pt x="253" y="1425"/>
                  </a:cubicBezTo>
                  <a:cubicBezTo>
                    <a:pt x="0" y="2007"/>
                    <a:pt x="380" y="2715"/>
                    <a:pt x="911" y="3019"/>
                  </a:cubicBezTo>
                  <a:cubicBezTo>
                    <a:pt x="1468" y="3348"/>
                    <a:pt x="2151" y="3399"/>
                    <a:pt x="2784" y="3424"/>
                  </a:cubicBezTo>
                  <a:cubicBezTo>
                    <a:pt x="4474" y="3508"/>
                    <a:pt x="6170" y="3570"/>
                    <a:pt x="7865" y="3570"/>
                  </a:cubicBezTo>
                  <a:cubicBezTo>
                    <a:pt x="9725" y="3570"/>
                    <a:pt x="11585" y="3496"/>
                    <a:pt x="13439" y="3297"/>
                  </a:cubicBezTo>
                  <a:cubicBezTo>
                    <a:pt x="13945" y="3247"/>
                    <a:pt x="14451" y="3171"/>
                    <a:pt x="14907" y="2918"/>
                  </a:cubicBezTo>
                  <a:cubicBezTo>
                    <a:pt x="15362" y="2690"/>
                    <a:pt x="15716" y="2209"/>
                    <a:pt x="15691" y="1703"/>
                  </a:cubicBezTo>
                  <a:cubicBezTo>
                    <a:pt x="15666" y="767"/>
                    <a:pt x="14502" y="362"/>
                    <a:pt x="13591" y="235"/>
                  </a:cubicBezTo>
                  <a:cubicBezTo>
                    <a:pt x="12347" y="61"/>
                    <a:pt x="11110" y="0"/>
                    <a:pt x="98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38"/>
            <p:cNvSpPr/>
            <p:nvPr/>
          </p:nvSpPr>
          <p:spPr>
            <a:xfrm>
              <a:off x="3158625" y="1969800"/>
              <a:ext cx="424575" cy="89500"/>
            </a:xfrm>
            <a:custGeom>
              <a:avLst/>
              <a:gdLst/>
              <a:ahLst/>
              <a:cxnLst/>
              <a:rect l="l" t="t" r="r" b="b"/>
              <a:pathLst>
                <a:path w="16983" h="3580" extrusionOk="0">
                  <a:moveTo>
                    <a:pt x="5335" y="0"/>
                  </a:moveTo>
                  <a:cubicBezTo>
                    <a:pt x="4090" y="0"/>
                    <a:pt x="2858" y="104"/>
                    <a:pt x="1646" y="482"/>
                  </a:cubicBezTo>
                  <a:cubicBezTo>
                    <a:pt x="937" y="709"/>
                    <a:pt x="153" y="1114"/>
                    <a:pt x="77" y="1848"/>
                  </a:cubicBezTo>
                  <a:cubicBezTo>
                    <a:pt x="1" y="2430"/>
                    <a:pt x="431" y="2962"/>
                    <a:pt x="962" y="3215"/>
                  </a:cubicBezTo>
                  <a:cubicBezTo>
                    <a:pt x="1494" y="3443"/>
                    <a:pt x="2101" y="3468"/>
                    <a:pt x="2683" y="3468"/>
                  </a:cubicBezTo>
                  <a:cubicBezTo>
                    <a:pt x="4860" y="3493"/>
                    <a:pt x="7036" y="3544"/>
                    <a:pt x="9213" y="3569"/>
                  </a:cubicBezTo>
                  <a:cubicBezTo>
                    <a:pt x="9631" y="3574"/>
                    <a:pt x="10051" y="3580"/>
                    <a:pt x="10470" y="3580"/>
                  </a:cubicBezTo>
                  <a:cubicBezTo>
                    <a:pt x="12105" y="3580"/>
                    <a:pt x="13736" y="3501"/>
                    <a:pt x="15287" y="3038"/>
                  </a:cubicBezTo>
                  <a:cubicBezTo>
                    <a:pt x="16071" y="2810"/>
                    <a:pt x="16957" y="2304"/>
                    <a:pt x="16957" y="1494"/>
                  </a:cubicBezTo>
                  <a:cubicBezTo>
                    <a:pt x="16982" y="937"/>
                    <a:pt x="16527" y="456"/>
                    <a:pt x="15995" y="254"/>
                  </a:cubicBezTo>
                  <a:cubicBezTo>
                    <a:pt x="15489" y="51"/>
                    <a:pt x="14907" y="51"/>
                    <a:pt x="14350" y="51"/>
                  </a:cubicBezTo>
                  <a:cubicBezTo>
                    <a:pt x="12889" y="84"/>
                    <a:pt x="11428" y="149"/>
                    <a:pt x="9973" y="149"/>
                  </a:cubicBezTo>
                  <a:cubicBezTo>
                    <a:pt x="9186" y="149"/>
                    <a:pt x="8401" y="130"/>
                    <a:pt x="7618" y="77"/>
                  </a:cubicBezTo>
                  <a:cubicBezTo>
                    <a:pt x="6853" y="38"/>
                    <a:pt x="6091" y="0"/>
                    <a:pt x="53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38"/>
            <p:cNvSpPr/>
            <p:nvPr/>
          </p:nvSpPr>
          <p:spPr>
            <a:xfrm>
              <a:off x="3158625" y="1679100"/>
              <a:ext cx="424575" cy="89800"/>
            </a:xfrm>
            <a:custGeom>
              <a:avLst/>
              <a:gdLst/>
              <a:ahLst/>
              <a:cxnLst/>
              <a:rect l="l" t="t" r="r" b="b"/>
              <a:pathLst>
                <a:path w="16983" h="3592" extrusionOk="0">
                  <a:moveTo>
                    <a:pt x="5357" y="1"/>
                  </a:moveTo>
                  <a:cubicBezTo>
                    <a:pt x="4104" y="1"/>
                    <a:pt x="2865" y="113"/>
                    <a:pt x="1646" y="493"/>
                  </a:cubicBezTo>
                  <a:cubicBezTo>
                    <a:pt x="937" y="696"/>
                    <a:pt x="153" y="1126"/>
                    <a:pt x="77" y="1860"/>
                  </a:cubicBezTo>
                  <a:cubicBezTo>
                    <a:pt x="1" y="2442"/>
                    <a:pt x="431" y="2974"/>
                    <a:pt x="962" y="3227"/>
                  </a:cubicBezTo>
                  <a:cubicBezTo>
                    <a:pt x="1494" y="3454"/>
                    <a:pt x="2101" y="3480"/>
                    <a:pt x="2683" y="3480"/>
                  </a:cubicBezTo>
                  <a:cubicBezTo>
                    <a:pt x="4860" y="3505"/>
                    <a:pt x="7036" y="3530"/>
                    <a:pt x="9213" y="3581"/>
                  </a:cubicBezTo>
                  <a:cubicBezTo>
                    <a:pt x="9631" y="3586"/>
                    <a:pt x="10051" y="3591"/>
                    <a:pt x="10470" y="3591"/>
                  </a:cubicBezTo>
                  <a:cubicBezTo>
                    <a:pt x="12105" y="3591"/>
                    <a:pt x="13736" y="3513"/>
                    <a:pt x="15287" y="3049"/>
                  </a:cubicBezTo>
                  <a:cubicBezTo>
                    <a:pt x="16071" y="2822"/>
                    <a:pt x="16957" y="2316"/>
                    <a:pt x="16957" y="1506"/>
                  </a:cubicBezTo>
                  <a:cubicBezTo>
                    <a:pt x="16982" y="949"/>
                    <a:pt x="16527" y="468"/>
                    <a:pt x="15995" y="240"/>
                  </a:cubicBezTo>
                  <a:cubicBezTo>
                    <a:pt x="15590" y="78"/>
                    <a:pt x="15137" y="62"/>
                    <a:pt x="14686" y="62"/>
                  </a:cubicBezTo>
                  <a:cubicBezTo>
                    <a:pt x="14574" y="62"/>
                    <a:pt x="14462" y="63"/>
                    <a:pt x="14350" y="63"/>
                  </a:cubicBezTo>
                  <a:cubicBezTo>
                    <a:pt x="12897" y="96"/>
                    <a:pt x="11443" y="150"/>
                    <a:pt x="9996" y="150"/>
                  </a:cubicBezTo>
                  <a:cubicBezTo>
                    <a:pt x="9201" y="150"/>
                    <a:pt x="8408" y="133"/>
                    <a:pt x="7618" y="88"/>
                  </a:cubicBezTo>
                  <a:cubicBezTo>
                    <a:pt x="6860" y="41"/>
                    <a:pt x="6106" y="1"/>
                    <a:pt x="53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9" name="Google Shape;99;p38"/>
          <p:cNvGrpSpPr/>
          <p:nvPr/>
        </p:nvGrpSpPr>
        <p:grpSpPr>
          <a:xfrm>
            <a:off x="6293350" y="261400"/>
            <a:ext cx="948029" cy="756319"/>
            <a:chOff x="6293350" y="261400"/>
            <a:chExt cx="948029" cy="756319"/>
          </a:xfrm>
        </p:grpSpPr>
        <p:sp>
          <p:nvSpPr>
            <p:cNvPr id="100" name="Google Shape;100;p38"/>
            <p:cNvSpPr/>
            <p:nvPr/>
          </p:nvSpPr>
          <p:spPr>
            <a:xfrm>
              <a:off x="6293350" y="261400"/>
              <a:ext cx="948029" cy="756319"/>
            </a:xfrm>
            <a:custGeom>
              <a:avLst/>
              <a:gdLst/>
              <a:ahLst/>
              <a:cxnLst/>
              <a:rect l="l" t="t" r="r" b="b"/>
              <a:pathLst>
                <a:path w="25047" h="19982" extrusionOk="0">
                  <a:moveTo>
                    <a:pt x="11890" y="0"/>
                  </a:moveTo>
                  <a:cubicBezTo>
                    <a:pt x="11445" y="0"/>
                    <a:pt x="10997" y="32"/>
                    <a:pt x="10548" y="99"/>
                  </a:cubicBezTo>
                  <a:cubicBezTo>
                    <a:pt x="2129" y="1345"/>
                    <a:pt x="1" y="10889"/>
                    <a:pt x="1156" y="17972"/>
                  </a:cubicBezTo>
                  <a:cubicBezTo>
                    <a:pt x="1374" y="19351"/>
                    <a:pt x="2494" y="19982"/>
                    <a:pt x="3671" y="19982"/>
                  </a:cubicBezTo>
                  <a:cubicBezTo>
                    <a:pt x="4957" y="19982"/>
                    <a:pt x="6310" y="19229"/>
                    <a:pt x="6627" y="17880"/>
                  </a:cubicBezTo>
                  <a:cubicBezTo>
                    <a:pt x="7261" y="15045"/>
                    <a:pt x="7505" y="7241"/>
                    <a:pt x="11875" y="7241"/>
                  </a:cubicBezTo>
                  <a:cubicBezTo>
                    <a:pt x="11909" y="7241"/>
                    <a:pt x="11943" y="7241"/>
                    <a:pt x="11977" y="7242"/>
                  </a:cubicBezTo>
                  <a:cubicBezTo>
                    <a:pt x="13892" y="7272"/>
                    <a:pt x="15715" y="9248"/>
                    <a:pt x="16171" y="11011"/>
                  </a:cubicBezTo>
                  <a:cubicBezTo>
                    <a:pt x="16779" y="13443"/>
                    <a:pt x="16779" y="15753"/>
                    <a:pt x="17904" y="18093"/>
                  </a:cubicBezTo>
                  <a:cubicBezTo>
                    <a:pt x="18466" y="19278"/>
                    <a:pt x="19771" y="19879"/>
                    <a:pt x="21048" y="19879"/>
                  </a:cubicBezTo>
                  <a:cubicBezTo>
                    <a:pt x="21704" y="19879"/>
                    <a:pt x="22352" y="19720"/>
                    <a:pt x="22889" y="19400"/>
                  </a:cubicBezTo>
                  <a:cubicBezTo>
                    <a:pt x="24713" y="18306"/>
                    <a:pt x="25047" y="16178"/>
                    <a:pt x="24196" y="14385"/>
                  </a:cubicBezTo>
                  <a:cubicBezTo>
                    <a:pt x="23527" y="13047"/>
                    <a:pt x="23588" y="11315"/>
                    <a:pt x="23345" y="9886"/>
                  </a:cubicBezTo>
                  <a:cubicBezTo>
                    <a:pt x="23010" y="8063"/>
                    <a:pt x="22281" y="6391"/>
                    <a:pt x="21156" y="4932"/>
                  </a:cubicBezTo>
                  <a:cubicBezTo>
                    <a:pt x="18937" y="2117"/>
                    <a:pt x="15511" y="0"/>
                    <a:pt x="118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38"/>
            <p:cNvSpPr/>
            <p:nvPr/>
          </p:nvSpPr>
          <p:spPr>
            <a:xfrm>
              <a:off x="6415911" y="416738"/>
              <a:ext cx="661921" cy="450150"/>
            </a:xfrm>
            <a:custGeom>
              <a:avLst/>
              <a:gdLst/>
              <a:ahLst/>
              <a:cxnLst/>
              <a:rect l="l" t="t" r="r" b="b"/>
              <a:pathLst>
                <a:path w="17488" h="11893" extrusionOk="0">
                  <a:moveTo>
                    <a:pt x="9632" y="1"/>
                  </a:moveTo>
                  <a:cubicBezTo>
                    <a:pt x="9363" y="1"/>
                    <a:pt x="9085" y="13"/>
                    <a:pt x="8800" y="38"/>
                  </a:cubicBezTo>
                  <a:cubicBezTo>
                    <a:pt x="2903" y="524"/>
                    <a:pt x="76" y="6329"/>
                    <a:pt x="15" y="11679"/>
                  </a:cubicBezTo>
                  <a:cubicBezTo>
                    <a:pt x="1" y="11823"/>
                    <a:pt x="96" y="11892"/>
                    <a:pt x="203" y="11892"/>
                  </a:cubicBezTo>
                  <a:cubicBezTo>
                    <a:pt x="322" y="11892"/>
                    <a:pt x="455" y="11808"/>
                    <a:pt x="471" y="11649"/>
                  </a:cubicBezTo>
                  <a:cubicBezTo>
                    <a:pt x="927" y="6998"/>
                    <a:pt x="3328" y="1709"/>
                    <a:pt x="8556" y="1101"/>
                  </a:cubicBezTo>
                  <a:cubicBezTo>
                    <a:pt x="8851" y="1068"/>
                    <a:pt x="9148" y="1051"/>
                    <a:pt x="9443" y="1051"/>
                  </a:cubicBezTo>
                  <a:cubicBezTo>
                    <a:pt x="11551" y="1051"/>
                    <a:pt x="13603" y="1921"/>
                    <a:pt x="14696" y="3867"/>
                  </a:cubicBezTo>
                  <a:cubicBezTo>
                    <a:pt x="15821" y="5904"/>
                    <a:pt x="15578" y="8336"/>
                    <a:pt x="15639" y="10585"/>
                  </a:cubicBezTo>
                  <a:cubicBezTo>
                    <a:pt x="15639" y="11140"/>
                    <a:pt x="16053" y="11413"/>
                    <a:pt x="16476" y="11413"/>
                  </a:cubicBezTo>
                  <a:cubicBezTo>
                    <a:pt x="16911" y="11413"/>
                    <a:pt x="17356" y="11124"/>
                    <a:pt x="17371" y="10554"/>
                  </a:cubicBezTo>
                  <a:cubicBezTo>
                    <a:pt x="17487" y="5388"/>
                    <a:pt x="15331" y="1"/>
                    <a:pt x="96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" name="Google Shape;102;p38"/>
          <p:cNvGrpSpPr/>
          <p:nvPr/>
        </p:nvGrpSpPr>
        <p:grpSpPr>
          <a:xfrm>
            <a:off x="3872125" y="4354125"/>
            <a:ext cx="473900" cy="508875"/>
            <a:chOff x="1566150" y="4150650"/>
            <a:chExt cx="473900" cy="508875"/>
          </a:xfrm>
        </p:grpSpPr>
        <p:sp>
          <p:nvSpPr>
            <p:cNvPr id="103" name="Google Shape;103;p38"/>
            <p:cNvSpPr/>
            <p:nvPr/>
          </p:nvSpPr>
          <p:spPr>
            <a:xfrm>
              <a:off x="1566150" y="4282700"/>
              <a:ext cx="113275" cy="79450"/>
            </a:xfrm>
            <a:custGeom>
              <a:avLst/>
              <a:gdLst/>
              <a:ahLst/>
              <a:cxnLst/>
              <a:rect l="l" t="t" r="r" b="b"/>
              <a:pathLst>
                <a:path w="4531" h="3178" extrusionOk="0">
                  <a:moveTo>
                    <a:pt x="2289" y="1"/>
                  </a:moveTo>
                  <a:cubicBezTo>
                    <a:pt x="2192" y="1"/>
                    <a:pt x="2095" y="4"/>
                    <a:pt x="1999" y="10"/>
                  </a:cubicBezTo>
                  <a:cubicBezTo>
                    <a:pt x="1594" y="60"/>
                    <a:pt x="1189" y="136"/>
                    <a:pt x="835" y="364"/>
                  </a:cubicBezTo>
                  <a:cubicBezTo>
                    <a:pt x="380" y="642"/>
                    <a:pt x="25" y="1123"/>
                    <a:pt x="25" y="1655"/>
                  </a:cubicBezTo>
                  <a:cubicBezTo>
                    <a:pt x="0" y="2287"/>
                    <a:pt x="481" y="2870"/>
                    <a:pt x="1088" y="3072"/>
                  </a:cubicBezTo>
                  <a:cubicBezTo>
                    <a:pt x="1303" y="3144"/>
                    <a:pt x="1525" y="3177"/>
                    <a:pt x="1747" y="3177"/>
                  </a:cubicBezTo>
                  <a:cubicBezTo>
                    <a:pt x="2152" y="3177"/>
                    <a:pt x="2560" y="3066"/>
                    <a:pt x="2936" y="2870"/>
                  </a:cubicBezTo>
                  <a:cubicBezTo>
                    <a:pt x="3543" y="2566"/>
                    <a:pt x="4530" y="1958"/>
                    <a:pt x="4378" y="1149"/>
                  </a:cubicBezTo>
                  <a:cubicBezTo>
                    <a:pt x="4328" y="820"/>
                    <a:pt x="4075" y="541"/>
                    <a:pt x="3796" y="364"/>
                  </a:cubicBezTo>
                  <a:cubicBezTo>
                    <a:pt x="3619" y="238"/>
                    <a:pt x="3417" y="162"/>
                    <a:pt x="3214" y="111"/>
                  </a:cubicBezTo>
                  <a:cubicBezTo>
                    <a:pt x="2924" y="34"/>
                    <a:pt x="2605" y="1"/>
                    <a:pt x="22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38"/>
            <p:cNvSpPr/>
            <p:nvPr/>
          </p:nvSpPr>
          <p:spPr>
            <a:xfrm>
              <a:off x="1644600" y="4464300"/>
              <a:ext cx="72925" cy="58625"/>
            </a:xfrm>
            <a:custGeom>
              <a:avLst/>
              <a:gdLst/>
              <a:ahLst/>
              <a:cxnLst/>
              <a:rect l="l" t="t" r="r" b="b"/>
              <a:pathLst>
                <a:path w="2917" h="2345" extrusionOk="0">
                  <a:moveTo>
                    <a:pt x="1272" y="1"/>
                  </a:moveTo>
                  <a:cubicBezTo>
                    <a:pt x="925" y="1"/>
                    <a:pt x="576" y="159"/>
                    <a:pt x="329" y="541"/>
                  </a:cubicBezTo>
                  <a:cubicBezTo>
                    <a:pt x="0" y="1047"/>
                    <a:pt x="177" y="1831"/>
                    <a:pt x="709" y="2160"/>
                  </a:cubicBezTo>
                  <a:cubicBezTo>
                    <a:pt x="888" y="2286"/>
                    <a:pt x="1102" y="2345"/>
                    <a:pt x="1319" y="2345"/>
                  </a:cubicBezTo>
                  <a:cubicBezTo>
                    <a:pt x="1714" y="2345"/>
                    <a:pt x="2116" y="2149"/>
                    <a:pt x="2328" y="1806"/>
                  </a:cubicBezTo>
                  <a:cubicBezTo>
                    <a:pt x="2917" y="897"/>
                    <a:pt x="2099" y="1"/>
                    <a:pt x="12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38"/>
            <p:cNvSpPr/>
            <p:nvPr/>
          </p:nvSpPr>
          <p:spPr>
            <a:xfrm>
              <a:off x="1778100" y="4378350"/>
              <a:ext cx="60125" cy="64200"/>
            </a:xfrm>
            <a:custGeom>
              <a:avLst/>
              <a:gdLst/>
              <a:ahLst/>
              <a:cxnLst/>
              <a:rect l="l" t="t" r="r" b="b"/>
              <a:pathLst>
                <a:path w="2405" h="2568" extrusionOk="0">
                  <a:moveTo>
                    <a:pt x="1217" y="0"/>
                  </a:moveTo>
                  <a:cubicBezTo>
                    <a:pt x="863" y="0"/>
                    <a:pt x="495" y="118"/>
                    <a:pt x="304" y="309"/>
                  </a:cubicBezTo>
                  <a:cubicBezTo>
                    <a:pt x="25" y="587"/>
                    <a:pt x="0" y="992"/>
                    <a:pt x="25" y="1372"/>
                  </a:cubicBezTo>
                  <a:cubicBezTo>
                    <a:pt x="25" y="1676"/>
                    <a:pt x="76" y="2005"/>
                    <a:pt x="278" y="2258"/>
                  </a:cubicBezTo>
                  <a:cubicBezTo>
                    <a:pt x="417" y="2436"/>
                    <a:pt x="649" y="2568"/>
                    <a:pt x="889" y="2568"/>
                  </a:cubicBezTo>
                  <a:cubicBezTo>
                    <a:pt x="956" y="2568"/>
                    <a:pt x="1023" y="2558"/>
                    <a:pt x="1088" y="2536"/>
                  </a:cubicBezTo>
                  <a:cubicBezTo>
                    <a:pt x="1240" y="2460"/>
                    <a:pt x="1367" y="2308"/>
                    <a:pt x="1468" y="2182"/>
                  </a:cubicBezTo>
                  <a:cubicBezTo>
                    <a:pt x="1772" y="1751"/>
                    <a:pt x="2404" y="790"/>
                    <a:pt x="1974" y="284"/>
                  </a:cubicBezTo>
                  <a:cubicBezTo>
                    <a:pt x="1811" y="86"/>
                    <a:pt x="1519" y="0"/>
                    <a:pt x="1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38"/>
            <p:cNvSpPr/>
            <p:nvPr/>
          </p:nvSpPr>
          <p:spPr>
            <a:xfrm>
              <a:off x="1771775" y="4150650"/>
              <a:ext cx="81000" cy="76625"/>
            </a:xfrm>
            <a:custGeom>
              <a:avLst/>
              <a:gdLst/>
              <a:ahLst/>
              <a:cxnLst/>
              <a:rect l="l" t="t" r="r" b="b"/>
              <a:pathLst>
                <a:path w="3240" h="3065" extrusionOk="0">
                  <a:moveTo>
                    <a:pt x="1827" y="0"/>
                  </a:moveTo>
                  <a:cubicBezTo>
                    <a:pt x="1135" y="0"/>
                    <a:pt x="498" y="917"/>
                    <a:pt x="228" y="1496"/>
                  </a:cubicBezTo>
                  <a:cubicBezTo>
                    <a:pt x="101" y="1774"/>
                    <a:pt x="0" y="2052"/>
                    <a:pt x="51" y="2331"/>
                  </a:cubicBezTo>
                  <a:cubicBezTo>
                    <a:pt x="152" y="2685"/>
                    <a:pt x="481" y="2888"/>
                    <a:pt x="810" y="2989"/>
                  </a:cubicBezTo>
                  <a:cubicBezTo>
                    <a:pt x="988" y="3038"/>
                    <a:pt x="1178" y="3065"/>
                    <a:pt x="1367" y="3065"/>
                  </a:cubicBezTo>
                  <a:cubicBezTo>
                    <a:pt x="1662" y="3065"/>
                    <a:pt x="1955" y="3001"/>
                    <a:pt x="2202" y="2862"/>
                  </a:cubicBezTo>
                  <a:cubicBezTo>
                    <a:pt x="3138" y="2356"/>
                    <a:pt x="3239" y="1040"/>
                    <a:pt x="2480" y="306"/>
                  </a:cubicBezTo>
                  <a:cubicBezTo>
                    <a:pt x="2264" y="89"/>
                    <a:pt x="2043" y="0"/>
                    <a:pt x="18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38"/>
            <p:cNvSpPr/>
            <p:nvPr/>
          </p:nvSpPr>
          <p:spPr>
            <a:xfrm>
              <a:off x="1976325" y="4376600"/>
              <a:ext cx="63725" cy="77325"/>
            </a:xfrm>
            <a:custGeom>
              <a:avLst/>
              <a:gdLst/>
              <a:ahLst/>
              <a:cxnLst/>
              <a:rect l="l" t="t" r="r" b="b"/>
              <a:pathLst>
                <a:path w="2549" h="3093" extrusionOk="0">
                  <a:moveTo>
                    <a:pt x="1066" y="0"/>
                  </a:moveTo>
                  <a:cubicBezTo>
                    <a:pt x="509" y="0"/>
                    <a:pt x="1" y="633"/>
                    <a:pt x="94" y="1265"/>
                  </a:cubicBezTo>
                  <a:cubicBezTo>
                    <a:pt x="144" y="1670"/>
                    <a:pt x="397" y="2024"/>
                    <a:pt x="701" y="2302"/>
                  </a:cubicBezTo>
                  <a:cubicBezTo>
                    <a:pt x="1005" y="2581"/>
                    <a:pt x="1359" y="2783"/>
                    <a:pt x="1713" y="2960"/>
                  </a:cubicBezTo>
                  <a:cubicBezTo>
                    <a:pt x="1840" y="3033"/>
                    <a:pt x="1980" y="3092"/>
                    <a:pt x="2115" y="3092"/>
                  </a:cubicBezTo>
                  <a:cubicBezTo>
                    <a:pt x="2168" y="3092"/>
                    <a:pt x="2220" y="3083"/>
                    <a:pt x="2270" y="3062"/>
                  </a:cubicBezTo>
                  <a:cubicBezTo>
                    <a:pt x="2447" y="2986"/>
                    <a:pt x="2523" y="2758"/>
                    <a:pt x="2523" y="2555"/>
                  </a:cubicBezTo>
                  <a:cubicBezTo>
                    <a:pt x="2549" y="1897"/>
                    <a:pt x="2118" y="784"/>
                    <a:pt x="1663" y="278"/>
                  </a:cubicBezTo>
                  <a:cubicBezTo>
                    <a:pt x="1475" y="83"/>
                    <a:pt x="1267" y="0"/>
                    <a:pt x="10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38"/>
            <p:cNvSpPr/>
            <p:nvPr/>
          </p:nvSpPr>
          <p:spPr>
            <a:xfrm>
              <a:off x="1845200" y="4620425"/>
              <a:ext cx="51225" cy="39100"/>
            </a:xfrm>
            <a:custGeom>
              <a:avLst/>
              <a:gdLst/>
              <a:ahLst/>
              <a:cxnLst/>
              <a:rect l="l" t="t" r="r" b="b"/>
              <a:pathLst>
                <a:path w="2049" h="1564" extrusionOk="0">
                  <a:moveTo>
                    <a:pt x="1081" y="0"/>
                  </a:moveTo>
                  <a:cubicBezTo>
                    <a:pt x="857" y="0"/>
                    <a:pt x="630" y="85"/>
                    <a:pt x="480" y="268"/>
                  </a:cubicBezTo>
                  <a:cubicBezTo>
                    <a:pt x="1" y="792"/>
                    <a:pt x="467" y="1563"/>
                    <a:pt x="1100" y="1563"/>
                  </a:cubicBezTo>
                  <a:cubicBezTo>
                    <a:pt x="1170" y="1563"/>
                    <a:pt x="1242" y="1554"/>
                    <a:pt x="1315" y="1534"/>
                  </a:cubicBezTo>
                  <a:cubicBezTo>
                    <a:pt x="1846" y="1407"/>
                    <a:pt x="2049" y="724"/>
                    <a:pt x="1720" y="293"/>
                  </a:cubicBezTo>
                  <a:cubicBezTo>
                    <a:pt x="1644" y="192"/>
                    <a:pt x="1543" y="116"/>
                    <a:pt x="1416" y="66"/>
                  </a:cubicBezTo>
                  <a:cubicBezTo>
                    <a:pt x="1313" y="23"/>
                    <a:pt x="1197" y="0"/>
                    <a:pt x="10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38"/>
            <p:cNvSpPr/>
            <p:nvPr/>
          </p:nvSpPr>
          <p:spPr>
            <a:xfrm>
              <a:off x="1971700" y="4242975"/>
              <a:ext cx="44225" cy="33775"/>
            </a:xfrm>
            <a:custGeom>
              <a:avLst/>
              <a:gdLst/>
              <a:ahLst/>
              <a:cxnLst/>
              <a:rect l="l" t="t" r="r" b="b"/>
              <a:pathLst>
                <a:path w="1769" h="1351" extrusionOk="0">
                  <a:moveTo>
                    <a:pt x="629" y="0"/>
                  </a:moveTo>
                  <a:cubicBezTo>
                    <a:pt x="385" y="0"/>
                    <a:pt x="160" y="79"/>
                    <a:pt x="76" y="283"/>
                  </a:cubicBezTo>
                  <a:cubicBezTo>
                    <a:pt x="0" y="435"/>
                    <a:pt x="51" y="612"/>
                    <a:pt x="127" y="738"/>
                  </a:cubicBezTo>
                  <a:cubicBezTo>
                    <a:pt x="203" y="890"/>
                    <a:pt x="329" y="991"/>
                    <a:pt x="481" y="1093"/>
                  </a:cubicBezTo>
                  <a:cubicBezTo>
                    <a:pt x="658" y="1219"/>
                    <a:pt x="835" y="1346"/>
                    <a:pt x="1063" y="1346"/>
                  </a:cubicBezTo>
                  <a:cubicBezTo>
                    <a:pt x="1095" y="1349"/>
                    <a:pt x="1125" y="1351"/>
                    <a:pt x="1153" y="1351"/>
                  </a:cubicBezTo>
                  <a:cubicBezTo>
                    <a:pt x="1769" y="1351"/>
                    <a:pt x="1729" y="595"/>
                    <a:pt x="1342" y="232"/>
                  </a:cubicBezTo>
                  <a:cubicBezTo>
                    <a:pt x="1195" y="99"/>
                    <a:pt x="900" y="0"/>
                    <a:pt x="6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0" name="Google Shape;110;p38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38"/>
          <p:cNvSpPr txBox="1">
            <a:spLocks noGrp="1"/>
          </p:cNvSpPr>
          <p:nvPr>
            <p:ph type="subTitle" idx="1"/>
          </p:nvPr>
        </p:nvSpPr>
        <p:spPr>
          <a:xfrm>
            <a:off x="789426" y="1349375"/>
            <a:ext cx="2648100" cy="4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Chewy"/>
                <a:ea typeface="Chewy"/>
                <a:cs typeface="Chewy"/>
                <a:sym typeface="Chew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38"/>
          <p:cNvSpPr txBox="1">
            <a:spLocks noGrp="1"/>
          </p:cNvSpPr>
          <p:nvPr>
            <p:ph type="subTitle" idx="2"/>
          </p:nvPr>
        </p:nvSpPr>
        <p:spPr>
          <a:xfrm>
            <a:off x="789425" y="1816300"/>
            <a:ext cx="2648100" cy="6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38"/>
          <p:cNvSpPr txBox="1">
            <a:spLocks noGrp="1"/>
          </p:cNvSpPr>
          <p:nvPr>
            <p:ph type="subTitle" idx="3"/>
          </p:nvPr>
        </p:nvSpPr>
        <p:spPr>
          <a:xfrm>
            <a:off x="789426" y="2463025"/>
            <a:ext cx="2648100" cy="4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Chewy"/>
                <a:ea typeface="Chewy"/>
                <a:cs typeface="Chewy"/>
                <a:sym typeface="Chew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38"/>
          <p:cNvSpPr txBox="1">
            <a:spLocks noGrp="1"/>
          </p:cNvSpPr>
          <p:nvPr>
            <p:ph type="subTitle" idx="4"/>
          </p:nvPr>
        </p:nvSpPr>
        <p:spPr>
          <a:xfrm>
            <a:off x="789425" y="2929950"/>
            <a:ext cx="2648100" cy="6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38"/>
          <p:cNvSpPr txBox="1">
            <a:spLocks noGrp="1"/>
          </p:cNvSpPr>
          <p:nvPr>
            <p:ph type="subTitle" idx="5"/>
          </p:nvPr>
        </p:nvSpPr>
        <p:spPr>
          <a:xfrm>
            <a:off x="789426" y="3576675"/>
            <a:ext cx="2648100" cy="4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Chewy"/>
                <a:ea typeface="Chewy"/>
                <a:cs typeface="Chewy"/>
                <a:sym typeface="Chew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38"/>
          <p:cNvSpPr txBox="1">
            <a:spLocks noGrp="1"/>
          </p:cNvSpPr>
          <p:nvPr>
            <p:ph type="subTitle" idx="6"/>
          </p:nvPr>
        </p:nvSpPr>
        <p:spPr>
          <a:xfrm>
            <a:off x="789425" y="4043600"/>
            <a:ext cx="2648100" cy="6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14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9"/>
          <p:cNvSpPr/>
          <p:nvPr/>
        </p:nvSpPr>
        <p:spPr>
          <a:xfrm rot="8099862" flipH="1">
            <a:off x="-917057" y="1616985"/>
            <a:ext cx="3260546" cy="3891120"/>
          </a:xfrm>
          <a:custGeom>
            <a:avLst/>
            <a:gdLst/>
            <a:ahLst/>
            <a:cxnLst/>
            <a:rect l="l" t="t" r="r" b="b"/>
            <a:pathLst>
              <a:path w="73893" h="88046" extrusionOk="0">
                <a:moveTo>
                  <a:pt x="44457" y="1"/>
                </a:moveTo>
                <a:cubicBezTo>
                  <a:pt x="43581" y="1"/>
                  <a:pt x="42706" y="56"/>
                  <a:pt x="41856" y="146"/>
                </a:cubicBezTo>
                <a:cubicBezTo>
                  <a:pt x="26840" y="1726"/>
                  <a:pt x="12949" y="11575"/>
                  <a:pt x="6475" y="25192"/>
                </a:cubicBezTo>
                <a:cubicBezTo>
                  <a:pt x="1" y="38839"/>
                  <a:pt x="1125" y="55800"/>
                  <a:pt x="9393" y="68445"/>
                </a:cubicBezTo>
                <a:cubicBezTo>
                  <a:pt x="14469" y="76196"/>
                  <a:pt x="22099" y="82153"/>
                  <a:pt x="30670" y="85497"/>
                </a:cubicBezTo>
                <a:cubicBezTo>
                  <a:pt x="35050" y="87190"/>
                  <a:pt x="38950" y="88046"/>
                  <a:pt x="42862" y="88046"/>
                </a:cubicBezTo>
                <a:cubicBezTo>
                  <a:pt x="46252" y="88046"/>
                  <a:pt x="49650" y="87403"/>
                  <a:pt x="53376" y="86104"/>
                </a:cubicBezTo>
                <a:cubicBezTo>
                  <a:pt x="58969" y="84159"/>
                  <a:pt x="63953" y="81424"/>
                  <a:pt x="67631" y="76621"/>
                </a:cubicBezTo>
                <a:cubicBezTo>
                  <a:pt x="72130" y="70755"/>
                  <a:pt x="73893" y="62791"/>
                  <a:pt x="72008" y="55648"/>
                </a:cubicBezTo>
                <a:cubicBezTo>
                  <a:pt x="70306" y="49174"/>
                  <a:pt x="65929" y="43794"/>
                  <a:pt x="61978" y="38383"/>
                </a:cubicBezTo>
                <a:cubicBezTo>
                  <a:pt x="58026" y="32973"/>
                  <a:pt x="54257" y="26924"/>
                  <a:pt x="54136" y="20237"/>
                </a:cubicBezTo>
                <a:cubicBezTo>
                  <a:pt x="54105" y="17198"/>
                  <a:pt x="54804" y="14219"/>
                  <a:pt x="54956" y="11210"/>
                </a:cubicBezTo>
                <a:cubicBezTo>
                  <a:pt x="55078" y="8170"/>
                  <a:pt x="54561" y="4918"/>
                  <a:pt x="52464" y="2729"/>
                </a:cubicBezTo>
                <a:cubicBezTo>
                  <a:pt x="50421" y="639"/>
                  <a:pt x="47434" y="1"/>
                  <a:pt x="4445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39"/>
          <p:cNvSpPr txBox="1"/>
          <p:nvPr/>
        </p:nvSpPr>
        <p:spPr>
          <a:xfrm>
            <a:off x="4288025" y="3416738"/>
            <a:ext cx="4120800" cy="6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CREDITS: This presentation template was created by </a:t>
            </a:r>
            <a:r>
              <a:rPr lang="zh-TW" sz="1200" b="1" i="0" u="none" strike="noStrike" cap="none">
                <a:solidFill>
                  <a:schemeClr val="dk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zh-TW" sz="1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including icons by </a:t>
            </a:r>
            <a:r>
              <a:rPr lang="zh-TW" sz="1200" b="1" i="0" u="none" strike="noStrike" cap="none">
                <a:solidFill>
                  <a:schemeClr val="dk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zh-TW" sz="1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and infographics &amp; images by </a:t>
            </a:r>
            <a:r>
              <a:rPr lang="zh-TW" sz="1200" b="1" i="0" u="none" strike="noStrike" cap="none">
                <a:solidFill>
                  <a:schemeClr val="dk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endParaRPr sz="1200" b="0" i="0" u="none" strike="noStrike" cap="non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120" name="Google Shape;120;p39"/>
          <p:cNvGrpSpPr/>
          <p:nvPr/>
        </p:nvGrpSpPr>
        <p:grpSpPr>
          <a:xfrm>
            <a:off x="480825" y="325050"/>
            <a:ext cx="722700" cy="553650"/>
            <a:chOff x="7883375" y="3787050"/>
            <a:chExt cx="722700" cy="553650"/>
          </a:xfrm>
        </p:grpSpPr>
        <p:sp>
          <p:nvSpPr>
            <p:cNvPr id="121" name="Google Shape;121;p39"/>
            <p:cNvSpPr/>
            <p:nvPr/>
          </p:nvSpPr>
          <p:spPr>
            <a:xfrm>
              <a:off x="8065000" y="4023150"/>
              <a:ext cx="338925" cy="317550"/>
            </a:xfrm>
            <a:custGeom>
              <a:avLst/>
              <a:gdLst/>
              <a:ahLst/>
              <a:cxnLst/>
              <a:rect l="l" t="t" r="r" b="b"/>
              <a:pathLst>
                <a:path w="13557" h="12702" extrusionOk="0">
                  <a:moveTo>
                    <a:pt x="6720" y="1"/>
                  </a:moveTo>
                  <a:cubicBezTo>
                    <a:pt x="5013" y="1"/>
                    <a:pt x="3283" y="745"/>
                    <a:pt x="2067" y="2198"/>
                  </a:cubicBezTo>
                  <a:cubicBezTo>
                    <a:pt x="396" y="4235"/>
                    <a:pt x="0" y="7274"/>
                    <a:pt x="1277" y="9584"/>
                  </a:cubicBezTo>
                  <a:cubicBezTo>
                    <a:pt x="2292" y="11466"/>
                    <a:pt x="4416" y="12702"/>
                    <a:pt x="6532" y="12702"/>
                  </a:cubicBezTo>
                  <a:cubicBezTo>
                    <a:pt x="7014" y="12702"/>
                    <a:pt x="7496" y="12638"/>
                    <a:pt x="7964" y="12502"/>
                  </a:cubicBezTo>
                  <a:cubicBezTo>
                    <a:pt x="11885" y="11408"/>
                    <a:pt x="13557" y="5785"/>
                    <a:pt x="11399" y="2502"/>
                  </a:cubicBezTo>
                  <a:cubicBezTo>
                    <a:pt x="10278" y="821"/>
                    <a:pt x="8511" y="1"/>
                    <a:pt x="67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39"/>
            <p:cNvSpPr/>
            <p:nvPr/>
          </p:nvSpPr>
          <p:spPr>
            <a:xfrm>
              <a:off x="7883375" y="3787050"/>
              <a:ext cx="722700" cy="550200"/>
            </a:xfrm>
            <a:custGeom>
              <a:avLst/>
              <a:gdLst/>
              <a:ahLst/>
              <a:cxnLst/>
              <a:rect l="l" t="t" r="r" b="b"/>
              <a:pathLst>
                <a:path w="28908" h="22008" extrusionOk="0">
                  <a:moveTo>
                    <a:pt x="14469" y="1"/>
                  </a:moveTo>
                  <a:cubicBezTo>
                    <a:pt x="1" y="1"/>
                    <a:pt x="518" y="21095"/>
                    <a:pt x="518" y="21095"/>
                  </a:cubicBezTo>
                  <a:lnTo>
                    <a:pt x="4226" y="21095"/>
                  </a:lnTo>
                  <a:cubicBezTo>
                    <a:pt x="4226" y="21095"/>
                    <a:pt x="5502" y="4226"/>
                    <a:pt x="14591" y="4226"/>
                  </a:cubicBezTo>
                  <a:cubicBezTo>
                    <a:pt x="23679" y="4226"/>
                    <a:pt x="22646" y="22007"/>
                    <a:pt x="22646" y="22007"/>
                  </a:cubicBezTo>
                  <a:lnTo>
                    <a:pt x="26627" y="22007"/>
                  </a:lnTo>
                  <a:cubicBezTo>
                    <a:pt x="26627" y="22007"/>
                    <a:pt x="28907" y="1"/>
                    <a:pt x="144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" name="Google Shape;123;p39"/>
          <p:cNvGrpSpPr/>
          <p:nvPr/>
        </p:nvGrpSpPr>
        <p:grpSpPr>
          <a:xfrm>
            <a:off x="1496500" y="363900"/>
            <a:ext cx="882900" cy="752850"/>
            <a:chOff x="5897925" y="231425"/>
            <a:chExt cx="882900" cy="752850"/>
          </a:xfrm>
        </p:grpSpPr>
        <p:sp>
          <p:nvSpPr>
            <p:cNvPr id="124" name="Google Shape;124;p39"/>
            <p:cNvSpPr/>
            <p:nvPr/>
          </p:nvSpPr>
          <p:spPr>
            <a:xfrm>
              <a:off x="5897925" y="397450"/>
              <a:ext cx="242250" cy="120650"/>
            </a:xfrm>
            <a:custGeom>
              <a:avLst/>
              <a:gdLst/>
              <a:ahLst/>
              <a:cxnLst/>
              <a:rect l="l" t="t" r="r" b="b"/>
              <a:pathLst>
                <a:path w="9690" h="4826" extrusionOk="0">
                  <a:moveTo>
                    <a:pt x="4759" y="1"/>
                  </a:moveTo>
                  <a:cubicBezTo>
                    <a:pt x="2516" y="1"/>
                    <a:pt x="332" y="1303"/>
                    <a:pt x="56" y="3949"/>
                  </a:cubicBezTo>
                  <a:cubicBezTo>
                    <a:pt x="0" y="4474"/>
                    <a:pt x="429" y="4825"/>
                    <a:pt x="859" y="4825"/>
                  </a:cubicBezTo>
                  <a:cubicBezTo>
                    <a:pt x="1127" y="4825"/>
                    <a:pt x="1394" y="4690"/>
                    <a:pt x="1546" y="4375"/>
                  </a:cubicBezTo>
                  <a:cubicBezTo>
                    <a:pt x="2214" y="2916"/>
                    <a:pt x="2944" y="1609"/>
                    <a:pt x="4707" y="1366"/>
                  </a:cubicBezTo>
                  <a:cubicBezTo>
                    <a:pt x="4880" y="1340"/>
                    <a:pt x="5051" y="1328"/>
                    <a:pt x="5219" y="1328"/>
                  </a:cubicBezTo>
                  <a:cubicBezTo>
                    <a:pt x="6669" y="1328"/>
                    <a:pt x="7899" y="2234"/>
                    <a:pt x="8689" y="3433"/>
                  </a:cubicBezTo>
                  <a:cubicBezTo>
                    <a:pt x="8779" y="3569"/>
                    <a:pt x="8911" y="3626"/>
                    <a:pt x="9045" y="3626"/>
                  </a:cubicBezTo>
                  <a:cubicBezTo>
                    <a:pt x="9360" y="3626"/>
                    <a:pt x="9689" y="3309"/>
                    <a:pt x="9540" y="2946"/>
                  </a:cubicBezTo>
                  <a:cubicBezTo>
                    <a:pt x="8718" y="992"/>
                    <a:pt x="6716" y="1"/>
                    <a:pt x="47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39"/>
            <p:cNvSpPr/>
            <p:nvPr/>
          </p:nvSpPr>
          <p:spPr>
            <a:xfrm>
              <a:off x="6078300" y="231425"/>
              <a:ext cx="238975" cy="114375"/>
            </a:xfrm>
            <a:custGeom>
              <a:avLst/>
              <a:gdLst/>
              <a:ahLst/>
              <a:cxnLst/>
              <a:rect l="l" t="t" r="r" b="b"/>
              <a:pathLst>
                <a:path w="9559" h="4575" extrusionOk="0">
                  <a:moveTo>
                    <a:pt x="830" y="1"/>
                  </a:moveTo>
                  <a:cubicBezTo>
                    <a:pt x="412" y="1"/>
                    <a:pt x="0" y="391"/>
                    <a:pt x="136" y="955"/>
                  </a:cubicBezTo>
                  <a:cubicBezTo>
                    <a:pt x="714" y="3052"/>
                    <a:pt x="2872" y="4542"/>
                    <a:pt x="5000" y="4572"/>
                  </a:cubicBezTo>
                  <a:cubicBezTo>
                    <a:pt x="5047" y="4574"/>
                    <a:pt x="5095" y="4574"/>
                    <a:pt x="5143" y="4574"/>
                  </a:cubicBezTo>
                  <a:cubicBezTo>
                    <a:pt x="6931" y="4574"/>
                    <a:pt x="9441" y="3485"/>
                    <a:pt x="9559" y="1502"/>
                  </a:cubicBezTo>
                  <a:cubicBezTo>
                    <a:pt x="9559" y="1156"/>
                    <a:pt x="9243" y="883"/>
                    <a:pt x="8964" y="883"/>
                  </a:cubicBezTo>
                  <a:cubicBezTo>
                    <a:pt x="8802" y="883"/>
                    <a:pt x="8653" y="975"/>
                    <a:pt x="8586" y="1198"/>
                  </a:cubicBezTo>
                  <a:cubicBezTo>
                    <a:pt x="8161" y="2528"/>
                    <a:pt x="6594" y="3183"/>
                    <a:pt x="5231" y="3183"/>
                  </a:cubicBezTo>
                  <a:cubicBezTo>
                    <a:pt x="5037" y="3183"/>
                    <a:pt x="4847" y="3170"/>
                    <a:pt x="4665" y="3143"/>
                  </a:cubicBezTo>
                  <a:cubicBezTo>
                    <a:pt x="3085" y="2931"/>
                    <a:pt x="2142" y="1776"/>
                    <a:pt x="1443" y="408"/>
                  </a:cubicBezTo>
                  <a:cubicBezTo>
                    <a:pt x="1301" y="124"/>
                    <a:pt x="1065" y="1"/>
                    <a:pt x="8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39"/>
            <p:cNvSpPr/>
            <p:nvPr/>
          </p:nvSpPr>
          <p:spPr>
            <a:xfrm>
              <a:off x="5957250" y="865575"/>
              <a:ext cx="211600" cy="118700"/>
            </a:xfrm>
            <a:custGeom>
              <a:avLst/>
              <a:gdLst/>
              <a:ahLst/>
              <a:cxnLst/>
              <a:rect l="l" t="t" r="r" b="b"/>
              <a:pathLst>
                <a:path w="8464" h="4748" extrusionOk="0">
                  <a:moveTo>
                    <a:pt x="7922" y="0"/>
                  </a:moveTo>
                  <a:cubicBezTo>
                    <a:pt x="7761" y="0"/>
                    <a:pt x="7599" y="78"/>
                    <a:pt x="7532" y="240"/>
                  </a:cubicBezTo>
                  <a:cubicBezTo>
                    <a:pt x="6954" y="1516"/>
                    <a:pt x="6346" y="2702"/>
                    <a:pt x="4918" y="3127"/>
                  </a:cubicBezTo>
                  <a:cubicBezTo>
                    <a:pt x="4583" y="3234"/>
                    <a:pt x="4267" y="3281"/>
                    <a:pt x="3963" y="3281"/>
                  </a:cubicBezTo>
                  <a:cubicBezTo>
                    <a:pt x="2971" y="3281"/>
                    <a:pt x="2117" y="2781"/>
                    <a:pt x="1209" y="2246"/>
                  </a:cubicBezTo>
                  <a:cubicBezTo>
                    <a:pt x="1112" y="2188"/>
                    <a:pt x="1014" y="2162"/>
                    <a:pt x="918" y="2162"/>
                  </a:cubicBezTo>
                  <a:cubicBezTo>
                    <a:pt x="416" y="2162"/>
                    <a:pt x="1" y="2875"/>
                    <a:pt x="358" y="3310"/>
                  </a:cubicBezTo>
                  <a:cubicBezTo>
                    <a:pt x="1171" y="4305"/>
                    <a:pt x="2353" y="4747"/>
                    <a:pt x="3560" y="4747"/>
                  </a:cubicBezTo>
                  <a:cubicBezTo>
                    <a:pt x="5964" y="4747"/>
                    <a:pt x="8464" y="2992"/>
                    <a:pt x="8322" y="361"/>
                  </a:cubicBezTo>
                  <a:cubicBezTo>
                    <a:pt x="8322" y="124"/>
                    <a:pt x="8124" y="0"/>
                    <a:pt x="79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39"/>
            <p:cNvSpPr/>
            <p:nvPr/>
          </p:nvSpPr>
          <p:spPr>
            <a:xfrm>
              <a:off x="6171150" y="466475"/>
              <a:ext cx="249150" cy="211525"/>
            </a:xfrm>
            <a:custGeom>
              <a:avLst/>
              <a:gdLst/>
              <a:ahLst/>
              <a:cxnLst/>
              <a:rect l="l" t="t" r="r" b="b"/>
              <a:pathLst>
                <a:path w="9966" h="8461" extrusionOk="0">
                  <a:moveTo>
                    <a:pt x="5222" y="1"/>
                  </a:moveTo>
                  <a:cubicBezTo>
                    <a:pt x="5086" y="1"/>
                    <a:pt x="4949" y="11"/>
                    <a:pt x="4812" y="33"/>
                  </a:cubicBezTo>
                  <a:cubicBezTo>
                    <a:pt x="4173" y="155"/>
                    <a:pt x="4143" y="1036"/>
                    <a:pt x="4781" y="1158"/>
                  </a:cubicBezTo>
                  <a:cubicBezTo>
                    <a:pt x="6301" y="1492"/>
                    <a:pt x="8581" y="4380"/>
                    <a:pt x="7030" y="5808"/>
                  </a:cubicBezTo>
                  <a:cubicBezTo>
                    <a:pt x="6356" y="6422"/>
                    <a:pt x="5403" y="6641"/>
                    <a:pt x="4425" y="6641"/>
                  </a:cubicBezTo>
                  <a:cubicBezTo>
                    <a:pt x="3464" y="6641"/>
                    <a:pt x="2479" y="6429"/>
                    <a:pt x="1711" y="6173"/>
                  </a:cubicBezTo>
                  <a:cubicBezTo>
                    <a:pt x="1601" y="6135"/>
                    <a:pt x="1494" y="6118"/>
                    <a:pt x="1392" y="6118"/>
                  </a:cubicBezTo>
                  <a:cubicBezTo>
                    <a:pt x="510" y="6118"/>
                    <a:pt x="1" y="7406"/>
                    <a:pt x="982" y="7815"/>
                  </a:cubicBezTo>
                  <a:cubicBezTo>
                    <a:pt x="1877" y="8211"/>
                    <a:pt x="3094" y="8460"/>
                    <a:pt x="4323" y="8460"/>
                  </a:cubicBezTo>
                  <a:cubicBezTo>
                    <a:pt x="6389" y="8460"/>
                    <a:pt x="8491" y="7756"/>
                    <a:pt x="9158" y="5869"/>
                  </a:cubicBezTo>
                  <a:cubicBezTo>
                    <a:pt x="9965" y="3591"/>
                    <a:pt x="7737" y="1"/>
                    <a:pt x="52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39"/>
            <p:cNvSpPr/>
            <p:nvPr/>
          </p:nvSpPr>
          <p:spPr>
            <a:xfrm>
              <a:off x="6496425" y="407725"/>
              <a:ext cx="284400" cy="231000"/>
            </a:xfrm>
            <a:custGeom>
              <a:avLst/>
              <a:gdLst/>
              <a:ahLst/>
              <a:cxnLst/>
              <a:rect l="l" t="t" r="r" b="b"/>
              <a:pathLst>
                <a:path w="11376" h="9240" extrusionOk="0">
                  <a:moveTo>
                    <a:pt x="4821" y="0"/>
                  </a:moveTo>
                  <a:cubicBezTo>
                    <a:pt x="3244" y="0"/>
                    <a:pt x="1668" y="540"/>
                    <a:pt x="555" y="1623"/>
                  </a:cubicBezTo>
                  <a:cubicBezTo>
                    <a:pt x="0" y="2178"/>
                    <a:pt x="615" y="3122"/>
                    <a:pt x="1324" y="3122"/>
                  </a:cubicBezTo>
                  <a:cubicBezTo>
                    <a:pt x="1431" y="3122"/>
                    <a:pt x="1541" y="3100"/>
                    <a:pt x="1649" y="3052"/>
                  </a:cubicBezTo>
                  <a:cubicBezTo>
                    <a:pt x="2780" y="2541"/>
                    <a:pt x="4021" y="2019"/>
                    <a:pt x="5234" y="2019"/>
                  </a:cubicBezTo>
                  <a:cubicBezTo>
                    <a:pt x="6041" y="2019"/>
                    <a:pt x="6835" y="2250"/>
                    <a:pt x="7576" y="2870"/>
                  </a:cubicBezTo>
                  <a:cubicBezTo>
                    <a:pt x="9278" y="4268"/>
                    <a:pt x="9126" y="6548"/>
                    <a:pt x="8032" y="8250"/>
                  </a:cubicBezTo>
                  <a:cubicBezTo>
                    <a:pt x="7803" y="8606"/>
                    <a:pt x="8043" y="9240"/>
                    <a:pt x="8466" y="9240"/>
                  </a:cubicBezTo>
                  <a:cubicBezTo>
                    <a:pt x="8548" y="9240"/>
                    <a:pt x="8637" y="9216"/>
                    <a:pt x="8731" y="9162"/>
                  </a:cubicBezTo>
                  <a:cubicBezTo>
                    <a:pt x="11375" y="7703"/>
                    <a:pt x="11132" y="3751"/>
                    <a:pt x="9248" y="1775"/>
                  </a:cubicBezTo>
                  <a:cubicBezTo>
                    <a:pt x="8128" y="593"/>
                    <a:pt x="6474" y="0"/>
                    <a:pt x="48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9" name="Google Shape;129;p39"/>
          <p:cNvGrpSpPr/>
          <p:nvPr/>
        </p:nvGrpSpPr>
        <p:grpSpPr>
          <a:xfrm>
            <a:off x="4120275" y="4343788"/>
            <a:ext cx="484500" cy="449300"/>
            <a:chOff x="1303950" y="1037525"/>
            <a:chExt cx="484500" cy="449300"/>
          </a:xfrm>
        </p:grpSpPr>
        <p:sp>
          <p:nvSpPr>
            <p:cNvPr id="130" name="Google Shape;130;p39"/>
            <p:cNvSpPr/>
            <p:nvPr/>
          </p:nvSpPr>
          <p:spPr>
            <a:xfrm>
              <a:off x="1443600" y="1318250"/>
              <a:ext cx="189850" cy="168575"/>
            </a:xfrm>
            <a:custGeom>
              <a:avLst/>
              <a:gdLst/>
              <a:ahLst/>
              <a:cxnLst/>
              <a:rect l="l" t="t" r="r" b="b"/>
              <a:pathLst>
                <a:path w="7594" h="6743" extrusionOk="0">
                  <a:moveTo>
                    <a:pt x="3803" y="0"/>
                  </a:moveTo>
                  <a:cubicBezTo>
                    <a:pt x="3443" y="0"/>
                    <a:pt x="3099" y="186"/>
                    <a:pt x="3033" y="597"/>
                  </a:cubicBezTo>
                  <a:cubicBezTo>
                    <a:pt x="2911" y="1266"/>
                    <a:pt x="2820" y="1995"/>
                    <a:pt x="2729" y="2694"/>
                  </a:cubicBezTo>
                  <a:cubicBezTo>
                    <a:pt x="2060" y="2542"/>
                    <a:pt x="1422" y="2390"/>
                    <a:pt x="753" y="2238"/>
                  </a:cubicBezTo>
                  <a:cubicBezTo>
                    <a:pt x="713" y="2230"/>
                    <a:pt x="676" y="2226"/>
                    <a:pt x="640" y="2226"/>
                  </a:cubicBezTo>
                  <a:cubicBezTo>
                    <a:pt x="150" y="2226"/>
                    <a:pt x="0" y="2950"/>
                    <a:pt x="510" y="3120"/>
                  </a:cubicBezTo>
                  <a:cubicBezTo>
                    <a:pt x="1209" y="3363"/>
                    <a:pt x="1908" y="3606"/>
                    <a:pt x="2607" y="3849"/>
                  </a:cubicBezTo>
                  <a:cubicBezTo>
                    <a:pt x="2546" y="4670"/>
                    <a:pt x="2485" y="5491"/>
                    <a:pt x="2516" y="6281"/>
                  </a:cubicBezTo>
                  <a:cubicBezTo>
                    <a:pt x="2516" y="6590"/>
                    <a:pt x="2725" y="6743"/>
                    <a:pt x="2952" y="6743"/>
                  </a:cubicBezTo>
                  <a:cubicBezTo>
                    <a:pt x="3149" y="6743"/>
                    <a:pt x="3359" y="6628"/>
                    <a:pt x="3458" y="6403"/>
                  </a:cubicBezTo>
                  <a:cubicBezTo>
                    <a:pt x="3701" y="5764"/>
                    <a:pt x="3914" y="5065"/>
                    <a:pt x="4096" y="4366"/>
                  </a:cubicBezTo>
                  <a:cubicBezTo>
                    <a:pt x="4826" y="4640"/>
                    <a:pt x="5555" y="4944"/>
                    <a:pt x="6285" y="5096"/>
                  </a:cubicBezTo>
                  <a:cubicBezTo>
                    <a:pt x="6348" y="5107"/>
                    <a:pt x="6409" y="5113"/>
                    <a:pt x="6468" y="5113"/>
                  </a:cubicBezTo>
                  <a:cubicBezTo>
                    <a:pt x="7329" y="5113"/>
                    <a:pt x="7593" y="3918"/>
                    <a:pt x="6710" y="3576"/>
                  </a:cubicBezTo>
                  <a:cubicBezTo>
                    <a:pt x="5981" y="3302"/>
                    <a:pt x="5160" y="3181"/>
                    <a:pt x="4370" y="3029"/>
                  </a:cubicBezTo>
                  <a:cubicBezTo>
                    <a:pt x="4522" y="2299"/>
                    <a:pt x="4613" y="1539"/>
                    <a:pt x="4704" y="840"/>
                  </a:cubicBezTo>
                  <a:cubicBezTo>
                    <a:pt x="4756" y="309"/>
                    <a:pt x="4267" y="0"/>
                    <a:pt x="38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39"/>
            <p:cNvSpPr/>
            <p:nvPr/>
          </p:nvSpPr>
          <p:spPr>
            <a:xfrm>
              <a:off x="1597900" y="1136775"/>
              <a:ext cx="190550" cy="168450"/>
            </a:xfrm>
            <a:custGeom>
              <a:avLst/>
              <a:gdLst/>
              <a:ahLst/>
              <a:cxnLst/>
              <a:rect l="l" t="t" r="r" b="b"/>
              <a:pathLst>
                <a:path w="7622" h="6738" extrusionOk="0">
                  <a:moveTo>
                    <a:pt x="3823" y="0"/>
                  </a:moveTo>
                  <a:cubicBezTo>
                    <a:pt x="3455" y="0"/>
                    <a:pt x="3098" y="193"/>
                    <a:pt x="3031" y="622"/>
                  </a:cubicBezTo>
                  <a:cubicBezTo>
                    <a:pt x="2940" y="1291"/>
                    <a:pt x="2818" y="1990"/>
                    <a:pt x="2757" y="2689"/>
                  </a:cubicBezTo>
                  <a:cubicBezTo>
                    <a:pt x="2089" y="2537"/>
                    <a:pt x="1450" y="2385"/>
                    <a:pt x="782" y="2233"/>
                  </a:cubicBezTo>
                  <a:cubicBezTo>
                    <a:pt x="742" y="2225"/>
                    <a:pt x="704" y="2221"/>
                    <a:pt x="668" y="2221"/>
                  </a:cubicBezTo>
                  <a:cubicBezTo>
                    <a:pt x="175" y="2221"/>
                    <a:pt x="0" y="2947"/>
                    <a:pt x="538" y="3145"/>
                  </a:cubicBezTo>
                  <a:cubicBezTo>
                    <a:pt x="1238" y="3358"/>
                    <a:pt x="1937" y="3601"/>
                    <a:pt x="2636" y="3844"/>
                  </a:cubicBezTo>
                  <a:cubicBezTo>
                    <a:pt x="2545" y="4665"/>
                    <a:pt x="2514" y="5485"/>
                    <a:pt x="2545" y="6276"/>
                  </a:cubicBezTo>
                  <a:cubicBezTo>
                    <a:pt x="2545" y="6585"/>
                    <a:pt x="2754" y="6737"/>
                    <a:pt x="2976" y="6737"/>
                  </a:cubicBezTo>
                  <a:cubicBezTo>
                    <a:pt x="3169" y="6737"/>
                    <a:pt x="3372" y="6623"/>
                    <a:pt x="3456" y="6397"/>
                  </a:cubicBezTo>
                  <a:cubicBezTo>
                    <a:pt x="3730" y="5759"/>
                    <a:pt x="3943" y="5090"/>
                    <a:pt x="4095" y="4361"/>
                  </a:cubicBezTo>
                  <a:cubicBezTo>
                    <a:pt x="4824" y="4634"/>
                    <a:pt x="5584" y="4938"/>
                    <a:pt x="6314" y="5090"/>
                  </a:cubicBezTo>
                  <a:cubicBezTo>
                    <a:pt x="6377" y="5102"/>
                    <a:pt x="6438" y="5107"/>
                    <a:pt x="6496" y="5107"/>
                  </a:cubicBezTo>
                  <a:cubicBezTo>
                    <a:pt x="7358" y="5107"/>
                    <a:pt x="7622" y="3912"/>
                    <a:pt x="6739" y="3570"/>
                  </a:cubicBezTo>
                  <a:cubicBezTo>
                    <a:pt x="6010" y="3297"/>
                    <a:pt x="5189" y="3175"/>
                    <a:pt x="4399" y="3023"/>
                  </a:cubicBezTo>
                  <a:cubicBezTo>
                    <a:pt x="4520" y="2294"/>
                    <a:pt x="4642" y="1534"/>
                    <a:pt x="4703" y="835"/>
                  </a:cubicBezTo>
                  <a:cubicBezTo>
                    <a:pt x="4771" y="308"/>
                    <a:pt x="4288" y="0"/>
                    <a:pt x="38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39"/>
            <p:cNvSpPr/>
            <p:nvPr/>
          </p:nvSpPr>
          <p:spPr>
            <a:xfrm>
              <a:off x="1303950" y="1037525"/>
              <a:ext cx="189675" cy="168275"/>
            </a:xfrm>
            <a:custGeom>
              <a:avLst/>
              <a:gdLst/>
              <a:ahLst/>
              <a:cxnLst/>
              <a:rect l="l" t="t" r="r" b="b"/>
              <a:pathLst>
                <a:path w="7587" h="6731" extrusionOk="0">
                  <a:moveTo>
                    <a:pt x="3815" y="1"/>
                  </a:moveTo>
                  <a:cubicBezTo>
                    <a:pt x="3449" y="1"/>
                    <a:pt x="3093" y="192"/>
                    <a:pt x="3026" y="610"/>
                  </a:cubicBezTo>
                  <a:cubicBezTo>
                    <a:pt x="2904" y="1279"/>
                    <a:pt x="2813" y="1978"/>
                    <a:pt x="2722" y="2677"/>
                  </a:cubicBezTo>
                  <a:cubicBezTo>
                    <a:pt x="2053" y="2525"/>
                    <a:pt x="1415" y="2403"/>
                    <a:pt x="746" y="2251"/>
                  </a:cubicBezTo>
                  <a:cubicBezTo>
                    <a:pt x="699" y="2239"/>
                    <a:pt x="655" y="2233"/>
                    <a:pt x="613" y="2233"/>
                  </a:cubicBezTo>
                  <a:cubicBezTo>
                    <a:pt x="139" y="2233"/>
                    <a:pt x="0" y="2965"/>
                    <a:pt x="503" y="3133"/>
                  </a:cubicBezTo>
                  <a:cubicBezTo>
                    <a:pt x="1202" y="3346"/>
                    <a:pt x="1901" y="3589"/>
                    <a:pt x="2600" y="3832"/>
                  </a:cubicBezTo>
                  <a:cubicBezTo>
                    <a:pt x="2539" y="4653"/>
                    <a:pt x="2479" y="5504"/>
                    <a:pt x="2509" y="6264"/>
                  </a:cubicBezTo>
                  <a:cubicBezTo>
                    <a:pt x="2509" y="6578"/>
                    <a:pt x="2725" y="6730"/>
                    <a:pt x="2956" y="6730"/>
                  </a:cubicBezTo>
                  <a:cubicBezTo>
                    <a:pt x="3150" y="6730"/>
                    <a:pt x="3354" y="6623"/>
                    <a:pt x="3451" y="6416"/>
                  </a:cubicBezTo>
                  <a:cubicBezTo>
                    <a:pt x="3694" y="5777"/>
                    <a:pt x="3907" y="5078"/>
                    <a:pt x="4090" y="4349"/>
                  </a:cubicBezTo>
                  <a:cubicBezTo>
                    <a:pt x="4819" y="4653"/>
                    <a:pt x="5549" y="4926"/>
                    <a:pt x="6278" y="5078"/>
                  </a:cubicBezTo>
                  <a:cubicBezTo>
                    <a:pt x="6342" y="5090"/>
                    <a:pt x="6403" y="5095"/>
                    <a:pt x="6461" y="5095"/>
                  </a:cubicBezTo>
                  <a:cubicBezTo>
                    <a:pt x="7322" y="5095"/>
                    <a:pt x="7586" y="3902"/>
                    <a:pt x="6704" y="3589"/>
                  </a:cubicBezTo>
                  <a:cubicBezTo>
                    <a:pt x="5974" y="3285"/>
                    <a:pt x="5153" y="3163"/>
                    <a:pt x="4363" y="3011"/>
                  </a:cubicBezTo>
                  <a:cubicBezTo>
                    <a:pt x="4515" y="2282"/>
                    <a:pt x="4606" y="1552"/>
                    <a:pt x="4698" y="823"/>
                  </a:cubicBezTo>
                  <a:cubicBezTo>
                    <a:pt x="4748" y="299"/>
                    <a:pt x="4273" y="1"/>
                    <a:pt x="38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3" name="Google Shape;133;p39"/>
          <p:cNvSpPr txBox="1">
            <a:spLocks noGrp="1"/>
          </p:cNvSpPr>
          <p:nvPr>
            <p:ph type="title"/>
          </p:nvPr>
        </p:nvSpPr>
        <p:spPr>
          <a:xfrm>
            <a:off x="4571925" y="676688"/>
            <a:ext cx="3858900" cy="118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9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39"/>
          <p:cNvSpPr txBox="1">
            <a:spLocks noGrp="1"/>
          </p:cNvSpPr>
          <p:nvPr>
            <p:ph type="subTitle" idx="1"/>
          </p:nvPr>
        </p:nvSpPr>
        <p:spPr>
          <a:xfrm>
            <a:off x="4789975" y="1857788"/>
            <a:ext cx="3640800" cy="9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CUSTOM_18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40"/>
          <p:cNvGrpSpPr/>
          <p:nvPr/>
        </p:nvGrpSpPr>
        <p:grpSpPr>
          <a:xfrm>
            <a:off x="3615513" y="4119325"/>
            <a:ext cx="947175" cy="861950"/>
            <a:chOff x="3575213" y="4145450"/>
            <a:chExt cx="947175" cy="861950"/>
          </a:xfrm>
        </p:grpSpPr>
        <p:sp>
          <p:nvSpPr>
            <p:cNvPr id="137" name="Google Shape;137;p40"/>
            <p:cNvSpPr/>
            <p:nvPr/>
          </p:nvSpPr>
          <p:spPr>
            <a:xfrm>
              <a:off x="3575213" y="4145450"/>
              <a:ext cx="947175" cy="861950"/>
            </a:xfrm>
            <a:custGeom>
              <a:avLst/>
              <a:gdLst/>
              <a:ahLst/>
              <a:cxnLst/>
              <a:rect l="l" t="t" r="r" b="b"/>
              <a:pathLst>
                <a:path w="37887" h="34478" extrusionOk="0">
                  <a:moveTo>
                    <a:pt x="17078" y="0"/>
                  </a:moveTo>
                  <a:cubicBezTo>
                    <a:pt x="16564" y="0"/>
                    <a:pt x="16071" y="245"/>
                    <a:pt x="15768" y="842"/>
                  </a:cubicBezTo>
                  <a:cubicBezTo>
                    <a:pt x="12984" y="6334"/>
                    <a:pt x="10883" y="12053"/>
                    <a:pt x="9339" y="17950"/>
                  </a:cubicBezTo>
                  <a:cubicBezTo>
                    <a:pt x="9213" y="16204"/>
                    <a:pt x="9061" y="14432"/>
                    <a:pt x="8833" y="12686"/>
                  </a:cubicBezTo>
                  <a:cubicBezTo>
                    <a:pt x="8327" y="8814"/>
                    <a:pt x="8125" y="3018"/>
                    <a:pt x="4253" y="867"/>
                  </a:cubicBezTo>
                  <a:cubicBezTo>
                    <a:pt x="4024" y="734"/>
                    <a:pt x="3764" y="670"/>
                    <a:pt x="3506" y="670"/>
                  </a:cubicBezTo>
                  <a:cubicBezTo>
                    <a:pt x="2881" y="670"/>
                    <a:pt x="2263" y="1047"/>
                    <a:pt x="2101" y="1728"/>
                  </a:cubicBezTo>
                  <a:cubicBezTo>
                    <a:pt x="1" y="10560"/>
                    <a:pt x="785" y="19975"/>
                    <a:pt x="4177" y="28402"/>
                  </a:cubicBezTo>
                  <a:cubicBezTo>
                    <a:pt x="4885" y="30174"/>
                    <a:pt x="5645" y="32679"/>
                    <a:pt x="7214" y="33843"/>
                  </a:cubicBezTo>
                  <a:cubicBezTo>
                    <a:pt x="7831" y="34303"/>
                    <a:pt x="8473" y="34477"/>
                    <a:pt x="9122" y="34477"/>
                  </a:cubicBezTo>
                  <a:cubicBezTo>
                    <a:pt x="9615" y="34477"/>
                    <a:pt x="10112" y="34376"/>
                    <a:pt x="10605" y="34223"/>
                  </a:cubicBezTo>
                  <a:cubicBezTo>
                    <a:pt x="10809" y="34310"/>
                    <a:pt x="11031" y="34360"/>
                    <a:pt x="11260" y="34360"/>
                  </a:cubicBezTo>
                  <a:cubicBezTo>
                    <a:pt x="11626" y="34360"/>
                    <a:pt x="12008" y="34231"/>
                    <a:pt x="12351" y="33919"/>
                  </a:cubicBezTo>
                  <a:cubicBezTo>
                    <a:pt x="12579" y="33717"/>
                    <a:pt x="12832" y="33489"/>
                    <a:pt x="13085" y="33286"/>
                  </a:cubicBezTo>
                  <a:cubicBezTo>
                    <a:pt x="15236" y="32451"/>
                    <a:pt x="17362" y="31566"/>
                    <a:pt x="19488" y="30629"/>
                  </a:cubicBezTo>
                  <a:cubicBezTo>
                    <a:pt x="21968" y="29870"/>
                    <a:pt x="24322" y="28706"/>
                    <a:pt x="26397" y="27162"/>
                  </a:cubicBezTo>
                  <a:cubicBezTo>
                    <a:pt x="30421" y="24859"/>
                    <a:pt x="34141" y="22050"/>
                    <a:pt x="37203" y="18532"/>
                  </a:cubicBezTo>
                  <a:cubicBezTo>
                    <a:pt x="37709" y="17950"/>
                    <a:pt x="37887" y="16963"/>
                    <a:pt x="37229" y="16381"/>
                  </a:cubicBezTo>
                  <a:cubicBezTo>
                    <a:pt x="36560" y="15787"/>
                    <a:pt x="35851" y="15559"/>
                    <a:pt x="35130" y="15559"/>
                  </a:cubicBezTo>
                  <a:cubicBezTo>
                    <a:pt x="33640" y="15559"/>
                    <a:pt x="32097" y="16533"/>
                    <a:pt x="30750" y="17267"/>
                  </a:cubicBezTo>
                  <a:cubicBezTo>
                    <a:pt x="29105" y="18127"/>
                    <a:pt x="27485" y="19038"/>
                    <a:pt x="25891" y="19975"/>
                  </a:cubicBezTo>
                  <a:cubicBezTo>
                    <a:pt x="26523" y="18456"/>
                    <a:pt x="27131" y="16938"/>
                    <a:pt x="27789" y="15470"/>
                  </a:cubicBezTo>
                  <a:cubicBezTo>
                    <a:pt x="29636" y="11243"/>
                    <a:pt x="31433" y="7017"/>
                    <a:pt x="33129" y="2740"/>
                  </a:cubicBezTo>
                  <a:cubicBezTo>
                    <a:pt x="33573" y="1610"/>
                    <a:pt x="32487" y="544"/>
                    <a:pt x="31414" y="544"/>
                  </a:cubicBezTo>
                  <a:cubicBezTo>
                    <a:pt x="31141" y="544"/>
                    <a:pt x="30869" y="612"/>
                    <a:pt x="30623" y="766"/>
                  </a:cubicBezTo>
                  <a:cubicBezTo>
                    <a:pt x="26625" y="3196"/>
                    <a:pt x="23309" y="6435"/>
                    <a:pt x="20146" y="9826"/>
                  </a:cubicBezTo>
                  <a:cubicBezTo>
                    <a:pt x="19538" y="10484"/>
                    <a:pt x="18906" y="11193"/>
                    <a:pt x="18273" y="11927"/>
                  </a:cubicBezTo>
                  <a:cubicBezTo>
                    <a:pt x="19361" y="8460"/>
                    <a:pt x="20272" y="4613"/>
                    <a:pt x="18956" y="1298"/>
                  </a:cubicBezTo>
                  <a:cubicBezTo>
                    <a:pt x="18668" y="553"/>
                    <a:pt x="17850" y="0"/>
                    <a:pt x="170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40"/>
            <p:cNvSpPr/>
            <p:nvPr/>
          </p:nvSpPr>
          <p:spPr>
            <a:xfrm>
              <a:off x="3660888" y="4217200"/>
              <a:ext cx="782500" cy="680825"/>
            </a:xfrm>
            <a:custGeom>
              <a:avLst/>
              <a:gdLst/>
              <a:ahLst/>
              <a:cxnLst/>
              <a:rect l="l" t="t" r="r" b="b"/>
              <a:pathLst>
                <a:path w="31300" h="27233" extrusionOk="0">
                  <a:moveTo>
                    <a:pt x="13942" y="0"/>
                  </a:moveTo>
                  <a:cubicBezTo>
                    <a:pt x="13908" y="0"/>
                    <a:pt x="13875" y="15"/>
                    <a:pt x="13859" y="47"/>
                  </a:cubicBezTo>
                  <a:cubicBezTo>
                    <a:pt x="10114" y="8196"/>
                    <a:pt x="7785" y="17105"/>
                    <a:pt x="6444" y="25937"/>
                  </a:cubicBezTo>
                  <a:cubicBezTo>
                    <a:pt x="6292" y="25785"/>
                    <a:pt x="6140" y="25532"/>
                    <a:pt x="6039" y="25228"/>
                  </a:cubicBezTo>
                  <a:cubicBezTo>
                    <a:pt x="5837" y="24722"/>
                    <a:pt x="5735" y="24115"/>
                    <a:pt x="5609" y="23583"/>
                  </a:cubicBezTo>
                  <a:cubicBezTo>
                    <a:pt x="5330" y="22571"/>
                    <a:pt x="5077" y="21559"/>
                    <a:pt x="4824" y="20546"/>
                  </a:cubicBezTo>
                  <a:cubicBezTo>
                    <a:pt x="4343" y="18623"/>
                    <a:pt x="3837" y="16700"/>
                    <a:pt x="3356" y="14751"/>
                  </a:cubicBezTo>
                  <a:cubicBezTo>
                    <a:pt x="2319" y="10575"/>
                    <a:pt x="1281" y="6425"/>
                    <a:pt x="218" y="2249"/>
                  </a:cubicBezTo>
                  <a:cubicBezTo>
                    <a:pt x="198" y="2198"/>
                    <a:pt x="157" y="2176"/>
                    <a:pt x="117" y="2176"/>
                  </a:cubicBezTo>
                  <a:cubicBezTo>
                    <a:pt x="58" y="2176"/>
                    <a:pt x="1" y="2224"/>
                    <a:pt x="16" y="2300"/>
                  </a:cubicBezTo>
                  <a:cubicBezTo>
                    <a:pt x="1079" y="7007"/>
                    <a:pt x="2167" y="11714"/>
                    <a:pt x="3280" y="16396"/>
                  </a:cubicBezTo>
                  <a:cubicBezTo>
                    <a:pt x="3837" y="18851"/>
                    <a:pt x="4394" y="21306"/>
                    <a:pt x="4951" y="23761"/>
                  </a:cubicBezTo>
                  <a:cubicBezTo>
                    <a:pt x="5204" y="24874"/>
                    <a:pt x="5381" y="26671"/>
                    <a:pt x="6646" y="27126"/>
                  </a:cubicBezTo>
                  <a:cubicBezTo>
                    <a:pt x="6849" y="27200"/>
                    <a:pt x="7064" y="27232"/>
                    <a:pt x="7289" y="27232"/>
                  </a:cubicBezTo>
                  <a:cubicBezTo>
                    <a:pt x="8609" y="27232"/>
                    <a:pt x="10236" y="26113"/>
                    <a:pt x="11252" y="25659"/>
                  </a:cubicBezTo>
                  <a:cubicBezTo>
                    <a:pt x="13404" y="24722"/>
                    <a:pt x="15555" y="23735"/>
                    <a:pt x="17706" y="22774"/>
                  </a:cubicBezTo>
                  <a:cubicBezTo>
                    <a:pt x="22109" y="20800"/>
                    <a:pt x="26462" y="18800"/>
                    <a:pt x="30841" y="16776"/>
                  </a:cubicBezTo>
                  <a:cubicBezTo>
                    <a:pt x="31300" y="16579"/>
                    <a:pt x="31022" y="15967"/>
                    <a:pt x="30612" y="15967"/>
                  </a:cubicBezTo>
                  <a:cubicBezTo>
                    <a:pt x="30547" y="15967"/>
                    <a:pt x="30479" y="15982"/>
                    <a:pt x="30410" y="16016"/>
                  </a:cubicBezTo>
                  <a:cubicBezTo>
                    <a:pt x="26690" y="17737"/>
                    <a:pt x="22970" y="19433"/>
                    <a:pt x="19250" y="21129"/>
                  </a:cubicBezTo>
                  <a:cubicBezTo>
                    <a:pt x="17377" y="21989"/>
                    <a:pt x="15529" y="22824"/>
                    <a:pt x="13657" y="23685"/>
                  </a:cubicBezTo>
                  <a:cubicBezTo>
                    <a:pt x="12720" y="24090"/>
                    <a:pt x="11784" y="24520"/>
                    <a:pt x="10847" y="24950"/>
                  </a:cubicBezTo>
                  <a:cubicBezTo>
                    <a:pt x="10038" y="25330"/>
                    <a:pt x="8975" y="26038"/>
                    <a:pt x="8064" y="26215"/>
                  </a:cubicBezTo>
                  <a:cubicBezTo>
                    <a:pt x="7785" y="26266"/>
                    <a:pt x="7532" y="26291"/>
                    <a:pt x="7330" y="26291"/>
                  </a:cubicBezTo>
                  <a:cubicBezTo>
                    <a:pt x="14137" y="19104"/>
                    <a:pt x="21198" y="12068"/>
                    <a:pt x="27753" y="4679"/>
                  </a:cubicBezTo>
                  <a:cubicBezTo>
                    <a:pt x="28029" y="4364"/>
                    <a:pt x="27753" y="3926"/>
                    <a:pt x="27438" y="3926"/>
                  </a:cubicBezTo>
                  <a:cubicBezTo>
                    <a:pt x="27348" y="3926"/>
                    <a:pt x="27255" y="3962"/>
                    <a:pt x="27171" y="4046"/>
                  </a:cubicBezTo>
                  <a:cubicBezTo>
                    <a:pt x="20388" y="10803"/>
                    <a:pt x="13960" y="17990"/>
                    <a:pt x="7431" y="24975"/>
                  </a:cubicBezTo>
                  <a:cubicBezTo>
                    <a:pt x="8798" y="16447"/>
                    <a:pt x="11176" y="8298"/>
                    <a:pt x="14062" y="148"/>
                  </a:cubicBezTo>
                  <a:cubicBezTo>
                    <a:pt x="14096" y="63"/>
                    <a:pt x="14014" y="0"/>
                    <a:pt x="139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9" name="Google Shape;139;p40"/>
          <p:cNvGrpSpPr/>
          <p:nvPr/>
        </p:nvGrpSpPr>
        <p:grpSpPr>
          <a:xfrm>
            <a:off x="7531575" y="362025"/>
            <a:ext cx="1379829" cy="1190198"/>
            <a:chOff x="8235925" y="2275325"/>
            <a:chExt cx="1379829" cy="1190198"/>
          </a:xfrm>
        </p:grpSpPr>
        <p:sp>
          <p:nvSpPr>
            <p:cNvPr id="140" name="Google Shape;140;p40"/>
            <p:cNvSpPr/>
            <p:nvPr/>
          </p:nvSpPr>
          <p:spPr>
            <a:xfrm>
              <a:off x="8454642" y="2275325"/>
              <a:ext cx="1161112" cy="1190198"/>
            </a:xfrm>
            <a:custGeom>
              <a:avLst/>
              <a:gdLst/>
              <a:ahLst/>
              <a:cxnLst/>
              <a:rect l="l" t="t" r="r" b="b"/>
              <a:pathLst>
                <a:path w="18273" h="18730" extrusionOk="0">
                  <a:moveTo>
                    <a:pt x="9744" y="3348"/>
                  </a:moveTo>
                  <a:cubicBezTo>
                    <a:pt x="9997" y="3399"/>
                    <a:pt x="10250" y="3475"/>
                    <a:pt x="10478" y="3576"/>
                  </a:cubicBezTo>
                  <a:cubicBezTo>
                    <a:pt x="13313" y="4740"/>
                    <a:pt x="14376" y="8536"/>
                    <a:pt x="13718" y="11295"/>
                  </a:cubicBezTo>
                  <a:cubicBezTo>
                    <a:pt x="13209" y="13486"/>
                    <a:pt x="11151" y="15445"/>
                    <a:pt x="8865" y="15445"/>
                  </a:cubicBezTo>
                  <a:cubicBezTo>
                    <a:pt x="8538" y="15445"/>
                    <a:pt x="8205" y="15404"/>
                    <a:pt x="7872" y="15319"/>
                  </a:cubicBezTo>
                  <a:cubicBezTo>
                    <a:pt x="4936" y="14534"/>
                    <a:pt x="3822" y="11244"/>
                    <a:pt x="4480" y="8536"/>
                  </a:cubicBezTo>
                  <a:cubicBezTo>
                    <a:pt x="4860" y="6967"/>
                    <a:pt x="5847" y="5499"/>
                    <a:pt x="7112" y="4512"/>
                  </a:cubicBezTo>
                  <a:cubicBezTo>
                    <a:pt x="7922" y="3880"/>
                    <a:pt x="8808" y="3525"/>
                    <a:pt x="9744" y="3348"/>
                  </a:cubicBezTo>
                  <a:close/>
                  <a:moveTo>
                    <a:pt x="9135" y="0"/>
                  </a:moveTo>
                  <a:cubicBezTo>
                    <a:pt x="8058" y="0"/>
                    <a:pt x="6991" y="276"/>
                    <a:pt x="6049" y="893"/>
                  </a:cubicBezTo>
                  <a:cubicBezTo>
                    <a:pt x="4961" y="1577"/>
                    <a:pt x="3923" y="2665"/>
                    <a:pt x="3164" y="3905"/>
                  </a:cubicBezTo>
                  <a:cubicBezTo>
                    <a:pt x="2607" y="4639"/>
                    <a:pt x="2127" y="5423"/>
                    <a:pt x="1772" y="6258"/>
                  </a:cubicBezTo>
                  <a:cubicBezTo>
                    <a:pt x="1" y="10485"/>
                    <a:pt x="1216" y="15496"/>
                    <a:pt x="5315" y="17824"/>
                  </a:cubicBezTo>
                  <a:cubicBezTo>
                    <a:pt x="6422" y="18447"/>
                    <a:pt x="7601" y="18730"/>
                    <a:pt x="8768" y="18730"/>
                  </a:cubicBezTo>
                  <a:cubicBezTo>
                    <a:pt x="11819" y="18730"/>
                    <a:pt x="14795" y="16803"/>
                    <a:pt x="16223" y="14003"/>
                  </a:cubicBezTo>
                  <a:cubicBezTo>
                    <a:pt x="18273" y="10004"/>
                    <a:pt x="17109" y="4209"/>
                    <a:pt x="13439" y="1475"/>
                  </a:cubicBezTo>
                  <a:cubicBezTo>
                    <a:pt x="12207" y="555"/>
                    <a:pt x="10662" y="0"/>
                    <a:pt x="91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40"/>
            <p:cNvSpPr/>
            <p:nvPr/>
          </p:nvSpPr>
          <p:spPr>
            <a:xfrm>
              <a:off x="8235925" y="2553774"/>
              <a:ext cx="968197" cy="874061"/>
            </a:xfrm>
            <a:custGeom>
              <a:avLst/>
              <a:gdLst/>
              <a:ahLst/>
              <a:cxnLst/>
              <a:rect l="l" t="t" r="r" b="b"/>
              <a:pathLst>
                <a:path w="15237" h="13755" extrusionOk="0">
                  <a:moveTo>
                    <a:pt x="6632" y="864"/>
                  </a:moveTo>
                  <a:cubicBezTo>
                    <a:pt x="8631" y="1168"/>
                    <a:pt x="10706" y="1775"/>
                    <a:pt x="12149" y="2990"/>
                  </a:cubicBezTo>
                  <a:cubicBezTo>
                    <a:pt x="12326" y="3142"/>
                    <a:pt x="12503" y="3319"/>
                    <a:pt x="12655" y="3496"/>
                  </a:cubicBezTo>
                  <a:cubicBezTo>
                    <a:pt x="13591" y="4483"/>
                    <a:pt x="14123" y="5850"/>
                    <a:pt x="13971" y="7647"/>
                  </a:cubicBezTo>
                  <a:cubicBezTo>
                    <a:pt x="13711" y="10708"/>
                    <a:pt x="10935" y="12820"/>
                    <a:pt x="8059" y="12820"/>
                  </a:cubicBezTo>
                  <a:cubicBezTo>
                    <a:pt x="7297" y="12820"/>
                    <a:pt x="6528" y="12672"/>
                    <a:pt x="5796" y="12354"/>
                  </a:cubicBezTo>
                  <a:cubicBezTo>
                    <a:pt x="2355" y="10861"/>
                    <a:pt x="1039" y="6457"/>
                    <a:pt x="3013" y="3319"/>
                  </a:cubicBezTo>
                  <a:cubicBezTo>
                    <a:pt x="3873" y="2003"/>
                    <a:pt x="5138" y="1143"/>
                    <a:pt x="6632" y="864"/>
                  </a:cubicBezTo>
                  <a:close/>
                  <a:moveTo>
                    <a:pt x="7365" y="0"/>
                  </a:moveTo>
                  <a:cubicBezTo>
                    <a:pt x="5293" y="0"/>
                    <a:pt x="3406" y="1122"/>
                    <a:pt x="2279" y="2838"/>
                  </a:cubicBezTo>
                  <a:cubicBezTo>
                    <a:pt x="1" y="6331"/>
                    <a:pt x="1393" y="11316"/>
                    <a:pt x="5138" y="13113"/>
                  </a:cubicBezTo>
                  <a:cubicBezTo>
                    <a:pt x="6050" y="13550"/>
                    <a:pt x="7031" y="13755"/>
                    <a:pt x="8007" y="13755"/>
                  </a:cubicBezTo>
                  <a:cubicBezTo>
                    <a:pt x="10987" y="13755"/>
                    <a:pt x="13923" y="11848"/>
                    <a:pt x="14705" y="8836"/>
                  </a:cubicBezTo>
                  <a:cubicBezTo>
                    <a:pt x="15236" y="6786"/>
                    <a:pt x="14755" y="4483"/>
                    <a:pt x="13439" y="2838"/>
                  </a:cubicBezTo>
                  <a:cubicBezTo>
                    <a:pt x="12452" y="1598"/>
                    <a:pt x="11111" y="915"/>
                    <a:pt x="9669" y="535"/>
                  </a:cubicBezTo>
                  <a:cubicBezTo>
                    <a:pt x="9061" y="231"/>
                    <a:pt x="8378" y="54"/>
                    <a:pt x="7568" y="4"/>
                  </a:cubicBezTo>
                  <a:cubicBezTo>
                    <a:pt x="7500" y="1"/>
                    <a:pt x="7433" y="0"/>
                    <a:pt x="73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2" name="Google Shape;142;p40"/>
          <p:cNvGrpSpPr/>
          <p:nvPr/>
        </p:nvGrpSpPr>
        <p:grpSpPr>
          <a:xfrm>
            <a:off x="8173675" y="1782800"/>
            <a:ext cx="473900" cy="508875"/>
            <a:chOff x="1566150" y="4150650"/>
            <a:chExt cx="473900" cy="508875"/>
          </a:xfrm>
        </p:grpSpPr>
        <p:sp>
          <p:nvSpPr>
            <p:cNvPr id="143" name="Google Shape;143;p40"/>
            <p:cNvSpPr/>
            <p:nvPr/>
          </p:nvSpPr>
          <p:spPr>
            <a:xfrm>
              <a:off x="1566150" y="4282700"/>
              <a:ext cx="113275" cy="79450"/>
            </a:xfrm>
            <a:custGeom>
              <a:avLst/>
              <a:gdLst/>
              <a:ahLst/>
              <a:cxnLst/>
              <a:rect l="l" t="t" r="r" b="b"/>
              <a:pathLst>
                <a:path w="4531" h="3178" extrusionOk="0">
                  <a:moveTo>
                    <a:pt x="2289" y="1"/>
                  </a:moveTo>
                  <a:cubicBezTo>
                    <a:pt x="2192" y="1"/>
                    <a:pt x="2095" y="4"/>
                    <a:pt x="1999" y="10"/>
                  </a:cubicBezTo>
                  <a:cubicBezTo>
                    <a:pt x="1594" y="60"/>
                    <a:pt x="1189" y="136"/>
                    <a:pt x="835" y="364"/>
                  </a:cubicBezTo>
                  <a:cubicBezTo>
                    <a:pt x="380" y="642"/>
                    <a:pt x="25" y="1123"/>
                    <a:pt x="25" y="1655"/>
                  </a:cubicBezTo>
                  <a:cubicBezTo>
                    <a:pt x="0" y="2287"/>
                    <a:pt x="481" y="2870"/>
                    <a:pt x="1088" y="3072"/>
                  </a:cubicBezTo>
                  <a:cubicBezTo>
                    <a:pt x="1303" y="3144"/>
                    <a:pt x="1525" y="3177"/>
                    <a:pt x="1747" y="3177"/>
                  </a:cubicBezTo>
                  <a:cubicBezTo>
                    <a:pt x="2152" y="3177"/>
                    <a:pt x="2560" y="3066"/>
                    <a:pt x="2936" y="2870"/>
                  </a:cubicBezTo>
                  <a:cubicBezTo>
                    <a:pt x="3543" y="2566"/>
                    <a:pt x="4530" y="1958"/>
                    <a:pt x="4378" y="1149"/>
                  </a:cubicBezTo>
                  <a:cubicBezTo>
                    <a:pt x="4328" y="820"/>
                    <a:pt x="4075" y="541"/>
                    <a:pt x="3796" y="364"/>
                  </a:cubicBezTo>
                  <a:cubicBezTo>
                    <a:pt x="3619" y="238"/>
                    <a:pt x="3417" y="162"/>
                    <a:pt x="3214" y="111"/>
                  </a:cubicBezTo>
                  <a:cubicBezTo>
                    <a:pt x="2924" y="34"/>
                    <a:pt x="2605" y="1"/>
                    <a:pt x="22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40"/>
            <p:cNvSpPr/>
            <p:nvPr/>
          </p:nvSpPr>
          <p:spPr>
            <a:xfrm>
              <a:off x="1644600" y="4464300"/>
              <a:ext cx="72925" cy="58625"/>
            </a:xfrm>
            <a:custGeom>
              <a:avLst/>
              <a:gdLst/>
              <a:ahLst/>
              <a:cxnLst/>
              <a:rect l="l" t="t" r="r" b="b"/>
              <a:pathLst>
                <a:path w="2917" h="2345" extrusionOk="0">
                  <a:moveTo>
                    <a:pt x="1272" y="1"/>
                  </a:moveTo>
                  <a:cubicBezTo>
                    <a:pt x="925" y="1"/>
                    <a:pt x="576" y="159"/>
                    <a:pt x="329" y="541"/>
                  </a:cubicBezTo>
                  <a:cubicBezTo>
                    <a:pt x="0" y="1047"/>
                    <a:pt x="177" y="1831"/>
                    <a:pt x="709" y="2160"/>
                  </a:cubicBezTo>
                  <a:cubicBezTo>
                    <a:pt x="888" y="2286"/>
                    <a:pt x="1102" y="2345"/>
                    <a:pt x="1319" y="2345"/>
                  </a:cubicBezTo>
                  <a:cubicBezTo>
                    <a:pt x="1714" y="2345"/>
                    <a:pt x="2116" y="2149"/>
                    <a:pt x="2328" y="1806"/>
                  </a:cubicBezTo>
                  <a:cubicBezTo>
                    <a:pt x="2917" y="897"/>
                    <a:pt x="2099" y="1"/>
                    <a:pt x="12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40"/>
            <p:cNvSpPr/>
            <p:nvPr/>
          </p:nvSpPr>
          <p:spPr>
            <a:xfrm>
              <a:off x="1778100" y="4378350"/>
              <a:ext cx="60125" cy="64200"/>
            </a:xfrm>
            <a:custGeom>
              <a:avLst/>
              <a:gdLst/>
              <a:ahLst/>
              <a:cxnLst/>
              <a:rect l="l" t="t" r="r" b="b"/>
              <a:pathLst>
                <a:path w="2405" h="2568" extrusionOk="0">
                  <a:moveTo>
                    <a:pt x="1217" y="0"/>
                  </a:moveTo>
                  <a:cubicBezTo>
                    <a:pt x="863" y="0"/>
                    <a:pt x="495" y="118"/>
                    <a:pt x="304" y="309"/>
                  </a:cubicBezTo>
                  <a:cubicBezTo>
                    <a:pt x="25" y="587"/>
                    <a:pt x="0" y="992"/>
                    <a:pt x="25" y="1372"/>
                  </a:cubicBezTo>
                  <a:cubicBezTo>
                    <a:pt x="25" y="1676"/>
                    <a:pt x="76" y="2005"/>
                    <a:pt x="278" y="2258"/>
                  </a:cubicBezTo>
                  <a:cubicBezTo>
                    <a:pt x="417" y="2436"/>
                    <a:pt x="649" y="2568"/>
                    <a:pt x="889" y="2568"/>
                  </a:cubicBezTo>
                  <a:cubicBezTo>
                    <a:pt x="956" y="2568"/>
                    <a:pt x="1023" y="2558"/>
                    <a:pt x="1088" y="2536"/>
                  </a:cubicBezTo>
                  <a:cubicBezTo>
                    <a:pt x="1240" y="2460"/>
                    <a:pt x="1367" y="2308"/>
                    <a:pt x="1468" y="2182"/>
                  </a:cubicBezTo>
                  <a:cubicBezTo>
                    <a:pt x="1772" y="1751"/>
                    <a:pt x="2404" y="790"/>
                    <a:pt x="1974" y="284"/>
                  </a:cubicBezTo>
                  <a:cubicBezTo>
                    <a:pt x="1811" y="86"/>
                    <a:pt x="1519" y="0"/>
                    <a:pt x="1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40"/>
            <p:cNvSpPr/>
            <p:nvPr/>
          </p:nvSpPr>
          <p:spPr>
            <a:xfrm>
              <a:off x="1771775" y="4150650"/>
              <a:ext cx="81000" cy="76625"/>
            </a:xfrm>
            <a:custGeom>
              <a:avLst/>
              <a:gdLst/>
              <a:ahLst/>
              <a:cxnLst/>
              <a:rect l="l" t="t" r="r" b="b"/>
              <a:pathLst>
                <a:path w="3240" h="3065" extrusionOk="0">
                  <a:moveTo>
                    <a:pt x="1827" y="0"/>
                  </a:moveTo>
                  <a:cubicBezTo>
                    <a:pt x="1135" y="0"/>
                    <a:pt x="498" y="917"/>
                    <a:pt x="228" y="1496"/>
                  </a:cubicBezTo>
                  <a:cubicBezTo>
                    <a:pt x="101" y="1774"/>
                    <a:pt x="0" y="2052"/>
                    <a:pt x="51" y="2331"/>
                  </a:cubicBezTo>
                  <a:cubicBezTo>
                    <a:pt x="152" y="2685"/>
                    <a:pt x="481" y="2888"/>
                    <a:pt x="810" y="2989"/>
                  </a:cubicBezTo>
                  <a:cubicBezTo>
                    <a:pt x="988" y="3038"/>
                    <a:pt x="1178" y="3065"/>
                    <a:pt x="1367" y="3065"/>
                  </a:cubicBezTo>
                  <a:cubicBezTo>
                    <a:pt x="1662" y="3065"/>
                    <a:pt x="1955" y="3001"/>
                    <a:pt x="2202" y="2862"/>
                  </a:cubicBezTo>
                  <a:cubicBezTo>
                    <a:pt x="3138" y="2356"/>
                    <a:pt x="3239" y="1040"/>
                    <a:pt x="2480" y="306"/>
                  </a:cubicBezTo>
                  <a:cubicBezTo>
                    <a:pt x="2264" y="89"/>
                    <a:pt x="2043" y="0"/>
                    <a:pt x="18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40"/>
            <p:cNvSpPr/>
            <p:nvPr/>
          </p:nvSpPr>
          <p:spPr>
            <a:xfrm>
              <a:off x="1976325" y="4376600"/>
              <a:ext cx="63725" cy="77325"/>
            </a:xfrm>
            <a:custGeom>
              <a:avLst/>
              <a:gdLst/>
              <a:ahLst/>
              <a:cxnLst/>
              <a:rect l="l" t="t" r="r" b="b"/>
              <a:pathLst>
                <a:path w="2549" h="3093" extrusionOk="0">
                  <a:moveTo>
                    <a:pt x="1066" y="0"/>
                  </a:moveTo>
                  <a:cubicBezTo>
                    <a:pt x="509" y="0"/>
                    <a:pt x="1" y="633"/>
                    <a:pt x="94" y="1265"/>
                  </a:cubicBezTo>
                  <a:cubicBezTo>
                    <a:pt x="144" y="1670"/>
                    <a:pt x="397" y="2024"/>
                    <a:pt x="701" y="2302"/>
                  </a:cubicBezTo>
                  <a:cubicBezTo>
                    <a:pt x="1005" y="2581"/>
                    <a:pt x="1359" y="2783"/>
                    <a:pt x="1713" y="2960"/>
                  </a:cubicBezTo>
                  <a:cubicBezTo>
                    <a:pt x="1840" y="3033"/>
                    <a:pt x="1980" y="3092"/>
                    <a:pt x="2115" y="3092"/>
                  </a:cubicBezTo>
                  <a:cubicBezTo>
                    <a:pt x="2168" y="3092"/>
                    <a:pt x="2220" y="3083"/>
                    <a:pt x="2270" y="3062"/>
                  </a:cubicBezTo>
                  <a:cubicBezTo>
                    <a:pt x="2447" y="2986"/>
                    <a:pt x="2523" y="2758"/>
                    <a:pt x="2523" y="2555"/>
                  </a:cubicBezTo>
                  <a:cubicBezTo>
                    <a:pt x="2549" y="1897"/>
                    <a:pt x="2118" y="784"/>
                    <a:pt x="1663" y="278"/>
                  </a:cubicBezTo>
                  <a:cubicBezTo>
                    <a:pt x="1475" y="83"/>
                    <a:pt x="1267" y="0"/>
                    <a:pt x="10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40"/>
            <p:cNvSpPr/>
            <p:nvPr/>
          </p:nvSpPr>
          <p:spPr>
            <a:xfrm>
              <a:off x="1845200" y="4620425"/>
              <a:ext cx="51225" cy="39100"/>
            </a:xfrm>
            <a:custGeom>
              <a:avLst/>
              <a:gdLst/>
              <a:ahLst/>
              <a:cxnLst/>
              <a:rect l="l" t="t" r="r" b="b"/>
              <a:pathLst>
                <a:path w="2049" h="1564" extrusionOk="0">
                  <a:moveTo>
                    <a:pt x="1081" y="0"/>
                  </a:moveTo>
                  <a:cubicBezTo>
                    <a:pt x="857" y="0"/>
                    <a:pt x="630" y="85"/>
                    <a:pt x="480" y="268"/>
                  </a:cubicBezTo>
                  <a:cubicBezTo>
                    <a:pt x="1" y="792"/>
                    <a:pt x="467" y="1563"/>
                    <a:pt x="1100" y="1563"/>
                  </a:cubicBezTo>
                  <a:cubicBezTo>
                    <a:pt x="1170" y="1563"/>
                    <a:pt x="1242" y="1554"/>
                    <a:pt x="1315" y="1534"/>
                  </a:cubicBezTo>
                  <a:cubicBezTo>
                    <a:pt x="1846" y="1407"/>
                    <a:pt x="2049" y="724"/>
                    <a:pt x="1720" y="293"/>
                  </a:cubicBezTo>
                  <a:cubicBezTo>
                    <a:pt x="1644" y="192"/>
                    <a:pt x="1543" y="116"/>
                    <a:pt x="1416" y="66"/>
                  </a:cubicBezTo>
                  <a:cubicBezTo>
                    <a:pt x="1313" y="23"/>
                    <a:pt x="1197" y="0"/>
                    <a:pt x="10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40"/>
            <p:cNvSpPr/>
            <p:nvPr/>
          </p:nvSpPr>
          <p:spPr>
            <a:xfrm>
              <a:off x="1971700" y="4242975"/>
              <a:ext cx="44225" cy="33775"/>
            </a:xfrm>
            <a:custGeom>
              <a:avLst/>
              <a:gdLst/>
              <a:ahLst/>
              <a:cxnLst/>
              <a:rect l="l" t="t" r="r" b="b"/>
              <a:pathLst>
                <a:path w="1769" h="1351" extrusionOk="0">
                  <a:moveTo>
                    <a:pt x="629" y="0"/>
                  </a:moveTo>
                  <a:cubicBezTo>
                    <a:pt x="385" y="0"/>
                    <a:pt x="160" y="79"/>
                    <a:pt x="76" y="283"/>
                  </a:cubicBezTo>
                  <a:cubicBezTo>
                    <a:pt x="0" y="435"/>
                    <a:pt x="51" y="612"/>
                    <a:pt x="127" y="738"/>
                  </a:cubicBezTo>
                  <a:cubicBezTo>
                    <a:pt x="203" y="890"/>
                    <a:pt x="329" y="991"/>
                    <a:pt x="481" y="1093"/>
                  </a:cubicBezTo>
                  <a:cubicBezTo>
                    <a:pt x="658" y="1219"/>
                    <a:pt x="835" y="1346"/>
                    <a:pt x="1063" y="1346"/>
                  </a:cubicBezTo>
                  <a:cubicBezTo>
                    <a:pt x="1095" y="1349"/>
                    <a:pt x="1125" y="1351"/>
                    <a:pt x="1153" y="1351"/>
                  </a:cubicBezTo>
                  <a:cubicBezTo>
                    <a:pt x="1769" y="1351"/>
                    <a:pt x="1729" y="595"/>
                    <a:pt x="1342" y="232"/>
                  </a:cubicBezTo>
                  <a:cubicBezTo>
                    <a:pt x="1195" y="99"/>
                    <a:pt x="900" y="0"/>
                    <a:pt x="6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0" name="Google Shape;150;p40"/>
          <p:cNvSpPr/>
          <p:nvPr/>
        </p:nvSpPr>
        <p:spPr>
          <a:xfrm>
            <a:off x="-87150" y="1727550"/>
            <a:ext cx="1274175" cy="412375"/>
          </a:xfrm>
          <a:custGeom>
            <a:avLst/>
            <a:gdLst/>
            <a:ahLst/>
            <a:cxnLst/>
            <a:rect l="l" t="t" r="r" b="b"/>
            <a:pathLst>
              <a:path w="50967" h="16495" extrusionOk="0">
                <a:moveTo>
                  <a:pt x="38604" y="1"/>
                </a:moveTo>
                <a:cubicBezTo>
                  <a:pt x="35880" y="1"/>
                  <a:pt x="33154" y="860"/>
                  <a:pt x="31002" y="2537"/>
                </a:cubicBezTo>
                <a:cubicBezTo>
                  <a:pt x="29079" y="4030"/>
                  <a:pt x="27636" y="6029"/>
                  <a:pt x="25839" y="7674"/>
                </a:cubicBezTo>
                <a:cubicBezTo>
                  <a:pt x="24284" y="9118"/>
                  <a:pt x="22280" y="10329"/>
                  <a:pt x="20187" y="10329"/>
                </a:cubicBezTo>
                <a:cubicBezTo>
                  <a:pt x="19896" y="10329"/>
                  <a:pt x="19603" y="10305"/>
                  <a:pt x="19310" y="10256"/>
                </a:cubicBezTo>
                <a:cubicBezTo>
                  <a:pt x="15995" y="9699"/>
                  <a:pt x="14046" y="6206"/>
                  <a:pt x="11060" y="4637"/>
                </a:cubicBezTo>
                <a:cubicBezTo>
                  <a:pt x="9986" y="4070"/>
                  <a:pt x="8773" y="3791"/>
                  <a:pt x="7558" y="3791"/>
                </a:cubicBezTo>
                <a:cubicBezTo>
                  <a:pt x="6224" y="3791"/>
                  <a:pt x="4885" y="4127"/>
                  <a:pt x="3720" y="4789"/>
                </a:cubicBezTo>
                <a:cubicBezTo>
                  <a:pt x="2455" y="5498"/>
                  <a:pt x="1417" y="6611"/>
                  <a:pt x="759" y="7927"/>
                </a:cubicBezTo>
                <a:cubicBezTo>
                  <a:pt x="0" y="9395"/>
                  <a:pt x="734" y="11192"/>
                  <a:pt x="2303" y="11749"/>
                </a:cubicBezTo>
                <a:cubicBezTo>
                  <a:pt x="2404" y="11774"/>
                  <a:pt x="2505" y="11799"/>
                  <a:pt x="2607" y="11850"/>
                </a:cubicBezTo>
                <a:cubicBezTo>
                  <a:pt x="2880" y="11941"/>
                  <a:pt x="3164" y="11986"/>
                  <a:pt x="3446" y="11986"/>
                </a:cubicBezTo>
                <a:cubicBezTo>
                  <a:pt x="4182" y="11986"/>
                  <a:pt x="4911" y="11683"/>
                  <a:pt x="5441" y="11116"/>
                </a:cubicBezTo>
                <a:cubicBezTo>
                  <a:pt x="5871" y="10661"/>
                  <a:pt x="6504" y="10306"/>
                  <a:pt x="7061" y="10205"/>
                </a:cubicBezTo>
                <a:cubicBezTo>
                  <a:pt x="7253" y="10158"/>
                  <a:pt x="7446" y="10137"/>
                  <a:pt x="7639" y="10137"/>
                </a:cubicBezTo>
                <a:cubicBezTo>
                  <a:pt x="8491" y="10137"/>
                  <a:pt x="9336" y="10559"/>
                  <a:pt x="9997" y="11116"/>
                </a:cubicBezTo>
                <a:cubicBezTo>
                  <a:pt x="10832" y="11774"/>
                  <a:pt x="11490" y="12635"/>
                  <a:pt x="12249" y="13394"/>
                </a:cubicBezTo>
                <a:cubicBezTo>
                  <a:pt x="14413" y="15467"/>
                  <a:pt x="17438" y="16494"/>
                  <a:pt x="20420" y="16494"/>
                </a:cubicBezTo>
                <a:cubicBezTo>
                  <a:pt x="20751" y="16494"/>
                  <a:pt x="21082" y="16481"/>
                  <a:pt x="21410" y="16456"/>
                </a:cubicBezTo>
                <a:cubicBezTo>
                  <a:pt x="24726" y="16203"/>
                  <a:pt x="27889" y="14760"/>
                  <a:pt x="30496" y="12711"/>
                </a:cubicBezTo>
                <a:cubicBezTo>
                  <a:pt x="32166" y="11420"/>
                  <a:pt x="33659" y="9851"/>
                  <a:pt x="35482" y="8763"/>
                </a:cubicBezTo>
                <a:cubicBezTo>
                  <a:pt x="36726" y="7991"/>
                  <a:pt x="38201" y="7463"/>
                  <a:pt x="39645" y="7463"/>
                </a:cubicBezTo>
                <a:cubicBezTo>
                  <a:pt x="40287" y="7463"/>
                  <a:pt x="40923" y="7567"/>
                  <a:pt x="41530" y="7801"/>
                </a:cubicBezTo>
                <a:cubicBezTo>
                  <a:pt x="42770" y="8282"/>
                  <a:pt x="43757" y="9471"/>
                  <a:pt x="44036" y="10711"/>
                </a:cubicBezTo>
                <a:cubicBezTo>
                  <a:pt x="44339" y="11926"/>
                  <a:pt x="45352" y="12812"/>
                  <a:pt x="46592" y="12812"/>
                </a:cubicBezTo>
                <a:cubicBezTo>
                  <a:pt x="47022" y="12837"/>
                  <a:pt x="47452" y="12837"/>
                  <a:pt x="47882" y="12837"/>
                </a:cubicBezTo>
                <a:cubicBezTo>
                  <a:pt x="47896" y="12837"/>
                  <a:pt x="47909" y="12837"/>
                  <a:pt x="47922" y="12837"/>
                </a:cubicBezTo>
                <a:cubicBezTo>
                  <a:pt x="49673" y="12837"/>
                  <a:pt x="50967" y="11179"/>
                  <a:pt x="50540" y="9471"/>
                </a:cubicBezTo>
                <a:cubicBezTo>
                  <a:pt x="49679" y="6029"/>
                  <a:pt x="47351" y="2942"/>
                  <a:pt x="44162" y="1297"/>
                </a:cubicBezTo>
                <a:cubicBezTo>
                  <a:pt x="42446" y="428"/>
                  <a:pt x="40526" y="1"/>
                  <a:pt x="3860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1" name="Google Shape;151;p40"/>
          <p:cNvGrpSpPr/>
          <p:nvPr/>
        </p:nvGrpSpPr>
        <p:grpSpPr>
          <a:xfrm>
            <a:off x="383888" y="2335513"/>
            <a:ext cx="484500" cy="449300"/>
            <a:chOff x="1303950" y="1037525"/>
            <a:chExt cx="484500" cy="449300"/>
          </a:xfrm>
        </p:grpSpPr>
        <p:sp>
          <p:nvSpPr>
            <p:cNvPr id="152" name="Google Shape;152;p40"/>
            <p:cNvSpPr/>
            <p:nvPr/>
          </p:nvSpPr>
          <p:spPr>
            <a:xfrm>
              <a:off x="1443600" y="1318250"/>
              <a:ext cx="189850" cy="168575"/>
            </a:xfrm>
            <a:custGeom>
              <a:avLst/>
              <a:gdLst/>
              <a:ahLst/>
              <a:cxnLst/>
              <a:rect l="l" t="t" r="r" b="b"/>
              <a:pathLst>
                <a:path w="7594" h="6743" extrusionOk="0">
                  <a:moveTo>
                    <a:pt x="3803" y="0"/>
                  </a:moveTo>
                  <a:cubicBezTo>
                    <a:pt x="3443" y="0"/>
                    <a:pt x="3099" y="186"/>
                    <a:pt x="3033" y="597"/>
                  </a:cubicBezTo>
                  <a:cubicBezTo>
                    <a:pt x="2911" y="1266"/>
                    <a:pt x="2820" y="1995"/>
                    <a:pt x="2729" y="2694"/>
                  </a:cubicBezTo>
                  <a:cubicBezTo>
                    <a:pt x="2060" y="2542"/>
                    <a:pt x="1422" y="2390"/>
                    <a:pt x="753" y="2238"/>
                  </a:cubicBezTo>
                  <a:cubicBezTo>
                    <a:pt x="713" y="2230"/>
                    <a:pt x="676" y="2226"/>
                    <a:pt x="640" y="2226"/>
                  </a:cubicBezTo>
                  <a:cubicBezTo>
                    <a:pt x="150" y="2226"/>
                    <a:pt x="0" y="2950"/>
                    <a:pt x="510" y="3120"/>
                  </a:cubicBezTo>
                  <a:cubicBezTo>
                    <a:pt x="1209" y="3363"/>
                    <a:pt x="1908" y="3606"/>
                    <a:pt x="2607" y="3849"/>
                  </a:cubicBezTo>
                  <a:cubicBezTo>
                    <a:pt x="2546" y="4670"/>
                    <a:pt x="2485" y="5491"/>
                    <a:pt x="2516" y="6281"/>
                  </a:cubicBezTo>
                  <a:cubicBezTo>
                    <a:pt x="2516" y="6590"/>
                    <a:pt x="2725" y="6743"/>
                    <a:pt x="2952" y="6743"/>
                  </a:cubicBezTo>
                  <a:cubicBezTo>
                    <a:pt x="3149" y="6743"/>
                    <a:pt x="3359" y="6628"/>
                    <a:pt x="3458" y="6403"/>
                  </a:cubicBezTo>
                  <a:cubicBezTo>
                    <a:pt x="3701" y="5764"/>
                    <a:pt x="3914" y="5065"/>
                    <a:pt x="4096" y="4366"/>
                  </a:cubicBezTo>
                  <a:cubicBezTo>
                    <a:pt x="4826" y="4640"/>
                    <a:pt x="5555" y="4944"/>
                    <a:pt x="6285" y="5096"/>
                  </a:cubicBezTo>
                  <a:cubicBezTo>
                    <a:pt x="6348" y="5107"/>
                    <a:pt x="6409" y="5113"/>
                    <a:pt x="6468" y="5113"/>
                  </a:cubicBezTo>
                  <a:cubicBezTo>
                    <a:pt x="7329" y="5113"/>
                    <a:pt x="7593" y="3918"/>
                    <a:pt x="6710" y="3576"/>
                  </a:cubicBezTo>
                  <a:cubicBezTo>
                    <a:pt x="5981" y="3302"/>
                    <a:pt x="5160" y="3181"/>
                    <a:pt x="4370" y="3029"/>
                  </a:cubicBezTo>
                  <a:cubicBezTo>
                    <a:pt x="4522" y="2299"/>
                    <a:pt x="4613" y="1539"/>
                    <a:pt x="4704" y="840"/>
                  </a:cubicBezTo>
                  <a:cubicBezTo>
                    <a:pt x="4756" y="309"/>
                    <a:pt x="4267" y="0"/>
                    <a:pt x="38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40"/>
            <p:cNvSpPr/>
            <p:nvPr/>
          </p:nvSpPr>
          <p:spPr>
            <a:xfrm>
              <a:off x="1597900" y="1136775"/>
              <a:ext cx="190550" cy="168450"/>
            </a:xfrm>
            <a:custGeom>
              <a:avLst/>
              <a:gdLst/>
              <a:ahLst/>
              <a:cxnLst/>
              <a:rect l="l" t="t" r="r" b="b"/>
              <a:pathLst>
                <a:path w="7622" h="6738" extrusionOk="0">
                  <a:moveTo>
                    <a:pt x="3823" y="0"/>
                  </a:moveTo>
                  <a:cubicBezTo>
                    <a:pt x="3455" y="0"/>
                    <a:pt x="3098" y="193"/>
                    <a:pt x="3031" y="622"/>
                  </a:cubicBezTo>
                  <a:cubicBezTo>
                    <a:pt x="2940" y="1291"/>
                    <a:pt x="2818" y="1990"/>
                    <a:pt x="2757" y="2689"/>
                  </a:cubicBezTo>
                  <a:cubicBezTo>
                    <a:pt x="2089" y="2537"/>
                    <a:pt x="1450" y="2385"/>
                    <a:pt x="782" y="2233"/>
                  </a:cubicBezTo>
                  <a:cubicBezTo>
                    <a:pt x="742" y="2225"/>
                    <a:pt x="704" y="2221"/>
                    <a:pt x="668" y="2221"/>
                  </a:cubicBezTo>
                  <a:cubicBezTo>
                    <a:pt x="175" y="2221"/>
                    <a:pt x="0" y="2947"/>
                    <a:pt x="538" y="3145"/>
                  </a:cubicBezTo>
                  <a:cubicBezTo>
                    <a:pt x="1238" y="3358"/>
                    <a:pt x="1937" y="3601"/>
                    <a:pt x="2636" y="3844"/>
                  </a:cubicBezTo>
                  <a:cubicBezTo>
                    <a:pt x="2545" y="4665"/>
                    <a:pt x="2514" y="5485"/>
                    <a:pt x="2545" y="6276"/>
                  </a:cubicBezTo>
                  <a:cubicBezTo>
                    <a:pt x="2545" y="6585"/>
                    <a:pt x="2754" y="6737"/>
                    <a:pt x="2976" y="6737"/>
                  </a:cubicBezTo>
                  <a:cubicBezTo>
                    <a:pt x="3169" y="6737"/>
                    <a:pt x="3372" y="6623"/>
                    <a:pt x="3456" y="6397"/>
                  </a:cubicBezTo>
                  <a:cubicBezTo>
                    <a:pt x="3730" y="5759"/>
                    <a:pt x="3943" y="5090"/>
                    <a:pt x="4095" y="4361"/>
                  </a:cubicBezTo>
                  <a:cubicBezTo>
                    <a:pt x="4824" y="4634"/>
                    <a:pt x="5584" y="4938"/>
                    <a:pt x="6314" y="5090"/>
                  </a:cubicBezTo>
                  <a:cubicBezTo>
                    <a:pt x="6377" y="5102"/>
                    <a:pt x="6438" y="5107"/>
                    <a:pt x="6496" y="5107"/>
                  </a:cubicBezTo>
                  <a:cubicBezTo>
                    <a:pt x="7358" y="5107"/>
                    <a:pt x="7622" y="3912"/>
                    <a:pt x="6739" y="3570"/>
                  </a:cubicBezTo>
                  <a:cubicBezTo>
                    <a:pt x="6010" y="3297"/>
                    <a:pt x="5189" y="3175"/>
                    <a:pt x="4399" y="3023"/>
                  </a:cubicBezTo>
                  <a:cubicBezTo>
                    <a:pt x="4520" y="2294"/>
                    <a:pt x="4642" y="1534"/>
                    <a:pt x="4703" y="835"/>
                  </a:cubicBezTo>
                  <a:cubicBezTo>
                    <a:pt x="4771" y="308"/>
                    <a:pt x="4288" y="0"/>
                    <a:pt x="38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40"/>
            <p:cNvSpPr/>
            <p:nvPr/>
          </p:nvSpPr>
          <p:spPr>
            <a:xfrm>
              <a:off x="1303950" y="1037525"/>
              <a:ext cx="189675" cy="168275"/>
            </a:xfrm>
            <a:custGeom>
              <a:avLst/>
              <a:gdLst/>
              <a:ahLst/>
              <a:cxnLst/>
              <a:rect l="l" t="t" r="r" b="b"/>
              <a:pathLst>
                <a:path w="7587" h="6731" extrusionOk="0">
                  <a:moveTo>
                    <a:pt x="3815" y="1"/>
                  </a:moveTo>
                  <a:cubicBezTo>
                    <a:pt x="3449" y="1"/>
                    <a:pt x="3093" y="192"/>
                    <a:pt x="3026" y="610"/>
                  </a:cubicBezTo>
                  <a:cubicBezTo>
                    <a:pt x="2904" y="1279"/>
                    <a:pt x="2813" y="1978"/>
                    <a:pt x="2722" y="2677"/>
                  </a:cubicBezTo>
                  <a:cubicBezTo>
                    <a:pt x="2053" y="2525"/>
                    <a:pt x="1415" y="2403"/>
                    <a:pt x="746" y="2251"/>
                  </a:cubicBezTo>
                  <a:cubicBezTo>
                    <a:pt x="699" y="2239"/>
                    <a:pt x="655" y="2233"/>
                    <a:pt x="613" y="2233"/>
                  </a:cubicBezTo>
                  <a:cubicBezTo>
                    <a:pt x="139" y="2233"/>
                    <a:pt x="0" y="2965"/>
                    <a:pt x="503" y="3133"/>
                  </a:cubicBezTo>
                  <a:cubicBezTo>
                    <a:pt x="1202" y="3346"/>
                    <a:pt x="1901" y="3589"/>
                    <a:pt x="2600" y="3832"/>
                  </a:cubicBezTo>
                  <a:cubicBezTo>
                    <a:pt x="2539" y="4653"/>
                    <a:pt x="2479" y="5504"/>
                    <a:pt x="2509" y="6264"/>
                  </a:cubicBezTo>
                  <a:cubicBezTo>
                    <a:pt x="2509" y="6578"/>
                    <a:pt x="2725" y="6730"/>
                    <a:pt x="2956" y="6730"/>
                  </a:cubicBezTo>
                  <a:cubicBezTo>
                    <a:pt x="3150" y="6730"/>
                    <a:pt x="3354" y="6623"/>
                    <a:pt x="3451" y="6416"/>
                  </a:cubicBezTo>
                  <a:cubicBezTo>
                    <a:pt x="3694" y="5777"/>
                    <a:pt x="3907" y="5078"/>
                    <a:pt x="4090" y="4349"/>
                  </a:cubicBezTo>
                  <a:cubicBezTo>
                    <a:pt x="4819" y="4653"/>
                    <a:pt x="5549" y="4926"/>
                    <a:pt x="6278" y="5078"/>
                  </a:cubicBezTo>
                  <a:cubicBezTo>
                    <a:pt x="6342" y="5090"/>
                    <a:pt x="6403" y="5095"/>
                    <a:pt x="6461" y="5095"/>
                  </a:cubicBezTo>
                  <a:cubicBezTo>
                    <a:pt x="7322" y="5095"/>
                    <a:pt x="7586" y="3902"/>
                    <a:pt x="6704" y="3589"/>
                  </a:cubicBezTo>
                  <a:cubicBezTo>
                    <a:pt x="5974" y="3285"/>
                    <a:pt x="5153" y="3163"/>
                    <a:pt x="4363" y="3011"/>
                  </a:cubicBezTo>
                  <a:cubicBezTo>
                    <a:pt x="4515" y="2282"/>
                    <a:pt x="4606" y="1552"/>
                    <a:pt x="4698" y="823"/>
                  </a:cubicBezTo>
                  <a:cubicBezTo>
                    <a:pt x="4748" y="299"/>
                    <a:pt x="4273" y="1"/>
                    <a:pt x="38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 1">
  <p:cSld name="CUSTOM_18_1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1"/>
          <p:cNvSpPr/>
          <p:nvPr/>
        </p:nvSpPr>
        <p:spPr>
          <a:xfrm>
            <a:off x="5050225" y="4123275"/>
            <a:ext cx="1332279" cy="818197"/>
          </a:xfrm>
          <a:custGeom>
            <a:avLst/>
            <a:gdLst/>
            <a:ahLst/>
            <a:cxnLst/>
            <a:rect l="l" t="t" r="r" b="b"/>
            <a:pathLst>
              <a:path w="28699" h="17625" extrusionOk="0">
                <a:moveTo>
                  <a:pt x="16665" y="1"/>
                </a:moveTo>
                <a:cubicBezTo>
                  <a:pt x="16367" y="1"/>
                  <a:pt x="16077" y="124"/>
                  <a:pt x="15867" y="426"/>
                </a:cubicBezTo>
                <a:cubicBezTo>
                  <a:pt x="14627" y="2172"/>
                  <a:pt x="14222" y="4601"/>
                  <a:pt x="13843" y="6677"/>
                </a:cubicBezTo>
                <a:cubicBezTo>
                  <a:pt x="13792" y="7082"/>
                  <a:pt x="13691" y="7461"/>
                  <a:pt x="13615" y="7866"/>
                </a:cubicBezTo>
                <a:cubicBezTo>
                  <a:pt x="13387" y="7512"/>
                  <a:pt x="13159" y="7132"/>
                  <a:pt x="12957" y="6778"/>
                </a:cubicBezTo>
                <a:cubicBezTo>
                  <a:pt x="11843" y="4905"/>
                  <a:pt x="10907" y="2931"/>
                  <a:pt x="9768" y="1084"/>
                </a:cubicBezTo>
                <a:cubicBezTo>
                  <a:pt x="9504" y="656"/>
                  <a:pt x="9100" y="471"/>
                  <a:pt x="8692" y="471"/>
                </a:cubicBezTo>
                <a:cubicBezTo>
                  <a:pt x="7966" y="471"/>
                  <a:pt x="7230" y="1060"/>
                  <a:pt x="7263" y="1919"/>
                </a:cubicBezTo>
                <a:cubicBezTo>
                  <a:pt x="7313" y="4146"/>
                  <a:pt x="7997" y="6677"/>
                  <a:pt x="8756" y="8777"/>
                </a:cubicBezTo>
                <a:cubicBezTo>
                  <a:pt x="8958" y="9359"/>
                  <a:pt x="9186" y="9941"/>
                  <a:pt x="9439" y="10523"/>
                </a:cubicBezTo>
                <a:cubicBezTo>
                  <a:pt x="6655" y="8524"/>
                  <a:pt x="4681" y="5184"/>
                  <a:pt x="2505" y="2653"/>
                </a:cubicBezTo>
                <a:cubicBezTo>
                  <a:pt x="2275" y="2386"/>
                  <a:pt x="1961" y="2271"/>
                  <a:pt x="1636" y="2271"/>
                </a:cubicBezTo>
                <a:cubicBezTo>
                  <a:pt x="850" y="2271"/>
                  <a:pt x="1" y="2943"/>
                  <a:pt x="126" y="3766"/>
                </a:cubicBezTo>
                <a:cubicBezTo>
                  <a:pt x="1163" y="10675"/>
                  <a:pt x="6706" y="17230"/>
                  <a:pt x="13969" y="17610"/>
                </a:cubicBezTo>
                <a:cubicBezTo>
                  <a:pt x="14163" y="17619"/>
                  <a:pt x="14355" y="17624"/>
                  <a:pt x="14546" y="17624"/>
                </a:cubicBezTo>
                <a:cubicBezTo>
                  <a:pt x="21778" y="17624"/>
                  <a:pt x="26791" y="10708"/>
                  <a:pt x="28369" y="4272"/>
                </a:cubicBezTo>
                <a:cubicBezTo>
                  <a:pt x="28698" y="2830"/>
                  <a:pt x="27711" y="1337"/>
                  <a:pt x="26294" y="1033"/>
                </a:cubicBezTo>
                <a:cubicBezTo>
                  <a:pt x="26084" y="985"/>
                  <a:pt x="25879" y="962"/>
                  <a:pt x="25682" y="962"/>
                </a:cubicBezTo>
                <a:cubicBezTo>
                  <a:pt x="24433" y="962"/>
                  <a:pt x="23470" y="1881"/>
                  <a:pt x="23055" y="3083"/>
                </a:cubicBezTo>
                <a:cubicBezTo>
                  <a:pt x="22169" y="5766"/>
                  <a:pt x="20752" y="9005"/>
                  <a:pt x="18423" y="10802"/>
                </a:cubicBezTo>
                <a:cubicBezTo>
                  <a:pt x="18474" y="9638"/>
                  <a:pt x="18423" y="8448"/>
                  <a:pt x="18474" y="7385"/>
                </a:cubicBezTo>
                <a:cubicBezTo>
                  <a:pt x="18550" y="5335"/>
                  <a:pt x="18778" y="2779"/>
                  <a:pt x="17943" y="856"/>
                </a:cubicBezTo>
                <a:cubicBezTo>
                  <a:pt x="17748" y="387"/>
                  <a:pt x="17193" y="1"/>
                  <a:pt x="16665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7" name="Google Shape;157;p41"/>
          <p:cNvGrpSpPr/>
          <p:nvPr/>
        </p:nvGrpSpPr>
        <p:grpSpPr>
          <a:xfrm>
            <a:off x="4239900" y="4300425"/>
            <a:ext cx="473900" cy="508875"/>
            <a:chOff x="1566150" y="4150650"/>
            <a:chExt cx="473900" cy="508875"/>
          </a:xfrm>
        </p:grpSpPr>
        <p:sp>
          <p:nvSpPr>
            <p:cNvPr id="158" name="Google Shape;158;p41"/>
            <p:cNvSpPr/>
            <p:nvPr/>
          </p:nvSpPr>
          <p:spPr>
            <a:xfrm>
              <a:off x="1566150" y="4282700"/>
              <a:ext cx="113275" cy="79450"/>
            </a:xfrm>
            <a:custGeom>
              <a:avLst/>
              <a:gdLst/>
              <a:ahLst/>
              <a:cxnLst/>
              <a:rect l="l" t="t" r="r" b="b"/>
              <a:pathLst>
                <a:path w="4531" h="3178" extrusionOk="0">
                  <a:moveTo>
                    <a:pt x="2289" y="1"/>
                  </a:moveTo>
                  <a:cubicBezTo>
                    <a:pt x="2192" y="1"/>
                    <a:pt x="2095" y="4"/>
                    <a:pt x="1999" y="10"/>
                  </a:cubicBezTo>
                  <a:cubicBezTo>
                    <a:pt x="1594" y="60"/>
                    <a:pt x="1189" y="136"/>
                    <a:pt x="835" y="364"/>
                  </a:cubicBezTo>
                  <a:cubicBezTo>
                    <a:pt x="380" y="642"/>
                    <a:pt x="25" y="1123"/>
                    <a:pt x="25" y="1655"/>
                  </a:cubicBezTo>
                  <a:cubicBezTo>
                    <a:pt x="0" y="2287"/>
                    <a:pt x="481" y="2870"/>
                    <a:pt x="1088" y="3072"/>
                  </a:cubicBezTo>
                  <a:cubicBezTo>
                    <a:pt x="1303" y="3144"/>
                    <a:pt x="1525" y="3177"/>
                    <a:pt x="1747" y="3177"/>
                  </a:cubicBezTo>
                  <a:cubicBezTo>
                    <a:pt x="2152" y="3177"/>
                    <a:pt x="2560" y="3066"/>
                    <a:pt x="2936" y="2870"/>
                  </a:cubicBezTo>
                  <a:cubicBezTo>
                    <a:pt x="3543" y="2566"/>
                    <a:pt x="4530" y="1958"/>
                    <a:pt x="4378" y="1149"/>
                  </a:cubicBezTo>
                  <a:cubicBezTo>
                    <a:pt x="4328" y="820"/>
                    <a:pt x="4075" y="541"/>
                    <a:pt x="3796" y="364"/>
                  </a:cubicBezTo>
                  <a:cubicBezTo>
                    <a:pt x="3619" y="238"/>
                    <a:pt x="3417" y="162"/>
                    <a:pt x="3214" y="111"/>
                  </a:cubicBezTo>
                  <a:cubicBezTo>
                    <a:pt x="2924" y="34"/>
                    <a:pt x="2605" y="1"/>
                    <a:pt x="22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41"/>
            <p:cNvSpPr/>
            <p:nvPr/>
          </p:nvSpPr>
          <p:spPr>
            <a:xfrm>
              <a:off x="1644600" y="4464300"/>
              <a:ext cx="72925" cy="58625"/>
            </a:xfrm>
            <a:custGeom>
              <a:avLst/>
              <a:gdLst/>
              <a:ahLst/>
              <a:cxnLst/>
              <a:rect l="l" t="t" r="r" b="b"/>
              <a:pathLst>
                <a:path w="2917" h="2345" extrusionOk="0">
                  <a:moveTo>
                    <a:pt x="1272" y="1"/>
                  </a:moveTo>
                  <a:cubicBezTo>
                    <a:pt x="925" y="1"/>
                    <a:pt x="576" y="159"/>
                    <a:pt x="329" y="541"/>
                  </a:cubicBezTo>
                  <a:cubicBezTo>
                    <a:pt x="0" y="1047"/>
                    <a:pt x="177" y="1831"/>
                    <a:pt x="709" y="2160"/>
                  </a:cubicBezTo>
                  <a:cubicBezTo>
                    <a:pt x="888" y="2286"/>
                    <a:pt x="1102" y="2345"/>
                    <a:pt x="1319" y="2345"/>
                  </a:cubicBezTo>
                  <a:cubicBezTo>
                    <a:pt x="1714" y="2345"/>
                    <a:pt x="2116" y="2149"/>
                    <a:pt x="2328" y="1806"/>
                  </a:cubicBezTo>
                  <a:cubicBezTo>
                    <a:pt x="2917" y="897"/>
                    <a:pt x="2099" y="1"/>
                    <a:pt x="12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41"/>
            <p:cNvSpPr/>
            <p:nvPr/>
          </p:nvSpPr>
          <p:spPr>
            <a:xfrm>
              <a:off x="1778100" y="4378350"/>
              <a:ext cx="60125" cy="64200"/>
            </a:xfrm>
            <a:custGeom>
              <a:avLst/>
              <a:gdLst/>
              <a:ahLst/>
              <a:cxnLst/>
              <a:rect l="l" t="t" r="r" b="b"/>
              <a:pathLst>
                <a:path w="2405" h="2568" extrusionOk="0">
                  <a:moveTo>
                    <a:pt x="1217" y="0"/>
                  </a:moveTo>
                  <a:cubicBezTo>
                    <a:pt x="863" y="0"/>
                    <a:pt x="495" y="118"/>
                    <a:pt x="304" y="309"/>
                  </a:cubicBezTo>
                  <a:cubicBezTo>
                    <a:pt x="25" y="587"/>
                    <a:pt x="0" y="992"/>
                    <a:pt x="25" y="1372"/>
                  </a:cubicBezTo>
                  <a:cubicBezTo>
                    <a:pt x="25" y="1676"/>
                    <a:pt x="76" y="2005"/>
                    <a:pt x="278" y="2258"/>
                  </a:cubicBezTo>
                  <a:cubicBezTo>
                    <a:pt x="417" y="2436"/>
                    <a:pt x="649" y="2568"/>
                    <a:pt x="889" y="2568"/>
                  </a:cubicBezTo>
                  <a:cubicBezTo>
                    <a:pt x="956" y="2568"/>
                    <a:pt x="1023" y="2558"/>
                    <a:pt x="1088" y="2536"/>
                  </a:cubicBezTo>
                  <a:cubicBezTo>
                    <a:pt x="1240" y="2460"/>
                    <a:pt x="1367" y="2308"/>
                    <a:pt x="1468" y="2182"/>
                  </a:cubicBezTo>
                  <a:cubicBezTo>
                    <a:pt x="1772" y="1751"/>
                    <a:pt x="2404" y="790"/>
                    <a:pt x="1974" y="284"/>
                  </a:cubicBezTo>
                  <a:cubicBezTo>
                    <a:pt x="1811" y="86"/>
                    <a:pt x="1519" y="0"/>
                    <a:pt x="1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41"/>
            <p:cNvSpPr/>
            <p:nvPr/>
          </p:nvSpPr>
          <p:spPr>
            <a:xfrm>
              <a:off x="1771775" y="4150650"/>
              <a:ext cx="81000" cy="76625"/>
            </a:xfrm>
            <a:custGeom>
              <a:avLst/>
              <a:gdLst/>
              <a:ahLst/>
              <a:cxnLst/>
              <a:rect l="l" t="t" r="r" b="b"/>
              <a:pathLst>
                <a:path w="3240" h="3065" extrusionOk="0">
                  <a:moveTo>
                    <a:pt x="1827" y="0"/>
                  </a:moveTo>
                  <a:cubicBezTo>
                    <a:pt x="1135" y="0"/>
                    <a:pt x="498" y="917"/>
                    <a:pt x="228" y="1496"/>
                  </a:cubicBezTo>
                  <a:cubicBezTo>
                    <a:pt x="101" y="1774"/>
                    <a:pt x="0" y="2052"/>
                    <a:pt x="51" y="2331"/>
                  </a:cubicBezTo>
                  <a:cubicBezTo>
                    <a:pt x="152" y="2685"/>
                    <a:pt x="481" y="2888"/>
                    <a:pt x="810" y="2989"/>
                  </a:cubicBezTo>
                  <a:cubicBezTo>
                    <a:pt x="988" y="3038"/>
                    <a:pt x="1178" y="3065"/>
                    <a:pt x="1367" y="3065"/>
                  </a:cubicBezTo>
                  <a:cubicBezTo>
                    <a:pt x="1662" y="3065"/>
                    <a:pt x="1955" y="3001"/>
                    <a:pt x="2202" y="2862"/>
                  </a:cubicBezTo>
                  <a:cubicBezTo>
                    <a:pt x="3138" y="2356"/>
                    <a:pt x="3239" y="1040"/>
                    <a:pt x="2480" y="306"/>
                  </a:cubicBezTo>
                  <a:cubicBezTo>
                    <a:pt x="2264" y="89"/>
                    <a:pt x="2043" y="0"/>
                    <a:pt x="18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41"/>
            <p:cNvSpPr/>
            <p:nvPr/>
          </p:nvSpPr>
          <p:spPr>
            <a:xfrm>
              <a:off x="1976325" y="4376600"/>
              <a:ext cx="63725" cy="77325"/>
            </a:xfrm>
            <a:custGeom>
              <a:avLst/>
              <a:gdLst/>
              <a:ahLst/>
              <a:cxnLst/>
              <a:rect l="l" t="t" r="r" b="b"/>
              <a:pathLst>
                <a:path w="2549" h="3093" extrusionOk="0">
                  <a:moveTo>
                    <a:pt x="1066" y="0"/>
                  </a:moveTo>
                  <a:cubicBezTo>
                    <a:pt x="509" y="0"/>
                    <a:pt x="1" y="633"/>
                    <a:pt x="94" y="1265"/>
                  </a:cubicBezTo>
                  <a:cubicBezTo>
                    <a:pt x="144" y="1670"/>
                    <a:pt x="397" y="2024"/>
                    <a:pt x="701" y="2302"/>
                  </a:cubicBezTo>
                  <a:cubicBezTo>
                    <a:pt x="1005" y="2581"/>
                    <a:pt x="1359" y="2783"/>
                    <a:pt x="1713" y="2960"/>
                  </a:cubicBezTo>
                  <a:cubicBezTo>
                    <a:pt x="1840" y="3033"/>
                    <a:pt x="1980" y="3092"/>
                    <a:pt x="2115" y="3092"/>
                  </a:cubicBezTo>
                  <a:cubicBezTo>
                    <a:pt x="2168" y="3092"/>
                    <a:pt x="2220" y="3083"/>
                    <a:pt x="2270" y="3062"/>
                  </a:cubicBezTo>
                  <a:cubicBezTo>
                    <a:pt x="2447" y="2986"/>
                    <a:pt x="2523" y="2758"/>
                    <a:pt x="2523" y="2555"/>
                  </a:cubicBezTo>
                  <a:cubicBezTo>
                    <a:pt x="2549" y="1897"/>
                    <a:pt x="2118" y="784"/>
                    <a:pt x="1663" y="278"/>
                  </a:cubicBezTo>
                  <a:cubicBezTo>
                    <a:pt x="1475" y="83"/>
                    <a:pt x="1267" y="0"/>
                    <a:pt x="10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41"/>
            <p:cNvSpPr/>
            <p:nvPr/>
          </p:nvSpPr>
          <p:spPr>
            <a:xfrm>
              <a:off x="1845200" y="4620425"/>
              <a:ext cx="51225" cy="39100"/>
            </a:xfrm>
            <a:custGeom>
              <a:avLst/>
              <a:gdLst/>
              <a:ahLst/>
              <a:cxnLst/>
              <a:rect l="l" t="t" r="r" b="b"/>
              <a:pathLst>
                <a:path w="2049" h="1564" extrusionOk="0">
                  <a:moveTo>
                    <a:pt x="1081" y="0"/>
                  </a:moveTo>
                  <a:cubicBezTo>
                    <a:pt x="857" y="0"/>
                    <a:pt x="630" y="85"/>
                    <a:pt x="480" y="268"/>
                  </a:cubicBezTo>
                  <a:cubicBezTo>
                    <a:pt x="1" y="792"/>
                    <a:pt x="467" y="1563"/>
                    <a:pt x="1100" y="1563"/>
                  </a:cubicBezTo>
                  <a:cubicBezTo>
                    <a:pt x="1170" y="1563"/>
                    <a:pt x="1242" y="1554"/>
                    <a:pt x="1315" y="1534"/>
                  </a:cubicBezTo>
                  <a:cubicBezTo>
                    <a:pt x="1846" y="1407"/>
                    <a:pt x="2049" y="724"/>
                    <a:pt x="1720" y="293"/>
                  </a:cubicBezTo>
                  <a:cubicBezTo>
                    <a:pt x="1644" y="192"/>
                    <a:pt x="1543" y="116"/>
                    <a:pt x="1416" y="66"/>
                  </a:cubicBezTo>
                  <a:cubicBezTo>
                    <a:pt x="1313" y="23"/>
                    <a:pt x="1197" y="0"/>
                    <a:pt x="10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41"/>
            <p:cNvSpPr/>
            <p:nvPr/>
          </p:nvSpPr>
          <p:spPr>
            <a:xfrm>
              <a:off x="1971700" y="4242975"/>
              <a:ext cx="44225" cy="33775"/>
            </a:xfrm>
            <a:custGeom>
              <a:avLst/>
              <a:gdLst/>
              <a:ahLst/>
              <a:cxnLst/>
              <a:rect l="l" t="t" r="r" b="b"/>
              <a:pathLst>
                <a:path w="1769" h="1351" extrusionOk="0">
                  <a:moveTo>
                    <a:pt x="629" y="0"/>
                  </a:moveTo>
                  <a:cubicBezTo>
                    <a:pt x="385" y="0"/>
                    <a:pt x="160" y="79"/>
                    <a:pt x="76" y="283"/>
                  </a:cubicBezTo>
                  <a:cubicBezTo>
                    <a:pt x="0" y="435"/>
                    <a:pt x="51" y="612"/>
                    <a:pt x="127" y="738"/>
                  </a:cubicBezTo>
                  <a:cubicBezTo>
                    <a:pt x="203" y="890"/>
                    <a:pt x="329" y="991"/>
                    <a:pt x="481" y="1093"/>
                  </a:cubicBezTo>
                  <a:cubicBezTo>
                    <a:pt x="658" y="1219"/>
                    <a:pt x="835" y="1346"/>
                    <a:pt x="1063" y="1346"/>
                  </a:cubicBezTo>
                  <a:cubicBezTo>
                    <a:pt x="1095" y="1349"/>
                    <a:pt x="1125" y="1351"/>
                    <a:pt x="1153" y="1351"/>
                  </a:cubicBezTo>
                  <a:cubicBezTo>
                    <a:pt x="1769" y="1351"/>
                    <a:pt x="1729" y="595"/>
                    <a:pt x="1342" y="232"/>
                  </a:cubicBezTo>
                  <a:cubicBezTo>
                    <a:pt x="1195" y="99"/>
                    <a:pt x="900" y="0"/>
                    <a:pt x="6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5" name="Google Shape;165;p41"/>
          <p:cNvSpPr/>
          <p:nvPr/>
        </p:nvSpPr>
        <p:spPr>
          <a:xfrm>
            <a:off x="7958300" y="2011275"/>
            <a:ext cx="861300" cy="294450"/>
          </a:xfrm>
          <a:custGeom>
            <a:avLst/>
            <a:gdLst/>
            <a:ahLst/>
            <a:cxnLst/>
            <a:rect l="l" t="t" r="r" b="b"/>
            <a:pathLst>
              <a:path w="34452" h="11778" extrusionOk="0">
                <a:moveTo>
                  <a:pt x="2502" y="1"/>
                </a:moveTo>
                <a:cubicBezTo>
                  <a:pt x="2260" y="1"/>
                  <a:pt x="2017" y="109"/>
                  <a:pt x="1855" y="362"/>
                </a:cubicBezTo>
                <a:cubicBezTo>
                  <a:pt x="1" y="3402"/>
                  <a:pt x="183" y="8386"/>
                  <a:pt x="3496" y="10453"/>
                </a:cubicBezTo>
                <a:cubicBezTo>
                  <a:pt x="4136" y="10846"/>
                  <a:pt x="4821" y="11024"/>
                  <a:pt x="5502" y="11024"/>
                </a:cubicBezTo>
                <a:cubicBezTo>
                  <a:pt x="6664" y="11024"/>
                  <a:pt x="7812" y="10507"/>
                  <a:pt x="8694" y="9663"/>
                </a:cubicBezTo>
                <a:cubicBezTo>
                  <a:pt x="8815" y="9542"/>
                  <a:pt x="8937" y="9390"/>
                  <a:pt x="9059" y="9268"/>
                </a:cubicBezTo>
                <a:cubicBezTo>
                  <a:pt x="9879" y="10453"/>
                  <a:pt x="11004" y="11365"/>
                  <a:pt x="12432" y="11669"/>
                </a:cubicBezTo>
                <a:cubicBezTo>
                  <a:pt x="12747" y="11743"/>
                  <a:pt x="13046" y="11778"/>
                  <a:pt x="13331" y="11778"/>
                </a:cubicBezTo>
                <a:cubicBezTo>
                  <a:pt x="14808" y="11778"/>
                  <a:pt x="15893" y="10841"/>
                  <a:pt x="16657" y="9542"/>
                </a:cubicBezTo>
                <a:cubicBezTo>
                  <a:pt x="17417" y="10514"/>
                  <a:pt x="18512" y="11152"/>
                  <a:pt x="20062" y="11152"/>
                </a:cubicBezTo>
                <a:cubicBezTo>
                  <a:pt x="21946" y="11152"/>
                  <a:pt x="23253" y="10241"/>
                  <a:pt x="24135" y="8934"/>
                </a:cubicBezTo>
                <a:cubicBezTo>
                  <a:pt x="24925" y="10089"/>
                  <a:pt x="26080" y="10940"/>
                  <a:pt x="27721" y="11183"/>
                </a:cubicBezTo>
                <a:cubicBezTo>
                  <a:pt x="27958" y="11218"/>
                  <a:pt x="28194" y="11235"/>
                  <a:pt x="28427" y="11235"/>
                </a:cubicBezTo>
                <a:cubicBezTo>
                  <a:pt x="29806" y="11235"/>
                  <a:pt x="31084" y="10625"/>
                  <a:pt x="31916" y="9481"/>
                </a:cubicBezTo>
                <a:cubicBezTo>
                  <a:pt x="32402" y="8812"/>
                  <a:pt x="32706" y="7991"/>
                  <a:pt x="33041" y="7201"/>
                </a:cubicBezTo>
                <a:cubicBezTo>
                  <a:pt x="33436" y="6228"/>
                  <a:pt x="33922" y="5256"/>
                  <a:pt x="34165" y="4222"/>
                </a:cubicBezTo>
                <a:cubicBezTo>
                  <a:pt x="34451" y="2936"/>
                  <a:pt x="33379" y="1869"/>
                  <a:pt x="32304" y="1869"/>
                </a:cubicBezTo>
                <a:cubicBezTo>
                  <a:pt x="31778" y="1869"/>
                  <a:pt x="31252" y="2124"/>
                  <a:pt x="30883" y="2733"/>
                </a:cubicBezTo>
                <a:cubicBezTo>
                  <a:pt x="30244" y="3797"/>
                  <a:pt x="29880" y="4982"/>
                  <a:pt x="29424" y="6107"/>
                </a:cubicBezTo>
                <a:cubicBezTo>
                  <a:pt x="29188" y="6724"/>
                  <a:pt x="29039" y="7569"/>
                  <a:pt x="28314" y="7569"/>
                </a:cubicBezTo>
                <a:cubicBezTo>
                  <a:pt x="28290" y="7569"/>
                  <a:pt x="28264" y="7568"/>
                  <a:pt x="28238" y="7566"/>
                </a:cubicBezTo>
                <a:cubicBezTo>
                  <a:pt x="26384" y="7444"/>
                  <a:pt x="26050" y="4526"/>
                  <a:pt x="25807" y="3189"/>
                </a:cubicBezTo>
                <a:cubicBezTo>
                  <a:pt x="25647" y="2274"/>
                  <a:pt x="25008" y="1880"/>
                  <a:pt x="24318" y="1880"/>
                </a:cubicBezTo>
                <a:cubicBezTo>
                  <a:pt x="23426" y="1880"/>
                  <a:pt x="22448" y="2539"/>
                  <a:pt x="22311" y="3584"/>
                </a:cubicBezTo>
                <a:cubicBezTo>
                  <a:pt x="22159" y="4769"/>
                  <a:pt x="21855" y="7566"/>
                  <a:pt x="20153" y="7657"/>
                </a:cubicBezTo>
                <a:cubicBezTo>
                  <a:pt x="20128" y="7658"/>
                  <a:pt x="20103" y="7659"/>
                  <a:pt x="20078" y="7659"/>
                </a:cubicBezTo>
                <a:cubicBezTo>
                  <a:pt x="18449" y="7659"/>
                  <a:pt x="18389" y="4724"/>
                  <a:pt x="18329" y="3706"/>
                </a:cubicBezTo>
                <a:cubicBezTo>
                  <a:pt x="18267" y="2566"/>
                  <a:pt x="17410" y="1979"/>
                  <a:pt x="16567" y="1979"/>
                </a:cubicBezTo>
                <a:cubicBezTo>
                  <a:pt x="15769" y="1979"/>
                  <a:pt x="14983" y="2505"/>
                  <a:pt x="14894" y="3584"/>
                </a:cubicBezTo>
                <a:cubicBezTo>
                  <a:pt x="14773" y="4769"/>
                  <a:pt x="14530" y="5924"/>
                  <a:pt x="14043" y="6988"/>
                </a:cubicBezTo>
                <a:cubicBezTo>
                  <a:pt x="13826" y="7533"/>
                  <a:pt x="13656" y="8297"/>
                  <a:pt x="13121" y="8297"/>
                </a:cubicBezTo>
                <a:cubicBezTo>
                  <a:pt x="13059" y="8297"/>
                  <a:pt x="12991" y="8287"/>
                  <a:pt x="12919" y="8265"/>
                </a:cubicBezTo>
                <a:cubicBezTo>
                  <a:pt x="12189" y="8052"/>
                  <a:pt x="11642" y="7049"/>
                  <a:pt x="11308" y="6441"/>
                </a:cubicBezTo>
                <a:cubicBezTo>
                  <a:pt x="10852" y="5529"/>
                  <a:pt x="10639" y="4557"/>
                  <a:pt x="10639" y="3523"/>
                </a:cubicBezTo>
                <a:cubicBezTo>
                  <a:pt x="10639" y="2437"/>
                  <a:pt x="9783" y="1881"/>
                  <a:pt x="8937" y="1881"/>
                </a:cubicBezTo>
                <a:cubicBezTo>
                  <a:pt x="8126" y="1881"/>
                  <a:pt x="7325" y="2391"/>
                  <a:pt x="7296" y="3432"/>
                </a:cubicBezTo>
                <a:cubicBezTo>
                  <a:pt x="7296" y="4617"/>
                  <a:pt x="7356" y="6046"/>
                  <a:pt x="6688" y="7079"/>
                </a:cubicBezTo>
                <a:cubicBezTo>
                  <a:pt x="6342" y="7608"/>
                  <a:pt x="5875" y="7918"/>
                  <a:pt x="5394" y="7918"/>
                </a:cubicBezTo>
                <a:cubicBezTo>
                  <a:pt x="5072" y="7918"/>
                  <a:pt x="4743" y="7779"/>
                  <a:pt x="4438" y="7475"/>
                </a:cubicBezTo>
                <a:cubicBezTo>
                  <a:pt x="2827" y="5894"/>
                  <a:pt x="2615" y="3037"/>
                  <a:pt x="3283" y="1000"/>
                </a:cubicBezTo>
                <a:cubicBezTo>
                  <a:pt x="3466" y="433"/>
                  <a:pt x="2986" y="1"/>
                  <a:pt x="25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6" name="Google Shape;166;p41"/>
          <p:cNvGrpSpPr/>
          <p:nvPr/>
        </p:nvGrpSpPr>
        <p:grpSpPr>
          <a:xfrm>
            <a:off x="612338" y="729325"/>
            <a:ext cx="424575" cy="380200"/>
            <a:chOff x="3158625" y="1679100"/>
            <a:chExt cx="424575" cy="380200"/>
          </a:xfrm>
        </p:grpSpPr>
        <p:sp>
          <p:nvSpPr>
            <p:cNvPr id="167" name="Google Shape;167;p41"/>
            <p:cNvSpPr/>
            <p:nvPr/>
          </p:nvSpPr>
          <p:spPr>
            <a:xfrm>
              <a:off x="3184575" y="1824750"/>
              <a:ext cx="392925" cy="89250"/>
            </a:xfrm>
            <a:custGeom>
              <a:avLst/>
              <a:gdLst/>
              <a:ahLst/>
              <a:cxnLst/>
              <a:rect l="l" t="t" r="r" b="b"/>
              <a:pathLst>
                <a:path w="15717" h="3570" extrusionOk="0">
                  <a:moveTo>
                    <a:pt x="9873" y="0"/>
                  </a:moveTo>
                  <a:cubicBezTo>
                    <a:pt x="8769" y="0"/>
                    <a:pt x="7665" y="49"/>
                    <a:pt x="6555" y="109"/>
                  </a:cubicBezTo>
                  <a:cubicBezTo>
                    <a:pt x="4859" y="210"/>
                    <a:pt x="3113" y="83"/>
                    <a:pt x="1493" y="539"/>
                  </a:cubicBezTo>
                  <a:cubicBezTo>
                    <a:pt x="987" y="691"/>
                    <a:pt x="456" y="944"/>
                    <a:pt x="253" y="1425"/>
                  </a:cubicBezTo>
                  <a:cubicBezTo>
                    <a:pt x="0" y="2007"/>
                    <a:pt x="380" y="2715"/>
                    <a:pt x="911" y="3019"/>
                  </a:cubicBezTo>
                  <a:cubicBezTo>
                    <a:pt x="1468" y="3348"/>
                    <a:pt x="2151" y="3399"/>
                    <a:pt x="2784" y="3424"/>
                  </a:cubicBezTo>
                  <a:cubicBezTo>
                    <a:pt x="4474" y="3508"/>
                    <a:pt x="6170" y="3570"/>
                    <a:pt x="7865" y="3570"/>
                  </a:cubicBezTo>
                  <a:cubicBezTo>
                    <a:pt x="9725" y="3570"/>
                    <a:pt x="11585" y="3496"/>
                    <a:pt x="13439" y="3297"/>
                  </a:cubicBezTo>
                  <a:cubicBezTo>
                    <a:pt x="13945" y="3247"/>
                    <a:pt x="14451" y="3171"/>
                    <a:pt x="14907" y="2918"/>
                  </a:cubicBezTo>
                  <a:cubicBezTo>
                    <a:pt x="15362" y="2690"/>
                    <a:pt x="15716" y="2209"/>
                    <a:pt x="15691" y="1703"/>
                  </a:cubicBezTo>
                  <a:cubicBezTo>
                    <a:pt x="15666" y="767"/>
                    <a:pt x="14502" y="362"/>
                    <a:pt x="13591" y="235"/>
                  </a:cubicBezTo>
                  <a:cubicBezTo>
                    <a:pt x="12347" y="61"/>
                    <a:pt x="11110" y="0"/>
                    <a:pt x="98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41"/>
            <p:cNvSpPr/>
            <p:nvPr/>
          </p:nvSpPr>
          <p:spPr>
            <a:xfrm>
              <a:off x="3158625" y="1969800"/>
              <a:ext cx="424575" cy="89500"/>
            </a:xfrm>
            <a:custGeom>
              <a:avLst/>
              <a:gdLst/>
              <a:ahLst/>
              <a:cxnLst/>
              <a:rect l="l" t="t" r="r" b="b"/>
              <a:pathLst>
                <a:path w="16983" h="3580" extrusionOk="0">
                  <a:moveTo>
                    <a:pt x="5335" y="0"/>
                  </a:moveTo>
                  <a:cubicBezTo>
                    <a:pt x="4090" y="0"/>
                    <a:pt x="2858" y="104"/>
                    <a:pt x="1646" y="482"/>
                  </a:cubicBezTo>
                  <a:cubicBezTo>
                    <a:pt x="937" y="709"/>
                    <a:pt x="153" y="1114"/>
                    <a:pt x="77" y="1848"/>
                  </a:cubicBezTo>
                  <a:cubicBezTo>
                    <a:pt x="1" y="2430"/>
                    <a:pt x="431" y="2962"/>
                    <a:pt x="962" y="3215"/>
                  </a:cubicBezTo>
                  <a:cubicBezTo>
                    <a:pt x="1494" y="3443"/>
                    <a:pt x="2101" y="3468"/>
                    <a:pt x="2683" y="3468"/>
                  </a:cubicBezTo>
                  <a:cubicBezTo>
                    <a:pt x="4860" y="3493"/>
                    <a:pt x="7036" y="3544"/>
                    <a:pt x="9213" y="3569"/>
                  </a:cubicBezTo>
                  <a:cubicBezTo>
                    <a:pt x="9631" y="3574"/>
                    <a:pt x="10051" y="3580"/>
                    <a:pt x="10470" y="3580"/>
                  </a:cubicBezTo>
                  <a:cubicBezTo>
                    <a:pt x="12105" y="3580"/>
                    <a:pt x="13736" y="3501"/>
                    <a:pt x="15287" y="3038"/>
                  </a:cubicBezTo>
                  <a:cubicBezTo>
                    <a:pt x="16071" y="2810"/>
                    <a:pt x="16957" y="2304"/>
                    <a:pt x="16957" y="1494"/>
                  </a:cubicBezTo>
                  <a:cubicBezTo>
                    <a:pt x="16982" y="937"/>
                    <a:pt x="16527" y="456"/>
                    <a:pt x="15995" y="254"/>
                  </a:cubicBezTo>
                  <a:cubicBezTo>
                    <a:pt x="15489" y="51"/>
                    <a:pt x="14907" y="51"/>
                    <a:pt x="14350" y="51"/>
                  </a:cubicBezTo>
                  <a:cubicBezTo>
                    <a:pt x="12889" y="84"/>
                    <a:pt x="11428" y="149"/>
                    <a:pt x="9973" y="149"/>
                  </a:cubicBezTo>
                  <a:cubicBezTo>
                    <a:pt x="9186" y="149"/>
                    <a:pt x="8401" y="130"/>
                    <a:pt x="7618" y="77"/>
                  </a:cubicBezTo>
                  <a:cubicBezTo>
                    <a:pt x="6853" y="38"/>
                    <a:pt x="6091" y="0"/>
                    <a:pt x="53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41"/>
            <p:cNvSpPr/>
            <p:nvPr/>
          </p:nvSpPr>
          <p:spPr>
            <a:xfrm>
              <a:off x="3158625" y="1679100"/>
              <a:ext cx="424575" cy="89800"/>
            </a:xfrm>
            <a:custGeom>
              <a:avLst/>
              <a:gdLst/>
              <a:ahLst/>
              <a:cxnLst/>
              <a:rect l="l" t="t" r="r" b="b"/>
              <a:pathLst>
                <a:path w="16983" h="3592" extrusionOk="0">
                  <a:moveTo>
                    <a:pt x="5357" y="1"/>
                  </a:moveTo>
                  <a:cubicBezTo>
                    <a:pt x="4104" y="1"/>
                    <a:pt x="2865" y="113"/>
                    <a:pt x="1646" y="493"/>
                  </a:cubicBezTo>
                  <a:cubicBezTo>
                    <a:pt x="937" y="696"/>
                    <a:pt x="153" y="1126"/>
                    <a:pt x="77" y="1860"/>
                  </a:cubicBezTo>
                  <a:cubicBezTo>
                    <a:pt x="1" y="2442"/>
                    <a:pt x="431" y="2974"/>
                    <a:pt x="962" y="3227"/>
                  </a:cubicBezTo>
                  <a:cubicBezTo>
                    <a:pt x="1494" y="3454"/>
                    <a:pt x="2101" y="3480"/>
                    <a:pt x="2683" y="3480"/>
                  </a:cubicBezTo>
                  <a:cubicBezTo>
                    <a:pt x="4860" y="3505"/>
                    <a:pt x="7036" y="3530"/>
                    <a:pt x="9213" y="3581"/>
                  </a:cubicBezTo>
                  <a:cubicBezTo>
                    <a:pt x="9631" y="3586"/>
                    <a:pt x="10051" y="3591"/>
                    <a:pt x="10470" y="3591"/>
                  </a:cubicBezTo>
                  <a:cubicBezTo>
                    <a:pt x="12105" y="3591"/>
                    <a:pt x="13736" y="3513"/>
                    <a:pt x="15287" y="3049"/>
                  </a:cubicBezTo>
                  <a:cubicBezTo>
                    <a:pt x="16071" y="2822"/>
                    <a:pt x="16957" y="2316"/>
                    <a:pt x="16957" y="1506"/>
                  </a:cubicBezTo>
                  <a:cubicBezTo>
                    <a:pt x="16982" y="949"/>
                    <a:pt x="16527" y="468"/>
                    <a:pt x="15995" y="240"/>
                  </a:cubicBezTo>
                  <a:cubicBezTo>
                    <a:pt x="15590" y="78"/>
                    <a:pt x="15137" y="62"/>
                    <a:pt x="14686" y="62"/>
                  </a:cubicBezTo>
                  <a:cubicBezTo>
                    <a:pt x="14574" y="62"/>
                    <a:pt x="14462" y="63"/>
                    <a:pt x="14350" y="63"/>
                  </a:cubicBezTo>
                  <a:cubicBezTo>
                    <a:pt x="12897" y="96"/>
                    <a:pt x="11443" y="150"/>
                    <a:pt x="9996" y="150"/>
                  </a:cubicBezTo>
                  <a:cubicBezTo>
                    <a:pt x="9201" y="150"/>
                    <a:pt x="8408" y="133"/>
                    <a:pt x="7618" y="88"/>
                  </a:cubicBezTo>
                  <a:cubicBezTo>
                    <a:pt x="6860" y="41"/>
                    <a:pt x="6106" y="1"/>
                    <a:pt x="53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0" name="Google Shape;170;p41"/>
          <p:cNvGrpSpPr/>
          <p:nvPr/>
        </p:nvGrpSpPr>
        <p:grpSpPr>
          <a:xfrm>
            <a:off x="351175" y="1440688"/>
            <a:ext cx="948029" cy="756319"/>
            <a:chOff x="6293350" y="261400"/>
            <a:chExt cx="948029" cy="756319"/>
          </a:xfrm>
        </p:grpSpPr>
        <p:sp>
          <p:nvSpPr>
            <p:cNvPr id="171" name="Google Shape;171;p41"/>
            <p:cNvSpPr/>
            <p:nvPr/>
          </p:nvSpPr>
          <p:spPr>
            <a:xfrm>
              <a:off x="6293350" y="261400"/>
              <a:ext cx="948029" cy="756319"/>
            </a:xfrm>
            <a:custGeom>
              <a:avLst/>
              <a:gdLst/>
              <a:ahLst/>
              <a:cxnLst/>
              <a:rect l="l" t="t" r="r" b="b"/>
              <a:pathLst>
                <a:path w="25047" h="19982" extrusionOk="0">
                  <a:moveTo>
                    <a:pt x="11890" y="0"/>
                  </a:moveTo>
                  <a:cubicBezTo>
                    <a:pt x="11445" y="0"/>
                    <a:pt x="10997" y="32"/>
                    <a:pt x="10548" y="99"/>
                  </a:cubicBezTo>
                  <a:cubicBezTo>
                    <a:pt x="2129" y="1345"/>
                    <a:pt x="1" y="10889"/>
                    <a:pt x="1156" y="17972"/>
                  </a:cubicBezTo>
                  <a:cubicBezTo>
                    <a:pt x="1374" y="19351"/>
                    <a:pt x="2494" y="19982"/>
                    <a:pt x="3671" y="19982"/>
                  </a:cubicBezTo>
                  <a:cubicBezTo>
                    <a:pt x="4957" y="19982"/>
                    <a:pt x="6310" y="19229"/>
                    <a:pt x="6627" y="17880"/>
                  </a:cubicBezTo>
                  <a:cubicBezTo>
                    <a:pt x="7261" y="15045"/>
                    <a:pt x="7505" y="7241"/>
                    <a:pt x="11875" y="7241"/>
                  </a:cubicBezTo>
                  <a:cubicBezTo>
                    <a:pt x="11909" y="7241"/>
                    <a:pt x="11943" y="7241"/>
                    <a:pt x="11977" y="7242"/>
                  </a:cubicBezTo>
                  <a:cubicBezTo>
                    <a:pt x="13892" y="7272"/>
                    <a:pt x="15715" y="9248"/>
                    <a:pt x="16171" y="11011"/>
                  </a:cubicBezTo>
                  <a:cubicBezTo>
                    <a:pt x="16779" y="13443"/>
                    <a:pt x="16779" y="15753"/>
                    <a:pt x="17904" y="18093"/>
                  </a:cubicBezTo>
                  <a:cubicBezTo>
                    <a:pt x="18466" y="19278"/>
                    <a:pt x="19771" y="19879"/>
                    <a:pt x="21048" y="19879"/>
                  </a:cubicBezTo>
                  <a:cubicBezTo>
                    <a:pt x="21704" y="19879"/>
                    <a:pt x="22352" y="19720"/>
                    <a:pt x="22889" y="19400"/>
                  </a:cubicBezTo>
                  <a:cubicBezTo>
                    <a:pt x="24713" y="18306"/>
                    <a:pt x="25047" y="16178"/>
                    <a:pt x="24196" y="14385"/>
                  </a:cubicBezTo>
                  <a:cubicBezTo>
                    <a:pt x="23527" y="13047"/>
                    <a:pt x="23588" y="11315"/>
                    <a:pt x="23345" y="9886"/>
                  </a:cubicBezTo>
                  <a:cubicBezTo>
                    <a:pt x="23010" y="8063"/>
                    <a:pt x="22281" y="6391"/>
                    <a:pt x="21156" y="4932"/>
                  </a:cubicBezTo>
                  <a:cubicBezTo>
                    <a:pt x="18937" y="2117"/>
                    <a:pt x="15511" y="0"/>
                    <a:pt x="1189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41"/>
            <p:cNvSpPr/>
            <p:nvPr/>
          </p:nvSpPr>
          <p:spPr>
            <a:xfrm>
              <a:off x="6415911" y="416738"/>
              <a:ext cx="661921" cy="450150"/>
            </a:xfrm>
            <a:custGeom>
              <a:avLst/>
              <a:gdLst/>
              <a:ahLst/>
              <a:cxnLst/>
              <a:rect l="l" t="t" r="r" b="b"/>
              <a:pathLst>
                <a:path w="17488" h="11893" extrusionOk="0">
                  <a:moveTo>
                    <a:pt x="9632" y="1"/>
                  </a:moveTo>
                  <a:cubicBezTo>
                    <a:pt x="9363" y="1"/>
                    <a:pt x="9085" y="13"/>
                    <a:pt x="8800" y="38"/>
                  </a:cubicBezTo>
                  <a:cubicBezTo>
                    <a:pt x="2903" y="524"/>
                    <a:pt x="76" y="6329"/>
                    <a:pt x="15" y="11679"/>
                  </a:cubicBezTo>
                  <a:cubicBezTo>
                    <a:pt x="1" y="11823"/>
                    <a:pt x="96" y="11892"/>
                    <a:pt x="203" y="11892"/>
                  </a:cubicBezTo>
                  <a:cubicBezTo>
                    <a:pt x="322" y="11892"/>
                    <a:pt x="455" y="11808"/>
                    <a:pt x="471" y="11649"/>
                  </a:cubicBezTo>
                  <a:cubicBezTo>
                    <a:pt x="927" y="6998"/>
                    <a:pt x="3328" y="1709"/>
                    <a:pt x="8556" y="1101"/>
                  </a:cubicBezTo>
                  <a:cubicBezTo>
                    <a:pt x="8851" y="1068"/>
                    <a:pt x="9148" y="1051"/>
                    <a:pt x="9443" y="1051"/>
                  </a:cubicBezTo>
                  <a:cubicBezTo>
                    <a:pt x="11551" y="1051"/>
                    <a:pt x="13603" y="1921"/>
                    <a:pt x="14696" y="3867"/>
                  </a:cubicBezTo>
                  <a:cubicBezTo>
                    <a:pt x="15821" y="5904"/>
                    <a:pt x="15578" y="8336"/>
                    <a:pt x="15639" y="10585"/>
                  </a:cubicBezTo>
                  <a:cubicBezTo>
                    <a:pt x="15639" y="11140"/>
                    <a:pt x="16053" y="11413"/>
                    <a:pt x="16476" y="11413"/>
                  </a:cubicBezTo>
                  <a:cubicBezTo>
                    <a:pt x="16911" y="11413"/>
                    <a:pt x="17356" y="11124"/>
                    <a:pt x="17371" y="10554"/>
                  </a:cubicBezTo>
                  <a:cubicBezTo>
                    <a:pt x="17487" y="5388"/>
                    <a:pt x="15331" y="1"/>
                    <a:pt x="96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3" name="Google Shape;173;p41"/>
          <p:cNvGrpSpPr/>
          <p:nvPr/>
        </p:nvGrpSpPr>
        <p:grpSpPr>
          <a:xfrm>
            <a:off x="8078613" y="1340038"/>
            <a:ext cx="484500" cy="449300"/>
            <a:chOff x="1303950" y="1037525"/>
            <a:chExt cx="484500" cy="449300"/>
          </a:xfrm>
        </p:grpSpPr>
        <p:sp>
          <p:nvSpPr>
            <p:cNvPr id="174" name="Google Shape;174;p41"/>
            <p:cNvSpPr/>
            <p:nvPr/>
          </p:nvSpPr>
          <p:spPr>
            <a:xfrm>
              <a:off x="1443600" y="1318250"/>
              <a:ext cx="189850" cy="168575"/>
            </a:xfrm>
            <a:custGeom>
              <a:avLst/>
              <a:gdLst/>
              <a:ahLst/>
              <a:cxnLst/>
              <a:rect l="l" t="t" r="r" b="b"/>
              <a:pathLst>
                <a:path w="7594" h="6743" extrusionOk="0">
                  <a:moveTo>
                    <a:pt x="3803" y="0"/>
                  </a:moveTo>
                  <a:cubicBezTo>
                    <a:pt x="3443" y="0"/>
                    <a:pt x="3099" y="186"/>
                    <a:pt x="3033" y="597"/>
                  </a:cubicBezTo>
                  <a:cubicBezTo>
                    <a:pt x="2911" y="1266"/>
                    <a:pt x="2820" y="1995"/>
                    <a:pt x="2729" y="2694"/>
                  </a:cubicBezTo>
                  <a:cubicBezTo>
                    <a:pt x="2060" y="2542"/>
                    <a:pt x="1422" y="2390"/>
                    <a:pt x="753" y="2238"/>
                  </a:cubicBezTo>
                  <a:cubicBezTo>
                    <a:pt x="713" y="2230"/>
                    <a:pt x="676" y="2226"/>
                    <a:pt x="640" y="2226"/>
                  </a:cubicBezTo>
                  <a:cubicBezTo>
                    <a:pt x="150" y="2226"/>
                    <a:pt x="0" y="2950"/>
                    <a:pt x="510" y="3120"/>
                  </a:cubicBezTo>
                  <a:cubicBezTo>
                    <a:pt x="1209" y="3363"/>
                    <a:pt x="1908" y="3606"/>
                    <a:pt x="2607" y="3849"/>
                  </a:cubicBezTo>
                  <a:cubicBezTo>
                    <a:pt x="2546" y="4670"/>
                    <a:pt x="2485" y="5491"/>
                    <a:pt x="2516" y="6281"/>
                  </a:cubicBezTo>
                  <a:cubicBezTo>
                    <a:pt x="2516" y="6590"/>
                    <a:pt x="2725" y="6743"/>
                    <a:pt x="2952" y="6743"/>
                  </a:cubicBezTo>
                  <a:cubicBezTo>
                    <a:pt x="3149" y="6743"/>
                    <a:pt x="3359" y="6628"/>
                    <a:pt x="3458" y="6403"/>
                  </a:cubicBezTo>
                  <a:cubicBezTo>
                    <a:pt x="3701" y="5764"/>
                    <a:pt x="3914" y="5065"/>
                    <a:pt x="4096" y="4366"/>
                  </a:cubicBezTo>
                  <a:cubicBezTo>
                    <a:pt x="4826" y="4640"/>
                    <a:pt x="5555" y="4944"/>
                    <a:pt x="6285" y="5096"/>
                  </a:cubicBezTo>
                  <a:cubicBezTo>
                    <a:pt x="6348" y="5107"/>
                    <a:pt x="6409" y="5113"/>
                    <a:pt x="6468" y="5113"/>
                  </a:cubicBezTo>
                  <a:cubicBezTo>
                    <a:pt x="7329" y="5113"/>
                    <a:pt x="7593" y="3918"/>
                    <a:pt x="6710" y="3576"/>
                  </a:cubicBezTo>
                  <a:cubicBezTo>
                    <a:pt x="5981" y="3302"/>
                    <a:pt x="5160" y="3181"/>
                    <a:pt x="4370" y="3029"/>
                  </a:cubicBezTo>
                  <a:cubicBezTo>
                    <a:pt x="4522" y="2299"/>
                    <a:pt x="4613" y="1539"/>
                    <a:pt x="4704" y="840"/>
                  </a:cubicBezTo>
                  <a:cubicBezTo>
                    <a:pt x="4756" y="309"/>
                    <a:pt x="4267" y="0"/>
                    <a:pt x="38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41"/>
            <p:cNvSpPr/>
            <p:nvPr/>
          </p:nvSpPr>
          <p:spPr>
            <a:xfrm>
              <a:off x="1597900" y="1136775"/>
              <a:ext cx="190550" cy="168450"/>
            </a:xfrm>
            <a:custGeom>
              <a:avLst/>
              <a:gdLst/>
              <a:ahLst/>
              <a:cxnLst/>
              <a:rect l="l" t="t" r="r" b="b"/>
              <a:pathLst>
                <a:path w="7622" h="6738" extrusionOk="0">
                  <a:moveTo>
                    <a:pt x="3823" y="0"/>
                  </a:moveTo>
                  <a:cubicBezTo>
                    <a:pt x="3455" y="0"/>
                    <a:pt x="3098" y="193"/>
                    <a:pt x="3031" y="622"/>
                  </a:cubicBezTo>
                  <a:cubicBezTo>
                    <a:pt x="2940" y="1291"/>
                    <a:pt x="2818" y="1990"/>
                    <a:pt x="2757" y="2689"/>
                  </a:cubicBezTo>
                  <a:cubicBezTo>
                    <a:pt x="2089" y="2537"/>
                    <a:pt x="1450" y="2385"/>
                    <a:pt x="782" y="2233"/>
                  </a:cubicBezTo>
                  <a:cubicBezTo>
                    <a:pt x="742" y="2225"/>
                    <a:pt x="704" y="2221"/>
                    <a:pt x="668" y="2221"/>
                  </a:cubicBezTo>
                  <a:cubicBezTo>
                    <a:pt x="175" y="2221"/>
                    <a:pt x="0" y="2947"/>
                    <a:pt x="538" y="3145"/>
                  </a:cubicBezTo>
                  <a:cubicBezTo>
                    <a:pt x="1238" y="3358"/>
                    <a:pt x="1937" y="3601"/>
                    <a:pt x="2636" y="3844"/>
                  </a:cubicBezTo>
                  <a:cubicBezTo>
                    <a:pt x="2545" y="4665"/>
                    <a:pt x="2514" y="5485"/>
                    <a:pt x="2545" y="6276"/>
                  </a:cubicBezTo>
                  <a:cubicBezTo>
                    <a:pt x="2545" y="6585"/>
                    <a:pt x="2754" y="6737"/>
                    <a:pt x="2976" y="6737"/>
                  </a:cubicBezTo>
                  <a:cubicBezTo>
                    <a:pt x="3169" y="6737"/>
                    <a:pt x="3372" y="6623"/>
                    <a:pt x="3456" y="6397"/>
                  </a:cubicBezTo>
                  <a:cubicBezTo>
                    <a:pt x="3730" y="5759"/>
                    <a:pt x="3943" y="5090"/>
                    <a:pt x="4095" y="4361"/>
                  </a:cubicBezTo>
                  <a:cubicBezTo>
                    <a:pt x="4824" y="4634"/>
                    <a:pt x="5584" y="4938"/>
                    <a:pt x="6314" y="5090"/>
                  </a:cubicBezTo>
                  <a:cubicBezTo>
                    <a:pt x="6377" y="5102"/>
                    <a:pt x="6438" y="5107"/>
                    <a:pt x="6496" y="5107"/>
                  </a:cubicBezTo>
                  <a:cubicBezTo>
                    <a:pt x="7358" y="5107"/>
                    <a:pt x="7622" y="3912"/>
                    <a:pt x="6739" y="3570"/>
                  </a:cubicBezTo>
                  <a:cubicBezTo>
                    <a:pt x="6010" y="3297"/>
                    <a:pt x="5189" y="3175"/>
                    <a:pt x="4399" y="3023"/>
                  </a:cubicBezTo>
                  <a:cubicBezTo>
                    <a:pt x="4520" y="2294"/>
                    <a:pt x="4642" y="1534"/>
                    <a:pt x="4703" y="835"/>
                  </a:cubicBezTo>
                  <a:cubicBezTo>
                    <a:pt x="4771" y="308"/>
                    <a:pt x="4288" y="0"/>
                    <a:pt x="38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41"/>
            <p:cNvSpPr/>
            <p:nvPr/>
          </p:nvSpPr>
          <p:spPr>
            <a:xfrm>
              <a:off x="1303950" y="1037525"/>
              <a:ext cx="189675" cy="168275"/>
            </a:xfrm>
            <a:custGeom>
              <a:avLst/>
              <a:gdLst/>
              <a:ahLst/>
              <a:cxnLst/>
              <a:rect l="l" t="t" r="r" b="b"/>
              <a:pathLst>
                <a:path w="7587" h="6731" extrusionOk="0">
                  <a:moveTo>
                    <a:pt x="3815" y="1"/>
                  </a:moveTo>
                  <a:cubicBezTo>
                    <a:pt x="3449" y="1"/>
                    <a:pt x="3093" y="192"/>
                    <a:pt x="3026" y="610"/>
                  </a:cubicBezTo>
                  <a:cubicBezTo>
                    <a:pt x="2904" y="1279"/>
                    <a:pt x="2813" y="1978"/>
                    <a:pt x="2722" y="2677"/>
                  </a:cubicBezTo>
                  <a:cubicBezTo>
                    <a:pt x="2053" y="2525"/>
                    <a:pt x="1415" y="2403"/>
                    <a:pt x="746" y="2251"/>
                  </a:cubicBezTo>
                  <a:cubicBezTo>
                    <a:pt x="699" y="2239"/>
                    <a:pt x="655" y="2233"/>
                    <a:pt x="613" y="2233"/>
                  </a:cubicBezTo>
                  <a:cubicBezTo>
                    <a:pt x="139" y="2233"/>
                    <a:pt x="0" y="2965"/>
                    <a:pt x="503" y="3133"/>
                  </a:cubicBezTo>
                  <a:cubicBezTo>
                    <a:pt x="1202" y="3346"/>
                    <a:pt x="1901" y="3589"/>
                    <a:pt x="2600" y="3832"/>
                  </a:cubicBezTo>
                  <a:cubicBezTo>
                    <a:pt x="2539" y="4653"/>
                    <a:pt x="2479" y="5504"/>
                    <a:pt x="2509" y="6264"/>
                  </a:cubicBezTo>
                  <a:cubicBezTo>
                    <a:pt x="2509" y="6578"/>
                    <a:pt x="2725" y="6730"/>
                    <a:pt x="2956" y="6730"/>
                  </a:cubicBezTo>
                  <a:cubicBezTo>
                    <a:pt x="3150" y="6730"/>
                    <a:pt x="3354" y="6623"/>
                    <a:pt x="3451" y="6416"/>
                  </a:cubicBezTo>
                  <a:cubicBezTo>
                    <a:pt x="3694" y="5777"/>
                    <a:pt x="3907" y="5078"/>
                    <a:pt x="4090" y="4349"/>
                  </a:cubicBezTo>
                  <a:cubicBezTo>
                    <a:pt x="4819" y="4653"/>
                    <a:pt x="5549" y="4926"/>
                    <a:pt x="6278" y="5078"/>
                  </a:cubicBezTo>
                  <a:cubicBezTo>
                    <a:pt x="6342" y="5090"/>
                    <a:pt x="6403" y="5095"/>
                    <a:pt x="6461" y="5095"/>
                  </a:cubicBezTo>
                  <a:cubicBezTo>
                    <a:pt x="7322" y="5095"/>
                    <a:pt x="7586" y="3902"/>
                    <a:pt x="6704" y="3589"/>
                  </a:cubicBezTo>
                  <a:cubicBezTo>
                    <a:pt x="5974" y="3285"/>
                    <a:pt x="5153" y="3163"/>
                    <a:pt x="4363" y="3011"/>
                  </a:cubicBezTo>
                  <a:cubicBezTo>
                    <a:pt x="4515" y="2282"/>
                    <a:pt x="4606" y="1552"/>
                    <a:pt x="4698" y="823"/>
                  </a:cubicBezTo>
                  <a:cubicBezTo>
                    <a:pt x="4748" y="299"/>
                    <a:pt x="4273" y="1"/>
                    <a:pt x="38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 2">
  <p:cSld name="CUSTOM_18_1_1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" name="Google Shape;178;p42"/>
          <p:cNvGrpSpPr/>
          <p:nvPr/>
        </p:nvGrpSpPr>
        <p:grpSpPr>
          <a:xfrm>
            <a:off x="4406850" y="581050"/>
            <a:ext cx="424575" cy="380200"/>
            <a:chOff x="3158625" y="1679100"/>
            <a:chExt cx="424575" cy="380200"/>
          </a:xfrm>
        </p:grpSpPr>
        <p:sp>
          <p:nvSpPr>
            <p:cNvPr id="179" name="Google Shape;179;p42"/>
            <p:cNvSpPr/>
            <p:nvPr/>
          </p:nvSpPr>
          <p:spPr>
            <a:xfrm>
              <a:off x="3184575" y="1824750"/>
              <a:ext cx="392925" cy="89250"/>
            </a:xfrm>
            <a:custGeom>
              <a:avLst/>
              <a:gdLst/>
              <a:ahLst/>
              <a:cxnLst/>
              <a:rect l="l" t="t" r="r" b="b"/>
              <a:pathLst>
                <a:path w="15717" h="3570" extrusionOk="0">
                  <a:moveTo>
                    <a:pt x="9873" y="0"/>
                  </a:moveTo>
                  <a:cubicBezTo>
                    <a:pt x="8769" y="0"/>
                    <a:pt x="7665" y="49"/>
                    <a:pt x="6555" y="109"/>
                  </a:cubicBezTo>
                  <a:cubicBezTo>
                    <a:pt x="4859" y="210"/>
                    <a:pt x="3113" y="83"/>
                    <a:pt x="1493" y="539"/>
                  </a:cubicBezTo>
                  <a:cubicBezTo>
                    <a:pt x="987" y="691"/>
                    <a:pt x="456" y="944"/>
                    <a:pt x="253" y="1425"/>
                  </a:cubicBezTo>
                  <a:cubicBezTo>
                    <a:pt x="0" y="2007"/>
                    <a:pt x="380" y="2715"/>
                    <a:pt x="911" y="3019"/>
                  </a:cubicBezTo>
                  <a:cubicBezTo>
                    <a:pt x="1468" y="3348"/>
                    <a:pt x="2151" y="3399"/>
                    <a:pt x="2784" y="3424"/>
                  </a:cubicBezTo>
                  <a:cubicBezTo>
                    <a:pt x="4474" y="3508"/>
                    <a:pt x="6170" y="3570"/>
                    <a:pt x="7865" y="3570"/>
                  </a:cubicBezTo>
                  <a:cubicBezTo>
                    <a:pt x="9725" y="3570"/>
                    <a:pt x="11585" y="3496"/>
                    <a:pt x="13439" y="3297"/>
                  </a:cubicBezTo>
                  <a:cubicBezTo>
                    <a:pt x="13945" y="3247"/>
                    <a:pt x="14451" y="3171"/>
                    <a:pt x="14907" y="2918"/>
                  </a:cubicBezTo>
                  <a:cubicBezTo>
                    <a:pt x="15362" y="2690"/>
                    <a:pt x="15716" y="2209"/>
                    <a:pt x="15691" y="1703"/>
                  </a:cubicBezTo>
                  <a:cubicBezTo>
                    <a:pt x="15666" y="767"/>
                    <a:pt x="14502" y="362"/>
                    <a:pt x="13591" y="235"/>
                  </a:cubicBezTo>
                  <a:cubicBezTo>
                    <a:pt x="12347" y="61"/>
                    <a:pt x="11110" y="0"/>
                    <a:pt x="98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42"/>
            <p:cNvSpPr/>
            <p:nvPr/>
          </p:nvSpPr>
          <p:spPr>
            <a:xfrm>
              <a:off x="3158625" y="1969800"/>
              <a:ext cx="424575" cy="89500"/>
            </a:xfrm>
            <a:custGeom>
              <a:avLst/>
              <a:gdLst/>
              <a:ahLst/>
              <a:cxnLst/>
              <a:rect l="l" t="t" r="r" b="b"/>
              <a:pathLst>
                <a:path w="16983" h="3580" extrusionOk="0">
                  <a:moveTo>
                    <a:pt x="5335" y="0"/>
                  </a:moveTo>
                  <a:cubicBezTo>
                    <a:pt x="4090" y="0"/>
                    <a:pt x="2858" y="104"/>
                    <a:pt x="1646" y="482"/>
                  </a:cubicBezTo>
                  <a:cubicBezTo>
                    <a:pt x="937" y="709"/>
                    <a:pt x="153" y="1114"/>
                    <a:pt x="77" y="1848"/>
                  </a:cubicBezTo>
                  <a:cubicBezTo>
                    <a:pt x="1" y="2430"/>
                    <a:pt x="431" y="2962"/>
                    <a:pt x="962" y="3215"/>
                  </a:cubicBezTo>
                  <a:cubicBezTo>
                    <a:pt x="1494" y="3443"/>
                    <a:pt x="2101" y="3468"/>
                    <a:pt x="2683" y="3468"/>
                  </a:cubicBezTo>
                  <a:cubicBezTo>
                    <a:pt x="4860" y="3493"/>
                    <a:pt x="7036" y="3544"/>
                    <a:pt x="9213" y="3569"/>
                  </a:cubicBezTo>
                  <a:cubicBezTo>
                    <a:pt x="9631" y="3574"/>
                    <a:pt x="10051" y="3580"/>
                    <a:pt x="10470" y="3580"/>
                  </a:cubicBezTo>
                  <a:cubicBezTo>
                    <a:pt x="12105" y="3580"/>
                    <a:pt x="13736" y="3501"/>
                    <a:pt x="15287" y="3038"/>
                  </a:cubicBezTo>
                  <a:cubicBezTo>
                    <a:pt x="16071" y="2810"/>
                    <a:pt x="16957" y="2304"/>
                    <a:pt x="16957" y="1494"/>
                  </a:cubicBezTo>
                  <a:cubicBezTo>
                    <a:pt x="16982" y="937"/>
                    <a:pt x="16527" y="456"/>
                    <a:pt x="15995" y="254"/>
                  </a:cubicBezTo>
                  <a:cubicBezTo>
                    <a:pt x="15489" y="51"/>
                    <a:pt x="14907" y="51"/>
                    <a:pt x="14350" y="51"/>
                  </a:cubicBezTo>
                  <a:cubicBezTo>
                    <a:pt x="12889" y="84"/>
                    <a:pt x="11428" y="149"/>
                    <a:pt x="9973" y="149"/>
                  </a:cubicBezTo>
                  <a:cubicBezTo>
                    <a:pt x="9186" y="149"/>
                    <a:pt x="8401" y="130"/>
                    <a:pt x="7618" y="77"/>
                  </a:cubicBezTo>
                  <a:cubicBezTo>
                    <a:pt x="6853" y="38"/>
                    <a:pt x="6091" y="0"/>
                    <a:pt x="53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42"/>
            <p:cNvSpPr/>
            <p:nvPr/>
          </p:nvSpPr>
          <p:spPr>
            <a:xfrm>
              <a:off x="3158625" y="1679100"/>
              <a:ext cx="424575" cy="89800"/>
            </a:xfrm>
            <a:custGeom>
              <a:avLst/>
              <a:gdLst/>
              <a:ahLst/>
              <a:cxnLst/>
              <a:rect l="l" t="t" r="r" b="b"/>
              <a:pathLst>
                <a:path w="16983" h="3592" extrusionOk="0">
                  <a:moveTo>
                    <a:pt x="5357" y="1"/>
                  </a:moveTo>
                  <a:cubicBezTo>
                    <a:pt x="4104" y="1"/>
                    <a:pt x="2865" y="113"/>
                    <a:pt x="1646" y="493"/>
                  </a:cubicBezTo>
                  <a:cubicBezTo>
                    <a:pt x="937" y="696"/>
                    <a:pt x="153" y="1126"/>
                    <a:pt x="77" y="1860"/>
                  </a:cubicBezTo>
                  <a:cubicBezTo>
                    <a:pt x="1" y="2442"/>
                    <a:pt x="431" y="2974"/>
                    <a:pt x="962" y="3227"/>
                  </a:cubicBezTo>
                  <a:cubicBezTo>
                    <a:pt x="1494" y="3454"/>
                    <a:pt x="2101" y="3480"/>
                    <a:pt x="2683" y="3480"/>
                  </a:cubicBezTo>
                  <a:cubicBezTo>
                    <a:pt x="4860" y="3505"/>
                    <a:pt x="7036" y="3530"/>
                    <a:pt x="9213" y="3581"/>
                  </a:cubicBezTo>
                  <a:cubicBezTo>
                    <a:pt x="9631" y="3586"/>
                    <a:pt x="10051" y="3591"/>
                    <a:pt x="10470" y="3591"/>
                  </a:cubicBezTo>
                  <a:cubicBezTo>
                    <a:pt x="12105" y="3591"/>
                    <a:pt x="13736" y="3513"/>
                    <a:pt x="15287" y="3049"/>
                  </a:cubicBezTo>
                  <a:cubicBezTo>
                    <a:pt x="16071" y="2822"/>
                    <a:pt x="16957" y="2316"/>
                    <a:pt x="16957" y="1506"/>
                  </a:cubicBezTo>
                  <a:cubicBezTo>
                    <a:pt x="16982" y="949"/>
                    <a:pt x="16527" y="468"/>
                    <a:pt x="15995" y="240"/>
                  </a:cubicBezTo>
                  <a:cubicBezTo>
                    <a:pt x="15590" y="78"/>
                    <a:pt x="15137" y="62"/>
                    <a:pt x="14686" y="62"/>
                  </a:cubicBezTo>
                  <a:cubicBezTo>
                    <a:pt x="14574" y="62"/>
                    <a:pt x="14462" y="63"/>
                    <a:pt x="14350" y="63"/>
                  </a:cubicBezTo>
                  <a:cubicBezTo>
                    <a:pt x="12897" y="96"/>
                    <a:pt x="11443" y="150"/>
                    <a:pt x="9996" y="150"/>
                  </a:cubicBezTo>
                  <a:cubicBezTo>
                    <a:pt x="9201" y="150"/>
                    <a:pt x="8408" y="133"/>
                    <a:pt x="7618" y="88"/>
                  </a:cubicBezTo>
                  <a:cubicBezTo>
                    <a:pt x="6860" y="41"/>
                    <a:pt x="6106" y="1"/>
                    <a:pt x="53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2" name="Google Shape;182;p42"/>
          <p:cNvGrpSpPr/>
          <p:nvPr/>
        </p:nvGrpSpPr>
        <p:grpSpPr>
          <a:xfrm>
            <a:off x="713225" y="163075"/>
            <a:ext cx="882900" cy="752850"/>
            <a:chOff x="5897925" y="231425"/>
            <a:chExt cx="882900" cy="752850"/>
          </a:xfrm>
        </p:grpSpPr>
        <p:sp>
          <p:nvSpPr>
            <p:cNvPr id="183" name="Google Shape;183;p42"/>
            <p:cNvSpPr/>
            <p:nvPr/>
          </p:nvSpPr>
          <p:spPr>
            <a:xfrm>
              <a:off x="5897925" y="397450"/>
              <a:ext cx="242250" cy="120650"/>
            </a:xfrm>
            <a:custGeom>
              <a:avLst/>
              <a:gdLst/>
              <a:ahLst/>
              <a:cxnLst/>
              <a:rect l="l" t="t" r="r" b="b"/>
              <a:pathLst>
                <a:path w="9690" h="4826" extrusionOk="0">
                  <a:moveTo>
                    <a:pt x="4759" y="1"/>
                  </a:moveTo>
                  <a:cubicBezTo>
                    <a:pt x="2516" y="1"/>
                    <a:pt x="332" y="1303"/>
                    <a:pt x="56" y="3949"/>
                  </a:cubicBezTo>
                  <a:cubicBezTo>
                    <a:pt x="0" y="4474"/>
                    <a:pt x="429" y="4825"/>
                    <a:pt x="859" y="4825"/>
                  </a:cubicBezTo>
                  <a:cubicBezTo>
                    <a:pt x="1127" y="4825"/>
                    <a:pt x="1394" y="4690"/>
                    <a:pt x="1546" y="4375"/>
                  </a:cubicBezTo>
                  <a:cubicBezTo>
                    <a:pt x="2214" y="2916"/>
                    <a:pt x="2944" y="1609"/>
                    <a:pt x="4707" y="1366"/>
                  </a:cubicBezTo>
                  <a:cubicBezTo>
                    <a:pt x="4880" y="1340"/>
                    <a:pt x="5051" y="1328"/>
                    <a:pt x="5219" y="1328"/>
                  </a:cubicBezTo>
                  <a:cubicBezTo>
                    <a:pt x="6669" y="1328"/>
                    <a:pt x="7899" y="2234"/>
                    <a:pt x="8689" y="3433"/>
                  </a:cubicBezTo>
                  <a:cubicBezTo>
                    <a:pt x="8779" y="3569"/>
                    <a:pt x="8911" y="3626"/>
                    <a:pt x="9045" y="3626"/>
                  </a:cubicBezTo>
                  <a:cubicBezTo>
                    <a:pt x="9360" y="3626"/>
                    <a:pt x="9689" y="3309"/>
                    <a:pt x="9540" y="2946"/>
                  </a:cubicBezTo>
                  <a:cubicBezTo>
                    <a:pt x="8718" y="992"/>
                    <a:pt x="6716" y="1"/>
                    <a:pt x="47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42"/>
            <p:cNvSpPr/>
            <p:nvPr/>
          </p:nvSpPr>
          <p:spPr>
            <a:xfrm>
              <a:off x="6078300" y="231425"/>
              <a:ext cx="238975" cy="114375"/>
            </a:xfrm>
            <a:custGeom>
              <a:avLst/>
              <a:gdLst/>
              <a:ahLst/>
              <a:cxnLst/>
              <a:rect l="l" t="t" r="r" b="b"/>
              <a:pathLst>
                <a:path w="9559" h="4575" extrusionOk="0">
                  <a:moveTo>
                    <a:pt x="830" y="1"/>
                  </a:moveTo>
                  <a:cubicBezTo>
                    <a:pt x="412" y="1"/>
                    <a:pt x="0" y="391"/>
                    <a:pt x="136" y="955"/>
                  </a:cubicBezTo>
                  <a:cubicBezTo>
                    <a:pt x="714" y="3052"/>
                    <a:pt x="2872" y="4542"/>
                    <a:pt x="5000" y="4572"/>
                  </a:cubicBezTo>
                  <a:cubicBezTo>
                    <a:pt x="5047" y="4574"/>
                    <a:pt x="5095" y="4574"/>
                    <a:pt x="5143" y="4574"/>
                  </a:cubicBezTo>
                  <a:cubicBezTo>
                    <a:pt x="6931" y="4574"/>
                    <a:pt x="9441" y="3485"/>
                    <a:pt x="9559" y="1502"/>
                  </a:cubicBezTo>
                  <a:cubicBezTo>
                    <a:pt x="9559" y="1156"/>
                    <a:pt x="9243" y="883"/>
                    <a:pt x="8964" y="883"/>
                  </a:cubicBezTo>
                  <a:cubicBezTo>
                    <a:pt x="8802" y="883"/>
                    <a:pt x="8653" y="975"/>
                    <a:pt x="8586" y="1198"/>
                  </a:cubicBezTo>
                  <a:cubicBezTo>
                    <a:pt x="8161" y="2528"/>
                    <a:pt x="6594" y="3183"/>
                    <a:pt x="5231" y="3183"/>
                  </a:cubicBezTo>
                  <a:cubicBezTo>
                    <a:pt x="5037" y="3183"/>
                    <a:pt x="4847" y="3170"/>
                    <a:pt x="4665" y="3143"/>
                  </a:cubicBezTo>
                  <a:cubicBezTo>
                    <a:pt x="3085" y="2931"/>
                    <a:pt x="2142" y="1776"/>
                    <a:pt x="1443" y="408"/>
                  </a:cubicBezTo>
                  <a:cubicBezTo>
                    <a:pt x="1301" y="124"/>
                    <a:pt x="1065" y="1"/>
                    <a:pt x="8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42"/>
            <p:cNvSpPr/>
            <p:nvPr/>
          </p:nvSpPr>
          <p:spPr>
            <a:xfrm>
              <a:off x="5957250" y="865575"/>
              <a:ext cx="211600" cy="118700"/>
            </a:xfrm>
            <a:custGeom>
              <a:avLst/>
              <a:gdLst/>
              <a:ahLst/>
              <a:cxnLst/>
              <a:rect l="l" t="t" r="r" b="b"/>
              <a:pathLst>
                <a:path w="8464" h="4748" extrusionOk="0">
                  <a:moveTo>
                    <a:pt x="7922" y="0"/>
                  </a:moveTo>
                  <a:cubicBezTo>
                    <a:pt x="7761" y="0"/>
                    <a:pt x="7599" y="78"/>
                    <a:pt x="7532" y="240"/>
                  </a:cubicBezTo>
                  <a:cubicBezTo>
                    <a:pt x="6954" y="1516"/>
                    <a:pt x="6346" y="2702"/>
                    <a:pt x="4918" y="3127"/>
                  </a:cubicBezTo>
                  <a:cubicBezTo>
                    <a:pt x="4583" y="3234"/>
                    <a:pt x="4267" y="3281"/>
                    <a:pt x="3963" y="3281"/>
                  </a:cubicBezTo>
                  <a:cubicBezTo>
                    <a:pt x="2971" y="3281"/>
                    <a:pt x="2117" y="2781"/>
                    <a:pt x="1209" y="2246"/>
                  </a:cubicBezTo>
                  <a:cubicBezTo>
                    <a:pt x="1112" y="2188"/>
                    <a:pt x="1014" y="2162"/>
                    <a:pt x="918" y="2162"/>
                  </a:cubicBezTo>
                  <a:cubicBezTo>
                    <a:pt x="416" y="2162"/>
                    <a:pt x="1" y="2875"/>
                    <a:pt x="358" y="3310"/>
                  </a:cubicBezTo>
                  <a:cubicBezTo>
                    <a:pt x="1171" y="4305"/>
                    <a:pt x="2353" y="4747"/>
                    <a:pt x="3560" y="4747"/>
                  </a:cubicBezTo>
                  <a:cubicBezTo>
                    <a:pt x="5964" y="4747"/>
                    <a:pt x="8464" y="2992"/>
                    <a:pt x="8322" y="361"/>
                  </a:cubicBezTo>
                  <a:cubicBezTo>
                    <a:pt x="8322" y="124"/>
                    <a:pt x="8124" y="0"/>
                    <a:pt x="79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42"/>
            <p:cNvSpPr/>
            <p:nvPr/>
          </p:nvSpPr>
          <p:spPr>
            <a:xfrm>
              <a:off x="6171150" y="466475"/>
              <a:ext cx="249150" cy="211525"/>
            </a:xfrm>
            <a:custGeom>
              <a:avLst/>
              <a:gdLst/>
              <a:ahLst/>
              <a:cxnLst/>
              <a:rect l="l" t="t" r="r" b="b"/>
              <a:pathLst>
                <a:path w="9966" h="8461" extrusionOk="0">
                  <a:moveTo>
                    <a:pt x="5222" y="1"/>
                  </a:moveTo>
                  <a:cubicBezTo>
                    <a:pt x="5086" y="1"/>
                    <a:pt x="4949" y="11"/>
                    <a:pt x="4812" y="33"/>
                  </a:cubicBezTo>
                  <a:cubicBezTo>
                    <a:pt x="4173" y="155"/>
                    <a:pt x="4143" y="1036"/>
                    <a:pt x="4781" y="1158"/>
                  </a:cubicBezTo>
                  <a:cubicBezTo>
                    <a:pt x="6301" y="1492"/>
                    <a:pt x="8581" y="4380"/>
                    <a:pt x="7030" y="5808"/>
                  </a:cubicBezTo>
                  <a:cubicBezTo>
                    <a:pt x="6356" y="6422"/>
                    <a:pt x="5403" y="6641"/>
                    <a:pt x="4425" y="6641"/>
                  </a:cubicBezTo>
                  <a:cubicBezTo>
                    <a:pt x="3464" y="6641"/>
                    <a:pt x="2479" y="6429"/>
                    <a:pt x="1711" y="6173"/>
                  </a:cubicBezTo>
                  <a:cubicBezTo>
                    <a:pt x="1601" y="6135"/>
                    <a:pt x="1494" y="6118"/>
                    <a:pt x="1392" y="6118"/>
                  </a:cubicBezTo>
                  <a:cubicBezTo>
                    <a:pt x="510" y="6118"/>
                    <a:pt x="1" y="7406"/>
                    <a:pt x="982" y="7815"/>
                  </a:cubicBezTo>
                  <a:cubicBezTo>
                    <a:pt x="1877" y="8211"/>
                    <a:pt x="3094" y="8460"/>
                    <a:pt x="4323" y="8460"/>
                  </a:cubicBezTo>
                  <a:cubicBezTo>
                    <a:pt x="6389" y="8460"/>
                    <a:pt x="8491" y="7756"/>
                    <a:pt x="9158" y="5869"/>
                  </a:cubicBezTo>
                  <a:cubicBezTo>
                    <a:pt x="9965" y="3591"/>
                    <a:pt x="7737" y="1"/>
                    <a:pt x="52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42"/>
            <p:cNvSpPr/>
            <p:nvPr/>
          </p:nvSpPr>
          <p:spPr>
            <a:xfrm>
              <a:off x="6496425" y="407725"/>
              <a:ext cx="284400" cy="231000"/>
            </a:xfrm>
            <a:custGeom>
              <a:avLst/>
              <a:gdLst/>
              <a:ahLst/>
              <a:cxnLst/>
              <a:rect l="l" t="t" r="r" b="b"/>
              <a:pathLst>
                <a:path w="11376" h="9240" extrusionOk="0">
                  <a:moveTo>
                    <a:pt x="4821" y="0"/>
                  </a:moveTo>
                  <a:cubicBezTo>
                    <a:pt x="3244" y="0"/>
                    <a:pt x="1668" y="540"/>
                    <a:pt x="555" y="1623"/>
                  </a:cubicBezTo>
                  <a:cubicBezTo>
                    <a:pt x="0" y="2178"/>
                    <a:pt x="615" y="3122"/>
                    <a:pt x="1324" y="3122"/>
                  </a:cubicBezTo>
                  <a:cubicBezTo>
                    <a:pt x="1431" y="3122"/>
                    <a:pt x="1541" y="3100"/>
                    <a:pt x="1649" y="3052"/>
                  </a:cubicBezTo>
                  <a:cubicBezTo>
                    <a:pt x="2780" y="2541"/>
                    <a:pt x="4021" y="2019"/>
                    <a:pt x="5234" y="2019"/>
                  </a:cubicBezTo>
                  <a:cubicBezTo>
                    <a:pt x="6041" y="2019"/>
                    <a:pt x="6835" y="2250"/>
                    <a:pt x="7576" y="2870"/>
                  </a:cubicBezTo>
                  <a:cubicBezTo>
                    <a:pt x="9278" y="4268"/>
                    <a:pt x="9126" y="6548"/>
                    <a:pt x="8032" y="8250"/>
                  </a:cubicBezTo>
                  <a:cubicBezTo>
                    <a:pt x="7803" y="8606"/>
                    <a:pt x="8043" y="9240"/>
                    <a:pt x="8466" y="9240"/>
                  </a:cubicBezTo>
                  <a:cubicBezTo>
                    <a:pt x="8548" y="9240"/>
                    <a:pt x="8637" y="9216"/>
                    <a:pt x="8731" y="9162"/>
                  </a:cubicBezTo>
                  <a:cubicBezTo>
                    <a:pt x="11375" y="7703"/>
                    <a:pt x="11132" y="3751"/>
                    <a:pt x="9248" y="1775"/>
                  </a:cubicBezTo>
                  <a:cubicBezTo>
                    <a:pt x="8128" y="593"/>
                    <a:pt x="6474" y="0"/>
                    <a:pt x="48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" name="Google Shape;188;p42"/>
          <p:cNvSpPr/>
          <p:nvPr/>
        </p:nvSpPr>
        <p:spPr>
          <a:xfrm>
            <a:off x="8040875" y="1218100"/>
            <a:ext cx="1274175" cy="412375"/>
          </a:xfrm>
          <a:custGeom>
            <a:avLst/>
            <a:gdLst/>
            <a:ahLst/>
            <a:cxnLst/>
            <a:rect l="l" t="t" r="r" b="b"/>
            <a:pathLst>
              <a:path w="50967" h="16495" extrusionOk="0">
                <a:moveTo>
                  <a:pt x="38604" y="1"/>
                </a:moveTo>
                <a:cubicBezTo>
                  <a:pt x="35880" y="1"/>
                  <a:pt x="33154" y="860"/>
                  <a:pt x="31002" y="2537"/>
                </a:cubicBezTo>
                <a:cubicBezTo>
                  <a:pt x="29079" y="4030"/>
                  <a:pt x="27636" y="6029"/>
                  <a:pt x="25839" y="7674"/>
                </a:cubicBezTo>
                <a:cubicBezTo>
                  <a:pt x="24284" y="9118"/>
                  <a:pt x="22280" y="10329"/>
                  <a:pt x="20187" y="10329"/>
                </a:cubicBezTo>
                <a:cubicBezTo>
                  <a:pt x="19896" y="10329"/>
                  <a:pt x="19603" y="10305"/>
                  <a:pt x="19310" y="10256"/>
                </a:cubicBezTo>
                <a:cubicBezTo>
                  <a:pt x="15995" y="9699"/>
                  <a:pt x="14046" y="6206"/>
                  <a:pt x="11060" y="4637"/>
                </a:cubicBezTo>
                <a:cubicBezTo>
                  <a:pt x="9986" y="4070"/>
                  <a:pt x="8773" y="3791"/>
                  <a:pt x="7558" y="3791"/>
                </a:cubicBezTo>
                <a:cubicBezTo>
                  <a:pt x="6224" y="3791"/>
                  <a:pt x="4885" y="4127"/>
                  <a:pt x="3720" y="4789"/>
                </a:cubicBezTo>
                <a:cubicBezTo>
                  <a:pt x="2455" y="5498"/>
                  <a:pt x="1417" y="6611"/>
                  <a:pt x="759" y="7927"/>
                </a:cubicBezTo>
                <a:cubicBezTo>
                  <a:pt x="0" y="9395"/>
                  <a:pt x="734" y="11192"/>
                  <a:pt x="2303" y="11749"/>
                </a:cubicBezTo>
                <a:cubicBezTo>
                  <a:pt x="2404" y="11774"/>
                  <a:pt x="2505" y="11799"/>
                  <a:pt x="2607" y="11850"/>
                </a:cubicBezTo>
                <a:cubicBezTo>
                  <a:pt x="2880" y="11941"/>
                  <a:pt x="3164" y="11986"/>
                  <a:pt x="3446" y="11986"/>
                </a:cubicBezTo>
                <a:cubicBezTo>
                  <a:pt x="4182" y="11986"/>
                  <a:pt x="4911" y="11683"/>
                  <a:pt x="5441" y="11116"/>
                </a:cubicBezTo>
                <a:cubicBezTo>
                  <a:pt x="5871" y="10661"/>
                  <a:pt x="6504" y="10306"/>
                  <a:pt x="7061" y="10205"/>
                </a:cubicBezTo>
                <a:cubicBezTo>
                  <a:pt x="7253" y="10158"/>
                  <a:pt x="7446" y="10137"/>
                  <a:pt x="7639" y="10137"/>
                </a:cubicBezTo>
                <a:cubicBezTo>
                  <a:pt x="8491" y="10137"/>
                  <a:pt x="9336" y="10559"/>
                  <a:pt x="9997" y="11116"/>
                </a:cubicBezTo>
                <a:cubicBezTo>
                  <a:pt x="10832" y="11774"/>
                  <a:pt x="11490" y="12635"/>
                  <a:pt x="12249" y="13394"/>
                </a:cubicBezTo>
                <a:cubicBezTo>
                  <a:pt x="14413" y="15467"/>
                  <a:pt x="17438" y="16494"/>
                  <a:pt x="20420" y="16494"/>
                </a:cubicBezTo>
                <a:cubicBezTo>
                  <a:pt x="20751" y="16494"/>
                  <a:pt x="21082" y="16481"/>
                  <a:pt x="21410" y="16456"/>
                </a:cubicBezTo>
                <a:cubicBezTo>
                  <a:pt x="24726" y="16203"/>
                  <a:pt x="27889" y="14760"/>
                  <a:pt x="30496" y="12711"/>
                </a:cubicBezTo>
                <a:cubicBezTo>
                  <a:pt x="32166" y="11420"/>
                  <a:pt x="33659" y="9851"/>
                  <a:pt x="35482" y="8763"/>
                </a:cubicBezTo>
                <a:cubicBezTo>
                  <a:pt x="36726" y="7991"/>
                  <a:pt x="38201" y="7463"/>
                  <a:pt x="39645" y="7463"/>
                </a:cubicBezTo>
                <a:cubicBezTo>
                  <a:pt x="40287" y="7463"/>
                  <a:pt x="40923" y="7567"/>
                  <a:pt x="41530" y="7801"/>
                </a:cubicBezTo>
                <a:cubicBezTo>
                  <a:pt x="42770" y="8282"/>
                  <a:pt x="43757" y="9471"/>
                  <a:pt x="44036" y="10711"/>
                </a:cubicBezTo>
                <a:cubicBezTo>
                  <a:pt x="44339" y="11926"/>
                  <a:pt x="45352" y="12812"/>
                  <a:pt x="46592" y="12812"/>
                </a:cubicBezTo>
                <a:cubicBezTo>
                  <a:pt x="47022" y="12837"/>
                  <a:pt x="47452" y="12837"/>
                  <a:pt x="47882" y="12837"/>
                </a:cubicBezTo>
                <a:cubicBezTo>
                  <a:pt x="47896" y="12837"/>
                  <a:pt x="47909" y="12837"/>
                  <a:pt x="47922" y="12837"/>
                </a:cubicBezTo>
                <a:cubicBezTo>
                  <a:pt x="49673" y="12837"/>
                  <a:pt x="50967" y="11179"/>
                  <a:pt x="50540" y="9471"/>
                </a:cubicBezTo>
                <a:cubicBezTo>
                  <a:pt x="49679" y="6029"/>
                  <a:pt x="47351" y="2942"/>
                  <a:pt x="44162" y="1297"/>
                </a:cubicBezTo>
                <a:cubicBezTo>
                  <a:pt x="42446" y="428"/>
                  <a:pt x="40526" y="1"/>
                  <a:pt x="386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9" name="Google Shape;189;p42"/>
          <p:cNvGrpSpPr/>
          <p:nvPr/>
        </p:nvGrpSpPr>
        <p:grpSpPr>
          <a:xfrm>
            <a:off x="663663" y="3367338"/>
            <a:ext cx="1161050" cy="886150"/>
            <a:chOff x="3804263" y="172688"/>
            <a:chExt cx="1161050" cy="886150"/>
          </a:xfrm>
        </p:grpSpPr>
        <p:sp>
          <p:nvSpPr>
            <p:cNvPr id="190" name="Google Shape;190;p42"/>
            <p:cNvSpPr/>
            <p:nvPr/>
          </p:nvSpPr>
          <p:spPr>
            <a:xfrm>
              <a:off x="3804263" y="297413"/>
              <a:ext cx="898975" cy="761425"/>
            </a:xfrm>
            <a:custGeom>
              <a:avLst/>
              <a:gdLst/>
              <a:ahLst/>
              <a:cxnLst/>
              <a:rect l="l" t="t" r="r" b="b"/>
              <a:pathLst>
                <a:path w="35959" h="30457" extrusionOk="0">
                  <a:moveTo>
                    <a:pt x="19359" y="6180"/>
                  </a:moveTo>
                  <a:cubicBezTo>
                    <a:pt x="23654" y="6180"/>
                    <a:pt x="28178" y="8886"/>
                    <a:pt x="28876" y="13374"/>
                  </a:cubicBezTo>
                  <a:cubicBezTo>
                    <a:pt x="29727" y="18967"/>
                    <a:pt x="24895" y="23313"/>
                    <a:pt x="19788" y="24164"/>
                  </a:cubicBezTo>
                  <a:cubicBezTo>
                    <a:pt x="19093" y="24278"/>
                    <a:pt x="18385" y="24333"/>
                    <a:pt x="17675" y="24333"/>
                  </a:cubicBezTo>
                  <a:cubicBezTo>
                    <a:pt x="15338" y="24333"/>
                    <a:pt x="12971" y="23733"/>
                    <a:pt x="10943" y="22614"/>
                  </a:cubicBezTo>
                  <a:cubicBezTo>
                    <a:pt x="9271" y="21702"/>
                    <a:pt x="8025" y="20456"/>
                    <a:pt x="7052" y="18967"/>
                  </a:cubicBezTo>
                  <a:cubicBezTo>
                    <a:pt x="6931" y="18511"/>
                    <a:pt x="6870" y="18055"/>
                    <a:pt x="6870" y="17568"/>
                  </a:cubicBezTo>
                  <a:cubicBezTo>
                    <a:pt x="6748" y="11854"/>
                    <a:pt x="12493" y="7234"/>
                    <a:pt x="17691" y="6322"/>
                  </a:cubicBezTo>
                  <a:cubicBezTo>
                    <a:pt x="18237" y="6227"/>
                    <a:pt x="18796" y="6180"/>
                    <a:pt x="19359" y="6180"/>
                  </a:cubicBezTo>
                  <a:close/>
                  <a:moveTo>
                    <a:pt x="19485" y="0"/>
                  </a:moveTo>
                  <a:cubicBezTo>
                    <a:pt x="11411" y="0"/>
                    <a:pt x="2995" y="6094"/>
                    <a:pt x="1125" y="14042"/>
                  </a:cubicBezTo>
                  <a:cubicBezTo>
                    <a:pt x="0" y="18784"/>
                    <a:pt x="1338" y="24316"/>
                    <a:pt x="5563" y="27143"/>
                  </a:cubicBezTo>
                  <a:cubicBezTo>
                    <a:pt x="7539" y="28480"/>
                    <a:pt x="10183" y="29453"/>
                    <a:pt x="12858" y="29848"/>
                  </a:cubicBezTo>
                  <a:cubicBezTo>
                    <a:pt x="14499" y="30243"/>
                    <a:pt x="16201" y="30456"/>
                    <a:pt x="17873" y="30456"/>
                  </a:cubicBezTo>
                  <a:cubicBezTo>
                    <a:pt x="26414" y="30395"/>
                    <a:pt x="34074" y="24620"/>
                    <a:pt x="35016" y="15897"/>
                  </a:cubicBezTo>
                  <a:cubicBezTo>
                    <a:pt x="35959" y="7416"/>
                    <a:pt x="28542" y="547"/>
                    <a:pt x="20457" y="30"/>
                  </a:cubicBezTo>
                  <a:cubicBezTo>
                    <a:pt x="20134" y="10"/>
                    <a:pt x="19810" y="0"/>
                    <a:pt x="194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42"/>
            <p:cNvSpPr/>
            <p:nvPr/>
          </p:nvSpPr>
          <p:spPr>
            <a:xfrm>
              <a:off x="3814913" y="172688"/>
              <a:ext cx="778900" cy="694925"/>
            </a:xfrm>
            <a:custGeom>
              <a:avLst/>
              <a:gdLst/>
              <a:ahLst/>
              <a:cxnLst/>
              <a:rect l="l" t="t" r="r" b="b"/>
              <a:pathLst>
                <a:path w="31156" h="27797" extrusionOk="0">
                  <a:moveTo>
                    <a:pt x="15940" y="1901"/>
                  </a:moveTo>
                  <a:cubicBezTo>
                    <a:pt x="17827" y="1901"/>
                    <a:pt x="19825" y="2456"/>
                    <a:pt x="21915" y="3742"/>
                  </a:cubicBezTo>
                  <a:cubicBezTo>
                    <a:pt x="28694" y="7876"/>
                    <a:pt x="29058" y="17968"/>
                    <a:pt x="23070" y="22983"/>
                  </a:cubicBezTo>
                  <a:cubicBezTo>
                    <a:pt x="20754" y="24937"/>
                    <a:pt x="17892" y="25862"/>
                    <a:pt x="15039" y="25862"/>
                  </a:cubicBezTo>
                  <a:cubicBezTo>
                    <a:pt x="10704" y="25862"/>
                    <a:pt x="6389" y="23726"/>
                    <a:pt x="4043" y="19822"/>
                  </a:cubicBezTo>
                  <a:cubicBezTo>
                    <a:pt x="2371" y="17056"/>
                    <a:pt x="1945" y="13925"/>
                    <a:pt x="2796" y="10977"/>
                  </a:cubicBezTo>
                  <a:cubicBezTo>
                    <a:pt x="5228" y="7572"/>
                    <a:pt x="8237" y="4320"/>
                    <a:pt x="11763" y="2800"/>
                  </a:cubicBezTo>
                  <a:cubicBezTo>
                    <a:pt x="12219" y="2648"/>
                    <a:pt x="12675" y="2496"/>
                    <a:pt x="13131" y="2314"/>
                  </a:cubicBezTo>
                  <a:cubicBezTo>
                    <a:pt x="14037" y="2046"/>
                    <a:pt x="14974" y="1901"/>
                    <a:pt x="15940" y="1901"/>
                  </a:cubicBezTo>
                  <a:close/>
                  <a:moveTo>
                    <a:pt x="15470" y="1"/>
                  </a:moveTo>
                  <a:cubicBezTo>
                    <a:pt x="14521" y="1"/>
                    <a:pt x="13572" y="101"/>
                    <a:pt x="12645" y="308"/>
                  </a:cubicBezTo>
                  <a:cubicBezTo>
                    <a:pt x="9483" y="976"/>
                    <a:pt x="7021" y="2800"/>
                    <a:pt x="4985" y="5080"/>
                  </a:cubicBezTo>
                  <a:cubicBezTo>
                    <a:pt x="3860" y="5931"/>
                    <a:pt x="2888" y="7025"/>
                    <a:pt x="2128" y="8454"/>
                  </a:cubicBezTo>
                  <a:cubicBezTo>
                    <a:pt x="0" y="12314"/>
                    <a:pt x="274" y="16965"/>
                    <a:pt x="2462" y="20734"/>
                  </a:cubicBezTo>
                  <a:cubicBezTo>
                    <a:pt x="5100" y="25293"/>
                    <a:pt x="10108" y="27797"/>
                    <a:pt x="15141" y="27797"/>
                  </a:cubicBezTo>
                  <a:cubicBezTo>
                    <a:pt x="18229" y="27797"/>
                    <a:pt x="21326" y="26855"/>
                    <a:pt x="23891" y="24867"/>
                  </a:cubicBezTo>
                  <a:cubicBezTo>
                    <a:pt x="30517" y="19731"/>
                    <a:pt x="31156" y="9031"/>
                    <a:pt x="24773" y="3469"/>
                  </a:cubicBezTo>
                  <a:cubicBezTo>
                    <a:pt x="22234" y="1263"/>
                    <a:pt x="18845" y="1"/>
                    <a:pt x="154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42"/>
            <p:cNvSpPr/>
            <p:nvPr/>
          </p:nvSpPr>
          <p:spPr>
            <a:xfrm>
              <a:off x="4731238" y="539488"/>
              <a:ext cx="234075" cy="194050"/>
            </a:xfrm>
            <a:custGeom>
              <a:avLst/>
              <a:gdLst/>
              <a:ahLst/>
              <a:cxnLst/>
              <a:rect l="l" t="t" r="r" b="b"/>
              <a:pathLst>
                <a:path w="9363" h="7762" extrusionOk="0">
                  <a:moveTo>
                    <a:pt x="2888" y="1545"/>
                  </a:moveTo>
                  <a:cubicBezTo>
                    <a:pt x="4347" y="1545"/>
                    <a:pt x="6049" y="1606"/>
                    <a:pt x="6900" y="3004"/>
                  </a:cubicBezTo>
                  <a:cubicBezTo>
                    <a:pt x="7812" y="4433"/>
                    <a:pt x="6931" y="5953"/>
                    <a:pt x="5320" y="6135"/>
                  </a:cubicBezTo>
                  <a:cubicBezTo>
                    <a:pt x="5210" y="6146"/>
                    <a:pt x="5099" y="6151"/>
                    <a:pt x="4989" y="6151"/>
                  </a:cubicBezTo>
                  <a:cubicBezTo>
                    <a:pt x="3848" y="6151"/>
                    <a:pt x="2707" y="5588"/>
                    <a:pt x="2098" y="4646"/>
                  </a:cubicBezTo>
                  <a:cubicBezTo>
                    <a:pt x="1277" y="3430"/>
                    <a:pt x="1763" y="2153"/>
                    <a:pt x="2888" y="1545"/>
                  </a:cubicBezTo>
                  <a:close/>
                  <a:moveTo>
                    <a:pt x="3976" y="0"/>
                  </a:moveTo>
                  <a:cubicBezTo>
                    <a:pt x="3528" y="0"/>
                    <a:pt x="3079" y="49"/>
                    <a:pt x="2645" y="147"/>
                  </a:cubicBezTo>
                  <a:cubicBezTo>
                    <a:pt x="2341" y="208"/>
                    <a:pt x="2159" y="421"/>
                    <a:pt x="2128" y="664"/>
                  </a:cubicBezTo>
                  <a:cubicBezTo>
                    <a:pt x="852" y="1150"/>
                    <a:pt x="0" y="2731"/>
                    <a:pt x="244" y="4099"/>
                  </a:cubicBezTo>
                  <a:cubicBezTo>
                    <a:pt x="617" y="6310"/>
                    <a:pt x="2889" y="7761"/>
                    <a:pt x="5036" y="7761"/>
                  </a:cubicBezTo>
                  <a:cubicBezTo>
                    <a:pt x="5161" y="7761"/>
                    <a:pt x="5287" y="7756"/>
                    <a:pt x="5411" y="7746"/>
                  </a:cubicBezTo>
                  <a:cubicBezTo>
                    <a:pt x="7630" y="7564"/>
                    <a:pt x="9362" y="5740"/>
                    <a:pt x="8846" y="3460"/>
                  </a:cubicBezTo>
                  <a:cubicBezTo>
                    <a:pt x="8341" y="1165"/>
                    <a:pt x="6162" y="0"/>
                    <a:pt x="39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3" name="Google Shape;193;p42"/>
          <p:cNvSpPr/>
          <p:nvPr/>
        </p:nvSpPr>
        <p:spPr>
          <a:xfrm rot="567045" flipH="1">
            <a:off x="6345721" y="2033450"/>
            <a:ext cx="3221639" cy="3553967"/>
          </a:xfrm>
          <a:custGeom>
            <a:avLst/>
            <a:gdLst/>
            <a:ahLst/>
            <a:cxnLst/>
            <a:rect l="l" t="t" r="r" b="b"/>
            <a:pathLst>
              <a:path w="51098" h="56369" extrusionOk="0">
                <a:moveTo>
                  <a:pt x="16663" y="1"/>
                </a:moveTo>
                <a:cubicBezTo>
                  <a:pt x="16380" y="1"/>
                  <a:pt x="16098" y="17"/>
                  <a:pt x="15818" y="50"/>
                </a:cubicBezTo>
                <a:cubicBezTo>
                  <a:pt x="12402" y="455"/>
                  <a:pt x="9491" y="2885"/>
                  <a:pt x="7770" y="5821"/>
                </a:cubicBezTo>
                <a:cubicBezTo>
                  <a:pt x="5822" y="9111"/>
                  <a:pt x="5138" y="12932"/>
                  <a:pt x="4455" y="16678"/>
                </a:cubicBezTo>
                <a:cubicBezTo>
                  <a:pt x="3265" y="23409"/>
                  <a:pt x="2076" y="30116"/>
                  <a:pt x="887" y="36848"/>
                </a:cubicBezTo>
                <a:cubicBezTo>
                  <a:pt x="431" y="39404"/>
                  <a:pt x="1" y="42188"/>
                  <a:pt x="1342" y="44415"/>
                </a:cubicBezTo>
                <a:cubicBezTo>
                  <a:pt x="2506" y="46364"/>
                  <a:pt x="4708" y="47376"/>
                  <a:pt x="6809" y="48211"/>
                </a:cubicBezTo>
                <a:cubicBezTo>
                  <a:pt x="17615" y="52513"/>
                  <a:pt x="29054" y="55196"/>
                  <a:pt x="40645" y="56158"/>
                </a:cubicBezTo>
                <a:cubicBezTo>
                  <a:pt x="41678" y="56243"/>
                  <a:pt x="42837" y="56369"/>
                  <a:pt x="43974" y="56369"/>
                </a:cubicBezTo>
                <a:cubicBezTo>
                  <a:pt x="46210" y="56369"/>
                  <a:pt x="48361" y="55883"/>
                  <a:pt x="49300" y="53652"/>
                </a:cubicBezTo>
                <a:cubicBezTo>
                  <a:pt x="50718" y="50236"/>
                  <a:pt x="51097" y="45908"/>
                  <a:pt x="49908" y="42416"/>
                </a:cubicBezTo>
                <a:cubicBezTo>
                  <a:pt x="48617" y="38543"/>
                  <a:pt x="45529" y="35304"/>
                  <a:pt x="41708" y="33836"/>
                </a:cubicBezTo>
                <a:cubicBezTo>
                  <a:pt x="39709" y="33077"/>
                  <a:pt x="37431" y="32723"/>
                  <a:pt x="35912" y="31204"/>
                </a:cubicBezTo>
                <a:cubicBezTo>
                  <a:pt x="33863" y="29154"/>
                  <a:pt x="33964" y="25839"/>
                  <a:pt x="34141" y="22929"/>
                </a:cubicBezTo>
                <a:cubicBezTo>
                  <a:pt x="34318" y="20018"/>
                  <a:pt x="34217" y="16652"/>
                  <a:pt x="31939" y="14855"/>
                </a:cubicBezTo>
                <a:cubicBezTo>
                  <a:pt x="29788" y="13135"/>
                  <a:pt x="26270" y="13413"/>
                  <a:pt x="24752" y="11135"/>
                </a:cubicBezTo>
                <a:cubicBezTo>
                  <a:pt x="23588" y="9414"/>
                  <a:pt x="24170" y="7111"/>
                  <a:pt x="23714" y="5087"/>
                </a:cubicBezTo>
                <a:cubicBezTo>
                  <a:pt x="23018" y="2022"/>
                  <a:pt x="19807" y="1"/>
                  <a:pt x="1666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692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  <a:defRPr sz="3000" b="0" i="0" u="none" strike="noStrike" cap="none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  <a:defRPr sz="3000" b="0" i="0" u="none" strike="noStrike" cap="none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  <a:defRPr sz="3000" b="0" i="0" u="none" strike="noStrike" cap="none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  <a:defRPr sz="3000" b="0" i="0" u="none" strike="noStrike" cap="none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  <a:defRPr sz="3000" b="0" i="0" u="none" strike="noStrike" cap="none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  <a:defRPr sz="3000" b="0" i="0" u="none" strike="noStrike" cap="none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  <a:defRPr sz="3000" b="0" i="0" u="none" strike="noStrike" cap="none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  <a:defRPr sz="3000" b="0" i="0" u="none" strike="noStrike" cap="none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  <a:defRPr sz="3000" b="0" i="0" u="none" strike="noStrike" cap="none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9pPr>
          </a:lstStyle>
          <a:p>
            <a:endParaRPr/>
          </a:p>
        </p:txBody>
      </p:sp>
      <p:sp>
        <p:nvSpPr>
          <p:cNvPr id="7" name="Google Shape;7;p3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svg"/><Relationship Id="rId18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6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5.png"/><Relationship Id="rId19" Type="http://schemas.openxmlformats.org/officeDocument/2006/relationships/image" Target="../media/image18.svg"/><Relationship Id="rId4" Type="http://schemas.openxmlformats.org/officeDocument/2006/relationships/image" Target="../media/image2.png"/><Relationship Id="rId9" Type="http://schemas.openxmlformats.org/officeDocument/2006/relationships/image" Target="../media/image8.svg"/><Relationship Id="rId1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youtu.be/DoUwfB5GX-c" TargetMode="External"/><Relationship Id="rId5" Type="http://schemas.openxmlformats.org/officeDocument/2006/relationships/hyperlink" Target="https://www.youtube.com/channel/UCNhrEdFnKix2xLzOApFfBNw" TargetMode="External"/><Relationship Id="rId4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youtu.be/DoUwfB5GX-c" TargetMode="External"/><Relationship Id="rId5" Type="http://schemas.openxmlformats.org/officeDocument/2006/relationships/hyperlink" Target="https://www.youtube.com/channel/UCNhrEdFnKix2xLzOApFfBNw" TargetMode="External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7" Type="http://schemas.openxmlformats.org/officeDocument/2006/relationships/image" Target="../media/image3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3.svg"/><Relationship Id="rId5" Type="http://schemas.openxmlformats.org/officeDocument/2006/relationships/image" Target="../media/image32.pn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91667" y="0"/>
            <a:ext cx="9235667" cy="519235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971240">
            <a:off x="7385829" y="2405625"/>
            <a:ext cx="2487643" cy="33782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25918" y="846803"/>
            <a:ext cx="6482664" cy="364039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330668" y="751553"/>
            <a:ext cx="6482664" cy="364039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304817">
            <a:off x="3883004" y="531074"/>
            <a:ext cx="1377992" cy="44095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9954227">
            <a:off x="816436" y="195306"/>
            <a:ext cx="1830085" cy="183008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7908582" y="531074"/>
            <a:ext cx="888684" cy="74811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738507">
            <a:off x="-461159" y="3888743"/>
            <a:ext cx="1362958" cy="45845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-857470">
            <a:off x="-494360" y="3321124"/>
            <a:ext cx="1383456" cy="427614"/>
          </a:xfrm>
          <a:prstGeom prst="rect">
            <a:avLst/>
          </a:prstGeom>
        </p:spPr>
      </p:pic>
      <p:sp>
        <p:nvSpPr>
          <p:cNvPr id="15" name="TextBox 9"/>
          <p:cNvSpPr txBox="1"/>
          <p:nvPr/>
        </p:nvSpPr>
        <p:spPr>
          <a:xfrm>
            <a:off x="3096089" y="1220942"/>
            <a:ext cx="3323907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0"/>
              </a:lnSpc>
            </a:pPr>
            <a:r>
              <a:rPr lang="zh-TW" altLang="en-US" sz="7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１１１年度教育部高等教育深耕 </a:t>
            </a:r>
            <a:r>
              <a:rPr lang="zh-TW" altLang="en-US" sz="700" b="1" dirty="0">
                <a:solidFill>
                  <a:srgbClr val="FDFCF7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ＵＳＲ　ＨＵＢ</a:t>
            </a:r>
            <a:endParaRPr lang="en-US" altLang="zh-TW" sz="700" b="1" dirty="0">
              <a:solidFill>
                <a:srgbClr val="FDFCF7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ctr">
              <a:lnSpc>
                <a:spcPts val="1250"/>
              </a:lnSpc>
            </a:pPr>
            <a:r>
              <a:rPr lang="zh-TW" altLang="en-US" sz="7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大學社會責任實踐基地種子培育計畫</a:t>
            </a:r>
            <a:endParaRPr lang="en-US" sz="7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grpSp>
        <p:nvGrpSpPr>
          <p:cNvPr id="21" name="群組 20"/>
          <p:cNvGrpSpPr/>
          <p:nvPr/>
        </p:nvGrpSpPr>
        <p:grpSpPr>
          <a:xfrm>
            <a:off x="2546106" y="1689249"/>
            <a:ext cx="4242288" cy="1511339"/>
            <a:chOff x="5092212" y="3378497"/>
            <a:chExt cx="8484576" cy="3022677"/>
          </a:xfrm>
        </p:grpSpPr>
        <p:grpSp>
          <p:nvGrpSpPr>
            <p:cNvPr id="6" name="Group 6"/>
            <p:cNvGrpSpPr/>
            <p:nvPr/>
          </p:nvGrpSpPr>
          <p:grpSpPr>
            <a:xfrm>
              <a:off x="5092212" y="3378497"/>
              <a:ext cx="8484576" cy="3022677"/>
              <a:chOff x="0" y="762993"/>
              <a:chExt cx="13905951" cy="4030233"/>
            </a:xfrm>
          </p:grpSpPr>
          <p:sp>
            <p:nvSpPr>
              <p:cNvPr id="7" name="TextBox 7"/>
              <p:cNvSpPr txBox="1"/>
              <p:nvPr/>
            </p:nvSpPr>
            <p:spPr>
              <a:xfrm>
                <a:off x="0" y="1447819"/>
                <a:ext cx="13905951" cy="2120235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6225"/>
                  </a:lnSpc>
                </a:pPr>
                <a:endParaRPr lang="en-US" sz="7500" dirty="0">
                  <a:solidFill>
                    <a:srgbClr val="333034"/>
                  </a:solidFill>
                  <a:latin typeface="KG Primary Penmanship"/>
                </a:endParaRPr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2365569" y="2228423"/>
                <a:ext cx="9174807" cy="256480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dist">
                  <a:lnSpc>
                    <a:spcPts val="2450"/>
                  </a:lnSpc>
                </a:pPr>
                <a:r>
                  <a:rPr lang="zh-TW" altLang="en-US" sz="2000" b="1" dirty="0">
                    <a:solidFill>
                      <a:srgbClr val="6471C0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系列共備研習教學簡案</a:t>
                </a:r>
                <a:endParaRPr lang="en-US" altLang="zh-TW" sz="2000" b="1" dirty="0">
                  <a:solidFill>
                    <a:srgbClr val="6471C0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endParaRPr>
              </a:p>
              <a:p>
                <a:pPr algn="dist">
                  <a:lnSpc>
                    <a:spcPts val="2450"/>
                  </a:lnSpc>
                </a:pPr>
                <a:r>
                  <a:rPr lang="zh-TW" altLang="en-US" sz="2000" b="1" dirty="0" smtClean="0">
                    <a:solidFill>
                      <a:srgbClr val="ED9C74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中年級彈性課程</a:t>
                </a:r>
                <a:endParaRPr lang="en-US" altLang="zh-TW" sz="2000" b="1" dirty="0">
                  <a:solidFill>
                    <a:srgbClr val="ED9C74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endParaRPr>
              </a:p>
              <a:p>
                <a:pPr algn="dist">
                  <a:lnSpc>
                    <a:spcPts val="2450"/>
                  </a:lnSpc>
                </a:pPr>
                <a:r>
                  <a:rPr lang="zh-TW" altLang="en-US" sz="2000" b="1" dirty="0">
                    <a:solidFill>
                      <a:srgbClr val="ED9C74"/>
                    </a:solidFill>
                    <a:latin typeface="Audiowide" panose="02000503000000020004" pitchFamily="2" charset="0"/>
                    <a:ea typeface="MS UI Gothic" panose="020B0600070205080204" pitchFamily="34" charset="-128"/>
                  </a:rPr>
                  <a:t>田園</a:t>
                </a:r>
                <a:r>
                  <a:rPr lang="zh-TW" altLang="en-US" sz="2000" b="1" dirty="0" smtClean="0">
                    <a:solidFill>
                      <a:srgbClr val="ED9C74"/>
                    </a:solidFill>
                    <a:latin typeface="Audiowide" panose="02000503000000020004" pitchFamily="2" charset="0"/>
                    <a:ea typeface="MS UI Gothic" panose="020B0600070205080204" pitchFamily="34" charset="-128"/>
                  </a:rPr>
                  <a:t>樂</a:t>
                </a:r>
                <a:r>
                  <a:rPr lang="en-US" altLang="zh-TW" sz="2000" b="1" dirty="0" smtClean="0">
                    <a:solidFill>
                      <a:srgbClr val="ED9C74"/>
                    </a:solidFill>
                    <a:latin typeface="Audiowide" panose="02000503000000020004" pitchFamily="2" charset="0"/>
                    <a:ea typeface="MS UI Gothic" panose="020B0600070205080204" pitchFamily="34" charset="-128"/>
                  </a:rPr>
                  <a:t>My </a:t>
                </a:r>
                <a:r>
                  <a:rPr lang="en-US" altLang="zh-TW" sz="2000" b="1" dirty="0">
                    <a:solidFill>
                      <a:srgbClr val="ED9C74"/>
                    </a:solidFill>
                    <a:latin typeface="Audiowide" panose="02000503000000020004" pitchFamily="2" charset="0"/>
                    <a:ea typeface="MS UI Gothic" panose="020B0600070205080204" pitchFamily="34" charset="-128"/>
                  </a:rPr>
                  <a:t>recipe</a:t>
                </a:r>
                <a:endParaRPr lang="zh-TW" altLang="en-US" sz="2000" b="1" dirty="0">
                  <a:solidFill>
                    <a:srgbClr val="ED9C74"/>
                  </a:solidFill>
                  <a:latin typeface="Audiowide" panose="02000503000000020004" pitchFamily="2" charset="0"/>
                  <a:ea typeface="MS UI Gothic" panose="020B0600070205080204" pitchFamily="34" charset="-128"/>
                </a:endParaRPr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196575" y="762993"/>
                <a:ext cx="13709376" cy="47876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dist">
                  <a:lnSpc>
                    <a:spcPts val="1400"/>
                  </a:lnSpc>
                </a:pPr>
                <a:r>
                  <a:rPr lang="zh-TW" altLang="en-US" sz="1000" b="1" dirty="0">
                    <a:solidFill>
                      <a:srgbClr val="333034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國立臺中教育大學英語學系 </a:t>
                </a:r>
                <a:r>
                  <a:rPr lang="en-US" altLang="zh-TW" sz="1000" b="1" dirty="0">
                    <a:solidFill>
                      <a:srgbClr val="333034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|</a:t>
                </a:r>
                <a:r>
                  <a:rPr lang="zh-TW" altLang="en-US" sz="1000" b="1" dirty="0">
                    <a:solidFill>
                      <a:srgbClr val="333034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 國小雙語教學教師社群基地計畫</a:t>
                </a:r>
                <a:endParaRPr lang="en-US" sz="1000" b="1" dirty="0">
                  <a:solidFill>
                    <a:srgbClr val="333034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endParaRPr>
              </a:p>
            </p:txBody>
          </p:sp>
        </p:grpSp>
        <p:sp>
          <p:nvSpPr>
            <p:cNvPr id="16" name="TextBox 9"/>
            <p:cNvSpPr txBox="1"/>
            <p:nvPr/>
          </p:nvSpPr>
          <p:spPr>
            <a:xfrm>
              <a:off x="7145420" y="3792969"/>
              <a:ext cx="4132180" cy="33342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dist">
                <a:lnSpc>
                  <a:spcPts val="1250"/>
                </a:lnSpc>
              </a:pPr>
              <a:r>
                <a:rPr lang="zh-TW" altLang="en-US" sz="1000" b="1" dirty="0">
                  <a:latin typeface="MS UI Gothic" panose="020B0600070205080204" pitchFamily="34" charset="-128"/>
                  <a:ea typeface="MS UI Gothic" panose="020B0600070205080204" pitchFamily="34" charset="-128"/>
                </a:rPr>
                <a:t>方案計畫主持人　洪月女副教授</a:t>
              </a:r>
              <a:endParaRPr lang="en-US" altLang="zh-TW" sz="1000" b="1" dirty="0">
                <a:latin typeface="MS UI Gothic" panose="020B0600070205080204" pitchFamily="34" charset="-128"/>
                <a:ea typeface="MS UI Gothic" panose="020B0600070205080204" pitchFamily="34" charset="-128"/>
              </a:endParaRPr>
            </a:p>
          </p:txBody>
        </p:sp>
      </p:grpSp>
      <p:grpSp>
        <p:nvGrpSpPr>
          <p:cNvPr id="20" name="群組 19"/>
          <p:cNvGrpSpPr/>
          <p:nvPr/>
        </p:nvGrpSpPr>
        <p:grpSpPr>
          <a:xfrm>
            <a:off x="5173980" y="1166262"/>
            <a:ext cx="847028" cy="246221"/>
            <a:chOff x="7911485" y="10523270"/>
            <a:chExt cx="1694055" cy="492442"/>
          </a:xfrm>
        </p:grpSpPr>
        <p:sp>
          <p:nvSpPr>
            <p:cNvPr id="18" name="矩形 17"/>
            <p:cNvSpPr/>
            <p:nvPr/>
          </p:nvSpPr>
          <p:spPr>
            <a:xfrm>
              <a:off x="8002925" y="10575540"/>
              <a:ext cx="1331574" cy="360000"/>
            </a:xfrm>
            <a:prstGeom prst="rect">
              <a:avLst/>
            </a:prstGeom>
            <a:solidFill>
              <a:srgbClr val="ED9C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700"/>
            </a:p>
          </p:txBody>
        </p:sp>
        <p:sp>
          <p:nvSpPr>
            <p:cNvPr id="19" name="文字方塊 18"/>
            <p:cNvSpPr txBox="1"/>
            <p:nvPr/>
          </p:nvSpPr>
          <p:spPr>
            <a:xfrm>
              <a:off x="7911485" y="10523270"/>
              <a:ext cx="1694055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200"/>
                </a:lnSpc>
              </a:pPr>
              <a:r>
                <a:rPr lang="zh-TW" altLang="en-US" sz="925" b="1" dirty="0">
                  <a:solidFill>
                    <a:srgbClr val="FDFCF7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rPr>
                <a:t>ＵＳＲ</a:t>
              </a:r>
              <a:r>
                <a:rPr lang="zh-TW" altLang="en-US" sz="525" b="1" dirty="0">
                  <a:solidFill>
                    <a:srgbClr val="FDFCF7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rPr>
                <a:t>　</a:t>
              </a:r>
              <a:r>
                <a:rPr lang="zh-TW" altLang="en-US" sz="925" b="1" dirty="0">
                  <a:solidFill>
                    <a:srgbClr val="FDFCF7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rPr>
                <a:t>ＨＵＢ</a:t>
              </a:r>
              <a:endParaRPr lang="zh-TW" altLang="en-US" sz="925" b="1" dirty="0">
                <a:solidFill>
                  <a:srgbClr val="FDFCF7"/>
                </a:solidFill>
                <a:latin typeface="MS UI Gothic" panose="020B0600070205080204" pitchFamily="34" charset="-128"/>
                <a:ea typeface="MS UI Gothic" panose="020B0600070205080204" pitchFamily="34" charset="-128"/>
              </a:endParaRPr>
            </a:p>
          </p:txBody>
        </p:sp>
      </p:grpSp>
      <p:sp>
        <p:nvSpPr>
          <p:cNvPr id="24" name="TextBox 9"/>
          <p:cNvSpPr txBox="1"/>
          <p:nvPr/>
        </p:nvSpPr>
        <p:spPr>
          <a:xfrm>
            <a:off x="3267771" y="3378349"/>
            <a:ext cx="2807788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dist">
              <a:lnSpc>
                <a:spcPts val="1250"/>
              </a:lnSpc>
            </a:pPr>
            <a:r>
              <a:rPr lang="zh-TW" altLang="en-US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臺北市文山區永建國小 黃晶瑩</a:t>
            </a:r>
            <a:endParaRPr lang="en-US" altLang="zh-TW" sz="1000" b="1" dirty="0"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250"/>
              </a:lnSpc>
            </a:pPr>
            <a:r>
              <a:rPr lang="zh-TW" altLang="en-US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臺北市文山區明道國小 林雅婷</a:t>
            </a:r>
            <a:endParaRPr lang="en-US" altLang="zh-TW" sz="1000" b="1" dirty="0" smtClean="0"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250"/>
              </a:lnSpc>
            </a:pPr>
            <a:r>
              <a:rPr lang="zh-TW" altLang="en-US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臺北市中山區懷生國小 蔡余欣</a:t>
            </a:r>
            <a:endParaRPr lang="en-US" altLang="zh-TW" sz="1000" b="1" dirty="0"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1693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6"/>
          <p:cNvSpPr txBox="1">
            <a:spLocks noGrp="1"/>
          </p:cNvSpPr>
          <p:nvPr>
            <p:ph type="title"/>
          </p:nvPr>
        </p:nvSpPr>
        <p:spPr>
          <a:xfrm>
            <a:off x="713225" y="28827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zh-TW">
                <a:latin typeface="DFKai-SB"/>
                <a:ea typeface="DFKai-SB"/>
                <a:cs typeface="DFKai-SB"/>
                <a:sym typeface="DFKai-SB"/>
              </a:rPr>
              <a:t>以永建國小英語實施彈性課程規劃為例</a:t>
            </a:r>
            <a:br>
              <a:rPr lang="zh-TW">
                <a:latin typeface="DFKai-SB"/>
                <a:ea typeface="DFKai-SB"/>
                <a:cs typeface="DFKai-SB"/>
                <a:sym typeface="DFKai-SB"/>
              </a:rPr>
            </a:br>
            <a:r>
              <a:rPr lang="zh-TW">
                <a:latin typeface="DFKai-SB"/>
                <a:ea typeface="DFKai-SB"/>
                <a:cs typeface="DFKai-SB"/>
                <a:sym typeface="DFKai-SB"/>
              </a:rPr>
              <a:t>                  --------</a:t>
            </a:r>
            <a:r>
              <a:rPr lang="zh-TW" sz="1800">
                <a:latin typeface="DFKai-SB"/>
                <a:ea typeface="DFKai-SB"/>
                <a:cs typeface="DFKai-SB"/>
                <a:sym typeface="DFKai-SB"/>
              </a:rPr>
              <a:t>學校特色:環境教育</a:t>
            </a:r>
            <a:endParaRPr sz="1800">
              <a:latin typeface="DFKai-SB"/>
              <a:ea typeface="DFKai-SB"/>
              <a:cs typeface="DFKai-SB"/>
              <a:sym typeface="DFKai-SB"/>
            </a:endParaRPr>
          </a:p>
        </p:txBody>
      </p:sp>
      <p:graphicFrame>
        <p:nvGraphicFramePr>
          <p:cNvPr id="349" name="Google Shape;349;p6"/>
          <p:cNvGraphicFramePr/>
          <p:nvPr/>
        </p:nvGraphicFramePr>
        <p:xfrm>
          <a:off x="963495" y="1570751"/>
          <a:ext cx="6797650" cy="3074925"/>
        </p:xfrm>
        <a:graphic>
          <a:graphicData uri="http://schemas.openxmlformats.org/drawingml/2006/table">
            <a:tbl>
              <a:tblPr firstRow="1" bandRow="1">
                <a:gradFill>
                  <a:gsLst>
                    <a:gs pos="0">
                      <a:srgbClr val="B1E1DB"/>
                    </a:gs>
                    <a:gs pos="35000">
                      <a:srgbClr val="C8E9E6"/>
                    </a:gs>
                    <a:gs pos="100000">
                      <a:srgbClr val="E9F7F7"/>
                    </a:gs>
                  </a:gsLst>
                  <a:lin ang="16200000" scaled="0"/>
                </a:gradFill>
                <a:tableStyleId>{EA6D7E8C-C3E6-4918-9EB2-3041ED23C4DF}</a:tableStyleId>
              </a:tblPr>
              <a:tblGrid>
                <a:gridCol w="1140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5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5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658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92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年段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場域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植物/食物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動物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92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一年級</a:t>
                      </a:r>
                      <a:endParaRPr/>
                    </a:p>
                  </a:txBody>
                  <a:tcPr marL="91450" marR="91450" marT="45725" marB="45725"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校園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校園大樹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校園動物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2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二年級</a:t>
                      </a:r>
                      <a:endParaRPr/>
                    </a:p>
                  </a:txBody>
                  <a:tcPr marL="91450" marR="91450" marT="45725" marB="45725"/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種子大發現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昆蟲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92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三年級</a:t>
                      </a:r>
                      <a:endParaRPr/>
                    </a:p>
                  </a:txBody>
                  <a:tcPr marL="91450" marR="91450" marT="45725" marB="45725"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馬明潭</a:t>
                      </a:r>
                      <a:endParaRPr sz="1400" u="none" strike="noStrike" cap="none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、社區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飲食紅綠燈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螢火蟲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92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四年級</a:t>
                      </a:r>
                      <a:endParaRPr/>
                    </a:p>
                  </a:txBody>
                  <a:tcPr marL="91450" marR="91450" marT="45725" marB="45725"/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田園樂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青蛙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92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五年級</a:t>
                      </a:r>
                      <a:endParaRPr/>
                    </a:p>
                  </a:txBody>
                  <a:tcPr marL="91450" marR="91450" marT="45725" marB="45725"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台灣、</a:t>
                      </a:r>
                      <a:endParaRPr sz="1400" u="none" strike="noStrike" cap="none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國際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食物碳足跡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台灣原生種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92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六年級</a:t>
                      </a:r>
                      <a:endParaRPr/>
                    </a:p>
                  </a:txBody>
                  <a:tcPr marL="91450" marR="91450" marT="45725" marB="45725"/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國際用餐禮儀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瀕臨絕種的動物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50" name="Google Shape;350;p6"/>
          <p:cNvSpPr/>
          <p:nvPr/>
        </p:nvSpPr>
        <p:spPr>
          <a:xfrm>
            <a:off x="5111350" y="1188601"/>
            <a:ext cx="843900" cy="3705000"/>
          </a:xfrm>
          <a:prstGeom prst="up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1F2D2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6"/>
          <p:cNvSpPr txBox="1"/>
          <p:nvPr/>
        </p:nvSpPr>
        <p:spPr>
          <a:xfrm rot="5400000">
            <a:off x="3765700" y="2856451"/>
            <a:ext cx="353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融入可以累加、重複應用的語言</a:t>
            </a:r>
            <a:endParaRPr/>
          </a:p>
        </p:txBody>
      </p:sp>
      <p:sp>
        <p:nvSpPr>
          <p:cNvPr id="352" name="Google Shape;352;p6"/>
          <p:cNvSpPr txBox="1"/>
          <p:nvPr/>
        </p:nvSpPr>
        <p:spPr>
          <a:xfrm>
            <a:off x="601375" y="254700"/>
            <a:ext cx="4075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3500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7"/>
          <p:cNvSpPr/>
          <p:nvPr/>
        </p:nvSpPr>
        <p:spPr>
          <a:xfrm>
            <a:off x="1524241" y="4500712"/>
            <a:ext cx="2333356" cy="417855"/>
          </a:xfrm>
          <a:custGeom>
            <a:avLst/>
            <a:gdLst/>
            <a:ahLst/>
            <a:cxnLst/>
            <a:rect l="l" t="t" r="r" b="b"/>
            <a:pathLst>
              <a:path w="84099" h="21467" extrusionOk="0">
                <a:moveTo>
                  <a:pt x="59366" y="1"/>
                </a:moveTo>
                <a:cubicBezTo>
                  <a:pt x="54907" y="1"/>
                  <a:pt x="50455" y="399"/>
                  <a:pt x="46061" y="968"/>
                </a:cubicBezTo>
                <a:cubicBezTo>
                  <a:pt x="38089" y="689"/>
                  <a:pt x="30091" y="487"/>
                  <a:pt x="22120" y="411"/>
                </a:cubicBezTo>
                <a:cubicBezTo>
                  <a:pt x="21595" y="406"/>
                  <a:pt x="21066" y="404"/>
                  <a:pt x="20533" y="404"/>
                </a:cubicBezTo>
                <a:cubicBezTo>
                  <a:pt x="14744" y="404"/>
                  <a:pt x="8589" y="738"/>
                  <a:pt x="4556" y="3195"/>
                </a:cubicBezTo>
                <a:cubicBezTo>
                  <a:pt x="1949" y="4789"/>
                  <a:pt x="684" y="7041"/>
                  <a:pt x="405" y="9268"/>
                </a:cubicBezTo>
                <a:cubicBezTo>
                  <a:pt x="254" y="10534"/>
                  <a:pt x="203" y="12002"/>
                  <a:pt x="608" y="13419"/>
                </a:cubicBezTo>
                <a:cubicBezTo>
                  <a:pt x="1" y="15747"/>
                  <a:pt x="1721" y="18303"/>
                  <a:pt x="4961" y="19518"/>
                </a:cubicBezTo>
                <a:cubicBezTo>
                  <a:pt x="7517" y="20480"/>
                  <a:pt x="10605" y="20632"/>
                  <a:pt x="13540" y="20758"/>
                </a:cubicBezTo>
                <a:cubicBezTo>
                  <a:pt x="14527" y="20783"/>
                  <a:pt x="15489" y="20834"/>
                  <a:pt x="16476" y="20859"/>
                </a:cubicBezTo>
                <a:cubicBezTo>
                  <a:pt x="18247" y="21087"/>
                  <a:pt x="20044" y="21264"/>
                  <a:pt x="21816" y="21340"/>
                </a:cubicBezTo>
                <a:cubicBezTo>
                  <a:pt x="23090" y="21402"/>
                  <a:pt x="24363" y="21430"/>
                  <a:pt x="25635" y="21430"/>
                </a:cubicBezTo>
                <a:cubicBezTo>
                  <a:pt x="27497" y="21430"/>
                  <a:pt x="29356" y="21370"/>
                  <a:pt x="31205" y="21264"/>
                </a:cubicBezTo>
                <a:cubicBezTo>
                  <a:pt x="37569" y="21403"/>
                  <a:pt x="43923" y="21467"/>
                  <a:pt x="50279" y="21467"/>
                </a:cubicBezTo>
                <a:cubicBezTo>
                  <a:pt x="54363" y="21467"/>
                  <a:pt x="58448" y="21440"/>
                  <a:pt x="62536" y="21391"/>
                </a:cubicBezTo>
                <a:cubicBezTo>
                  <a:pt x="68762" y="21315"/>
                  <a:pt x="75671" y="20986"/>
                  <a:pt x="79897" y="18126"/>
                </a:cubicBezTo>
                <a:cubicBezTo>
                  <a:pt x="82377" y="16456"/>
                  <a:pt x="83516" y="14128"/>
                  <a:pt x="83643" y="11825"/>
                </a:cubicBezTo>
                <a:cubicBezTo>
                  <a:pt x="83693" y="11065"/>
                  <a:pt x="83693" y="10230"/>
                  <a:pt x="83592" y="9370"/>
                </a:cubicBezTo>
                <a:cubicBezTo>
                  <a:pt x="84098" y="7269"/>
                  <a:pt x="82681" y="5017"/>
                  <a:pt x="79922" y="3751"/>
                </a:cubicBezTo>
                <a:cubicBezTo>
                  <a:pt x="79796" y="3675"/>
                  <a:pt x="79669" y="3600"/>
                  <a:pt x="79518" y="3549"/>
                </a:cubicBezTo>
                <a:cubicBezTo>
                  <a:pt x="74355" y="1246"/>
                  <a:pt x="67749" y="208"/>
                  <a:pt x="61473" y="31"/>
                </a:cubicBezTo>
                <a:cubicBezTo>
                  <a:pt x="60771" y="10"/>
                  <a:pt x="60068" y="1"/>
                  <a:pt x="5936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7"/>
          <p:cNvSpPr/>
          <p:nvPr/>
        </p:nvSpPr>
        <p:spPr>
          <a:xfrm>
            <a:off x="1513834" y="3121490"/>
            <a:ext cx="2358556" cy="417855"/>
          </a:xfrm>
          <a:custGeom>
            <a:avLst/>
            <a:gdLst/>
            <a:ahLst/>
            <a:cxnLst/>
            <a:rect l="l" t="t" r="r" b="b"/>
            <a:pathLst>
              <a:path w="84099" h="21467" extrusionOk="0">
                <a:moveTo>
                  <a:pt x="59366" y="1"/>
                </a:moveTo>
                <a:cubicBezTo>
                  <a:pt x="54907" y="1"/>
                  <a:pt x="50455" y="399"/>
                  <a:pt x="46061" y="968"/>
                </a:cubicBezTo>
                <a:cubicBezTo>
                  <a:pt x="38089" y="689"/>
                  <a:pt x="30091" y="487"/>
                  <a:pt x="22120" y="411"/>
                </a:cubicBezTo>
                <a:cubicBezTo>
                  <a:pt x="21595" y="406"/>
                  <a:pt x="21066" y="404"/>
                  <a:pt x="20533" y="404"/>
                </a:cubicBezTo>
                <a:cubicBezTo>
                  <a:pt x="14744" y="404"/>
                  <a:pt x="8589" y="738"/>
                  <a:pt x="4556" y="3195"/>
                </a:cubicBezTo>
                <a:cubicBezTo>
                  <a:pt x="1949" y="4789"/>
                  <a:pt x="684" y="7041"/>
                  <a:pt x="405" y="9268"/>
                </a:cubicBezTo>
                <a:cubicBezTo>
                  <a:pt x="254" y="10534"/>
                  <a:pt x="203" y="12002"/>
                  <a:pt x="608" y="13419"/>
                </a:cubicBezTo>
                <a:cubicBezTo>
                  <a:pt x="1" y="15747"/>
                  <a:pt x="1721" y="18303"/>
                  <a:pt x="4961" y="19518"/>
                </a:cubicBezTo>
                <a:cubicBezTo>
                  <a:pt x="7517" y="20480"/>
                  <a:pt x="10605" y="20632"/>
                  <a:pt x="13540" y="20758"/>
                </a:cubicBezTo>
                <a:cubicBezTo>
                  <a:pt x="14527" y="20783"/>
                  <a:pt x="15489" y="20834"/>
                  <a:pt x="16476" y="20859"/>
                </a:cubicBezTo>
                <a:cubicBezTo>
                  <a:pt x="18247" y="21087"/>
                  <a:pt x="20044" y="21264"/>
                  <a:pt x="21816" y="21340"/>
                </a:cubicBezTo>
                <a:cubicBezTo>
                  <a:pt x="23090" y="21402"/>
                  <a:pt x="24363" y="21430"/>
                  <a:pt x="25635" y="21430"/>
                </a:cubicBezTo>
                <a:cubicBezTo>
                  <a:pt x="27497" y="21430"/>
                  <a:pt x="29356" y="21370"/>
                  <a:pt x="31205" y="21264"/>
                </a:cubicBezTo>
                <a:cubicBezTo>
                  <a:pt x="37569" y="21403"/>
                  <a:pt x="43923" y="21467"/>
                  <a:pt x="50279" y="21467"/>
                </a:cubicBezTo>
                <a:cubicBezTo>
                  <a:pt x="54363" y="21467"/>
                  <a:pt x="58448" y="21440"/>
                  <a:pt x="62536" y="21391"/>
                </a:cubicBezTo>
                <a:cubicBezTo>
                  <a:pt x="68762" y="21315"/>
                  <a:pt x="75671" y="20986"/>
                  <a:pt x="79897" y="18126"/>
                </a:cubicBezTo>
                <a:cubicBezTo>
                  <a:pt x="82377" y="16456"/>
                  <a:pt x="83516" y="14128"/>
                  <a:pt x="83643" y="11825"/>
                </a:cubicBezTo>
                <a:cubicBezTo>
                  <a:pt x="83693" y="11065"/>
                  <a:pt x="83693" y="10230"/>
                  <a:pt x="83592" y="9370"/>
                </a:cubicBezTo>
                <a:cubicBezTo>
                  <a:pt x="84098" y="7269"/>
                  <a:pt x="82681" y="5017"/>
                  <a:pt x="79922" y="3751"/>
                </a:cubicBezTo>
                <a:cubicBezTo>
                  <a:pt x="79796" y="3675"/>
                  <a:pt x="79669" y="3600"/>
                  <a:pt x="79518" y="3549"/>
                </a:cubicBezTo>
                <a:cubicBezTo>
                  <a:pt x="74355" y="1246"/>
                  <a:pt x="67749" y="208"/>
                  <a:pt x="61473" y="31"/>
                </a:cubicBezTo>
                <a:cubicBezTo>
                  <a:pt x="60771" y="10"/>
                  <a:pt x="60068" y="1"/>
                  <a:pt x="5936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7"/>
          <p:cNvSpPr/>
          <p:nvPr/>
        </p:nvSpPr>
        <p:spPr>
          <a:xfrm>
            <a:off x="1524241" y="2420314"/>
            <a:ext cx="2358558" cy="417855"/>
          </a:xfrm>
          <a:custGeom>
            <a:avLst/>
            <a:gdLst/>
            <a:ahLst/>
            <a:cxnLst/>
            <a:rect l="l" t="t" r="r" b="b"/>
            <a:pathLst>
              <a:path w="84099" h="21467" extrusionOk="0">
                <a:moveTo>
                  <a:pt x="59366" y="1"/>
                </a:moveTo>
                <a:cubicBezTo>
                  <a:pt x="54907" y="1"/>
                  <a:pt x="50455" y="399"/>
                  <a:pt x="46061" y="968"/>
                </a:cubicBezTo>
                <a:cubicBezTo>
                  <a:pt x="38089" y="689"/>
                  <a:pt x="30091" y="487"/>
                  <a:pt x="22120" y="411"/>
                </a:cubicBezTo>
                <a:cubicBezTo>
                  <a:pt x="21595" y="406"/>
                  <a:pt x="21066" y="404"/>
                  <a:pt x="20533" y="404"/>
                </a:cubicBezTo>
                <a:cubicBezTo>
                  <a:pt x="14744" y="404"/>
                  <a:pt x="8589" y="738"/>
                  <a:pt x="4556" y="3195"/>
                </a:cubicBezTo>
                <a:cubicBezTo>
                  <a:pt x="1949" y="4789"/>
                  <a:pt x="684" y="7041"/>
                  <a:pt x="405" y="9268"/>
                </a:cubicBezTo>
                <a:cubicBezTo>
                  <a:pt x="254" y="10534"/>
                  <a:pt x="203" y="12002"/>
                  <a:pt x="608" y="13419"/>
                </a:cubicBezTo>
                <a:cubicBezTo>
                  <a:pt x="1" y="15747"/>
                  <a:pt x="1721" y="18303"/>
                  <a:pt x="4961" y="19518"/>
                </a:cubicBezTo>
                <a:cubicBezTo>
                  <a:pt x="7517" y="20480"/>
                  <a:pt x="10605" y="20632"/>
                  <a:pt x="13540" y="20758"/>
                </a:cubicBezTo>
                <a:cubicBezTo>
                  <a:pt x="14527" y="20783"/>
                  <a:pt x="15489" y="20834"/>
                  <a:pt x="16476" y="20859"/>
                </a:cubicBezTo>
                <a:cubicBezTo>
                  <a:pt x="18247" y="21087"/>
                  <a:pt x="20044" y="21264"/>
                  <a:pt x="21816" y="21340"/>
                </a:cubicBezTo>
                <a:cubicBezTo>
                  <a:pt x="23090" y="21402"/>
                  <a:pt x="24363" y="21430"/>
                  <a:pt x="25635" y="21430"/>
                </a:cubicBezTo>
                <a:cubicBezTo>
                  <a:pt x="27497" y="21430"/>
                  <a:pt x="29356" y="21370"/>
                  <a:pt x="31205" y="21264"/>
                </a:cubicBezTo>
                <a:cubicBezTo>
                  <a:pt x="37569" y="21403"/>
                  <a:pt x="43923" y="21467"/>
                  <a:pt x="50279" y="21467"/>
                </a:cubicBezTo>
                <a:cubicBezTo>
                  <a:pt x="54363" y="21467"/>
                  <a:pt x="58448" y="21440"/>
                  <a:pt x="62536" y="21391"/>
                </a:cubicBezTo>
                <a:cubicBezTo>
                  <a:pt x="68762" y="21315"/>
                  <a:pt x="75671" y="20986"/>
                  <a:pt x="79897" y="18126"/>
                </a:cubicBezTo>
                <a:cubicBezTo>
                  <a:pt x="82377" y="16456"/>
                  <a:pt x="83516" y="14128"/>
                  <a:pt x="83643" y="11825"/>
                </a:cubicBezTo>
                <a:cubicBezTo>
                  <a:pt x="83693" y="11065"/>
                  <a:pt x="83693" y="10230"/>
                  <a:pt x="83592" y="9370"/>
                </a:cubicBezTo>
                <a:cubicBezTo>
                  <a:pt x="84098" y="7269"/>
                  <a:pt x="82681" y="5017"/>
                  <a:pt x="79922" y="3751"/>
                </a:cubicBezTo>
                <a:cubicBezTo>
                  <a:pt x="79796" y="3675"/>
                  <a:pt x="79669" y="3600"/>
                  <a:pt x="79518" y="3549"/>
                </a:cubicBezTo>
                <a:cubicBezTo>
                  <a:pt x="74355" y="1246"/>
                  <a:pt x="67749" y="208"/>
                  <a:pt x="61473" y="31"/>
                </a:cubicBezTo>
                <a:cubicBezTo>
                  <a:pt x="60771" y="10"/>
                  <a:pt x="60068" y="1"/>
                  <a:pt x="5936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7"/>
          <p:cNvSpPr/>
          <p:nvPr/>
        </p:nvSpPr>
        <p:spPr>
          <a:xfrm>
            <a:off x="1513834" y="1700428"/>
            <a:ext cx="2358557" cy="417855"/>
          </a:xfrm>
          <a:custGeom>
            <a:avLst/>
            <a:gdLst/>
            <a:ahLst/>
            <a:cxnLst/>
            <a:rect l="l" t="t" r="r" b="b"/>
            <a:pathLst>
              <a:path w="84099" h="21467" extrusionOk="0">
                <a:moveTo>
                  <a:pt x="59366" y="1"/>
                </a:moveTo>
                <a:cubicBezTo>
                  <a:pt x="54907" y="1"/>
                  <a:pt x="50455" y="399"/>
                  <a:pt x="46061" y="968"/>
                </a:cubicBezTo>
                <a:cubicBezTo>
                  <a:pt x="38089" y="689"/>
                  <a:pt x="30091" y="487"/>
                  <a:pt x="22120" y="411"/>
                </a:cubicBezTo>
                <a:cubicBezTo>
                  <a:pt x="21595" y="406"/>
                  <a:pt x="21066" y="404"/>
                  <a:pt x="20533" y="404"/>
                </a:cubicBezTo>
                <a:cubicBezTo>
                  <a:pt x="14744" y="404"/>
                  <a:pt x="8589" y="738"/>
                  <a:pt x="4556" y="3195"/>
                </a:cubicBezTo>
                <a:cubicBezTo>
                  <a:pt x="1949" y="4789"/>
                  <a:pt x="684" y="7041"/>
                  <a:pt x="405" y="9268"/>
                </a:cubicBezTo>
                <a:cubicBezTo>
                  <a:pt x="254" y="10534"/>
                  <a:pt x="203" y="12002"/>
                  <a:pt x="608" y="13419"/>
                </a:cubicBezTo>
                <a:cubicBezTo>
                  <a:pt x="1" y="15747"/>
                  <a:pt x="1721" y="18303"/>
                  <a:pt x="4961" y="19518"/>
                </a:cubicBezTo>
                <a:cubicBezTo>
                  <a:pt x="7517" y="20480"/>
                  <a:pt x="10605" y="20632"/>
                  <a:pt x="13540" y="20758"/>
                </a:cubicBezTo>
                <a:cubicBezTo>
                  <a:pt x="14527" y="20783"/>
                  <a:pt x="15489" y="20834"/>
                  <a:pt x="16476" y="20859"/>
                </a:cubicBezTo>
                <a:cubicBezTo>
                  <a:pt x="18247" y="21087"/>
                  <a:pt x="20044" y="21264"/>
                  <a:pt x="21816" y="21340"/>
                </a:cubicBezTo>
                <a:cubicBezTo>
                  <a:pt x="23090" y="21402"/>
                  <a:pt x="24363" y="21430"/>
                  <a:pt x="25635" y="21430"/>
                </a:cubicBezTo>
                <a:cubicBezTo>
                  <a:pt x="27497" y="21430"/>
                  <a:pt x="29356" y="21370"/>
                  <a:pt x="31205" y="21264"/>
                </a:cubicBezTo>
                <a:cubicBezTo>
                  <a:pt x="37569" y="21403"/>
                  <a:pt x="43923" y="21467"/>
                  <a:pt x="50279" y="21467"/>
                </a:cubicBezTo>
                <a:cubicBezTo>
                  <a:pt x="54363" y="21467"/>
                  <a:pt x="58448" y="21440"/>
                  <a:pt x="62536" y="21391"/>
                </a:cubicBezTo>
                <a:cubicBezTo>
                  <a:pt x="68762" y="21315"/>
                  <a:pt x="75671" y="20986"/>
                  <a:pt x="79897" y="18126"/>
                </a:cubicBezTo>
                <a:cubicBezTo>
                  <a:pt x="82377" y="16456"/>
                  <a:pt x="83516" y="14128"/>
                  <a:pt x="83643" y="11825"/>
                </a:cubicBezTo>
                <a:cubicBezTo>
                  <a:pt x="83693" y="11065"/>
                  <a:pt x="83693" y="10230"/>
                  <a:pt x="83592" y="9370"/>
                </a:cubicBezTo>
                <a:cubicBezTo>
                  <a:pt x="84098" y="7269"/>
                  <a:pt x="82681" y="5017"/>
                  <a:pt x="79922" y="3751"/>
                </a:cubicBezTo>
                <a:cubicBezTo>
                  <a:pt x="79796" y="3675"/>
                  <a:pt x="79669" y="3600"/>
                  <a:pt x="79518" y="3549"/>
                </a:cubicBezTo>
                <a:cubicBezTo>
                  <a:pt x="74355" y="1246"/>
                  <a:pt x="67749" y="208"/>
                  <a:pt x="61473" y="31"/>
                </a:cubicBezTo>
                <a:cubicBezTo>
                  <a:pt x="60771" y="10"/>
                  <a:pt x="60068" y="1"/>
                  <a:pt x="5936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7"/>
          <p:cNvSpPr/>
          <p:nvPr/>
        </p:nvSpPr>
        <p:spPr>
          <a:xfrm>
            <a:off x="1513834" y="1045207"/>
            <a:ext cx="2358556" cy="417855"/>
          </a:xfrm>
          <a:custGeom>
            <a:avLst/>
            <a:gdLst/>
            <a:ahLst/>
            <a:cxnLst/>
            <a:rect l="l" t="t" r="r" b="b"/>
            <a:pathLst>
              <a:path w="84099" h="21467" extrusionOk="0">
                <a:moveTo>
                  <a:pt x="59366" y="1"/>
                </a:moveTo>
                <a:cubicBezTo>
                  <a:pt x="54907" y="1"/>
                  <a:pt x="50455" y="399"/>
                  <a:pt x="46061" y="968"/>
                </a:cubicBezTo>
                <a:cubicBezTo>
                  <a:pt x="38089" y="689"/>
                  <a:pt x="30091" y="487"/>
                  <a:pt x="22120" y="411"/>
                </a:cubicBezTo>
                <a:cubicBezTo>
                  <a:pt x="21595" y="406"/>
                  <a:pt x="21066" y="404"/>
                  <a:pt x="20533" y="404"/>
                </a:cubicBezTo>
                <a:cubicBezTo>
                  <a:pt x="14744" y="404"/>
                  <a:pt x="8589" y="738"/>
                  <a:pt x="4556" y="3195"/>
                </a:cubicBezTo>
                <a:cubicBezTo>
                  <a:pt x="1949" y="4789"/>
                  <a:pt x="684" y="7041"/>
                  <a:pt x="405" y="9268"/>
                </a:cubicBezTo>
                <a:cubicBezTo>
                  <a:pt x="254" y="10534"/>
                  <a:pt x="203" y="12002"/>
                  <a:pt x="608" y="13419"/>
                </a:cubicBezTo>
                <a:cubicBezTo>
                  <a:pt x="1" y="15747"/>
                  <a:pt x="1721" y="18303"/>
                  <a:pt x="4961" y="19518"/>
                </a:cubicBezTo>
                <a:cubicBezTo>
                  <a:pt x="7517" y="20480"/>
                  <a:pt x="10605" y="20632"/>
                  <a:pt x="13540" y="20758"/>
                </a:cubicBezTo>
                <a:cubicBezTo>
                  <a:pt x="14527" y="20783"/>
                  <a:pt x="15489" y="20834"/>
                  <a:pt x="16476" y="20859"/>
                </a:cubicBezTo>
                <a:cubicBezTo>
                  <a:pt x="18247" y="21087"/>
                  <a:pt x="20044" y="21264"/>
                  <a:pt x="21816" y="21340"/>
                </a:cubicBezTo>
                <a:cubicBezTo>
                  <a:pt x="23090" y="21402"/>
                  <a:pt x="24363" y="21430"/>
                  <a:pt x="25635" y="21430"/>
                </a:cubicBezTo>
                <a:cubicBezTo>
                  <a:pt x="27497" y="21430"/>
                  <a:pt x="29356" y="21370"/>
                  <a:pt x="31205" y="21264"/>
                </a:cubicBezTo>
                <a:cubicBezTo>
                  <a:pt x="37569" y="21403"/>
                  <a:pt x="43923" y="21467"/>
                  <a:pt x="50279" y="21467"/>
                </a:cubicBezTo>
                <a:cubicBezTo>
                  <a:pt x="54363" y="21467"/>
                  <a:pt x="58448" y="21440"/>
                  <a:pt x="62536" y="21391"/>
                </a:cubicBezTo>
                <a:cubicBezTo>
                  <a:pt x="68762" y="21315"/>
                  <a:pt x="75671" y="20986"/>
                  <a:pt x="79897" y="18126"/>
                </a:cubicBezTo>
                <a:cubicBezTo>
                  <a:pt x="82377" y="16456"/>
                  <a:pt x="83516" y="14128"/>
                  <a:pt x="83643" y="11825"/>
                </a:cubicBezTo>
                <a:cubicBezTo>
                  <a:pt x="83693" y="11065"/>
                  <a:pt x="83693" y="10230"/>
                  <a:pt x="83592" y="9370"/>
                </a:cubicBezTo>
                <a:cubicBezTo>
                  <a:pt x="84098" y="7269"/>
                  <a:pt x="82681" y="5017"/>
                  <a:pt x="79922" y="3751"/>
                </a:cubicBezTo>
                <a:cubicBezTo>
                  <a:pt x="79796" y="3675"/>
                  <a:pt x="79669" y="3600"/>
                  <a:pt x="79518" y="3549"/>
                </a:cubicBezTo>
                <a:cubicBezTo>
                  <a:pt x="74355" y="1246"/>
                  <a:pt x="67749" y="208"/>
                  <a:pt x="61473" y="31"/>
                </a:cubicBezTo>
                <a:cubicBezTo>
                  <a:pt x="60771" y="10"/>
                  <a:pt x="60068" y="1"/>
                  <a:pt x="5936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7"/>
          <p:cNvSpPr txBox="1">
            <a:spLocks noGrp="1"/>
          </p:cNvSpPr>
          <p:nvPr>
            <p:ph type="title"/>
          </p:nvPr>
        </p:nvSpPr>
        <p:spPr>
          <a:xfrm>
            <a:off x="664130" y="213392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zh-TW">
                <a:latin typeface="DFKai-SB"/>
                <a:ea typeface="DFKai-SB"/>
                <a:cs typeface="DFKai-SB"/>
                <a:sym typeface="DFKai-SB"/>
              </a:rPr>
              <a:t>備課步驟</a:t>
            </a:r>
            <a:endParaRPr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363" name="Google Shape;363;p7"/>
          <p:cNvSpPr txBox="1"/>
          <p:nvPr/>
        </p:nvSpPr>
        <p:spPr>
          <a:xfrm>
            <a:off x="1902444" y="1023301"/>
            <a:ext cx="173674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確認主題</a:t>
            </a:r>
            <a:endParaRPr/>
          </a:p>
        </p:txBody>
      </p:sp>
      <p:sp>
        <p:nvSpPr>
          <p:cNvPr id="364" name="Google Shape;364;p7"/>
          <p:cNvSpPr txBox="1"/>
          <p:nvPr/>
        </p:nvSpPr>
        <p:spPr>
          <a:xfrm>
            <a:off x="1607871" y="1666261"/>
            <a:ext cx="203131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了解先備知識</a:t>
            </a:r>
            <a:endParaRPr/>
          </a:p>
        </p:txBody>
      </p:sp>
      <p:sp>
        <p:nvSpPr>
          <p:cNvPr id="365" name="Google Shape;365;p7"/>
          <p:cNvSpPr txBox="1"/>
          <p:nvPr/>
        </p:nvSpPr>
        <p:spPr>
          <a:xfrm>
            <a:off x="1677452" y="2388527"/>
            <a:ext cx="203131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確認學習目標</a:t>
            </a:r>
            <a:endParaRPr/>
          </a:p>
        </p:txBody>
      </p:sp>
      <p:sp>
        <p:nvSpPr>
          <p:cNvPr id="366" name="Google Shape;366;p7"/>
          <p:cNvSpPr txBox="1"/>
          <p:nvPr/>
        </p:nvSpPr>
        <p:spPr>
          <a:xfrm>
            <a:off x="1664853" y="3099584"/>
            <a:ext cx="193137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表現任務</a:t>
            </a:r>
            <a:endParaRPr/>
          </a:p>
        </p:txBody>
      </p:sp>
      <p:sp>
        <p:nvSpPr>
          <p:cNvPr id="367" name="Google Shape;367;p7"/>
          <p:cNvSpPr/>
          <p:nvPr/>
        </p:nvSpPr>
        <p:spPr>
          <a:xfrm>
            <a:off x="1539034" y="3801697"/>
            <a:ext cx="2333356" cy="417855"/>
          </a:xfrm>
          <a:custGeom>
            <a:avLst/>
            <a:gdLst/>
            <a:ahLst/>
            <a:cxnLst/>
            <a:rect l="l" t="t" r="r" b="b"/>
            <a:pathLst>
              <a:path w="84099" h="21467" extrusionOk="0">
                <a:moveTo>
                  <a:pt x="59366" y="1"/>
                </a:moveTo>
                <a:cubicBezTo>
                  <a:pt x="54907" y="1"/>
                  <a:pt x="50455" y="399"/>
                  <a:pt x="46061" y="968"/>
                </a:cubicBezTo>
                <a:cubicBezTo>
                  <a:pt x="38089" y="689"/>
                  <a:pt x="30091" y="487"/>
                  <a:pt x="22120" y="411"/>
                </a:cubicBezTo>
                <a:cubicBezTo>
                  <a:pt x="21595" y="406"/>
                  <a:pt x="21066" y="404"/>
                  <a:pt x="20533" y="404"/>
                </a:cubicBezTo>
                <a:cubicBezTo>
                  <a:pt x="14744" y="404"/>
                  <a:pt x="8589" y="738"/>
                  <a:pt x="4556" y="3195"/>
                </a:cubicBezTo>
                <a:cubicBezTo>
                  <a:pt x="1949" y="4789"/>
                  <a:pt x="684" y="7041"/>
                  <a:pt x="405" y="9268"/>
                </a:cubicBezTo>
                <a:cubicBezTo>
                  <a:pt x="254" y="10534"/>
                  <a:pt x="203" y="12002"/>
                  <a:pt x="608" y="13419"/>
                </a:cubicBezTo>
                <a:cubicBezTo>
                  <a:pt x="1" y="15747"/>
                  <a:pt x="1721" y="18303"/>
                  <a:pt x="4961" y="19518"/>
                </a:cubicBezTo>
                <a:cubicBezTo>
                  <a:pt x="7517" y="20480"/>
                  <a:pt x="10605" y="20632"/>
                  <a:pt x="13540" y="20758"/>
                </a:cubicBezTo>
                <a:cubicBezTo>
                  <a:pt x="14527" y="20783"/>
                  <a:pt x="15489" y="20834"/>
                  <a:pt x="16476" y="20859"/>
                </a:cubicBezTo>
                <a:cubicBezTo>
                  <a:pt x="18247" y="21087"/>
                  <a:pt x="20044" y="21264"/>
                  <a:pt x="21816" y="21340"/>
                </a:cubicBezTo>
                <a:cubicBezTo>
                  <a:pt x="23090" y="21402"/>
                  <a:pt x="24363" y="21430"/>
                  <a:pt x="25635" y="21430"/>
                </a:cubicBezTo>
                <a:cubicBezTo>
                  <a:pt x="27497" y="21430"/>
                  <a:pt x="29356" y="21370"/>
                  <a:pt x="31205" y="21264"/>
                </a:cubicBezTo>
                <a:cubicBezTo>
                  <a:pt x="37569" y="21403"/>
                  <a:pt x="43923" y="21467"/>
                  <a:pt x="50279" y="21467"/>
                </a:cubicBezTo>
                <a:cubicBezTo>
                  <a:pt x="54363" y="21467"/>
                  <a:pt x="58448" y="21440"/>
                  <a:pt x="62536" y="21391"/>
                </a:cubicBezTo>
                <a:cubicBezTo>
                  <a:pt x="68762" y="21315"/>
                  <a:pt x="75671" y="20986"/>
                  <a:pt x="79897" y="18126"/>
                </a:cubicBezTo>
                <a:cubicBezTo>
                  <a:pt x="82377" y="16456"/>
                  <a:pt x="83516" y="14128"/>
                  <a:pt x="83643" y="11825"/>
                </a:cubicBezTo>
                <a:cubicBezTo>
                  <a:pt x="83693" y="11065"/>
                  <a:pt x="83693" y="10230"/>
                  <a:pt x="83592" y="9370"/>
                </a:cubicBezTo>
                <a:cubicBezTo>
                  <a:pt x="84098" y="7269"/>
                  <a:pt x="82681" y="5017"/>
                  <a:pt x="79922" y="3751"/>
                </a:cubicBezTo>
                <a:cubicBezTo>
                  <a:pt x="79796" y="3675"/>
                  <a:pt x="79669" y="3600"/>
                  <a:pt x="79518" y="3549"/>
                </a:cubicBezTo>
                <a:cubicBezTo>
                  <a:pt x="74355" y="1246"/>
                  <a:pt x="67749" y="208"/>
                  <a:pt x="61473" y="31"/>
                </a:cubicBezTo>
                <a:cubicBezTo>
                  <a:pt x="60771" y="10"/>
                  <a:pt x="60068" y="1"/>
                  <a:pt x="5936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7"/>
          <p:cNvSpPr txBox="1"/>
          <p:nvPr/>
        </p:nvSpPr>
        <p:spPr>
          <a:xfrm>
            <a:off x="1690052" y="3779791"/>
            <a:ext cx="203131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教學活動設計</a:t>
            </a:r>
            <a:endParaRPr/>
          </a:p>
        </p:txBody>
      </p:sp>
      <p:sp>
        <p:nvSpPr>
          <p:cNvPr id="369" name="Google Shape;369;p7"/>
          <p:cNvSpPr txBox="1"/>
          <p:nvPr/>
        </p:nvSpPr>
        <p:spPr>
          <a:xfrm>
            <a:off x="1086905" y="1034765"/>
            <a:ext cx="50057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0" i="0" u="none" strike="noStrike" cap="none">
                <a:solidFill>
                  <a:srgbClr val="000000"/>
                </a:solidFill>
                <a:latin typeface="Aharoni"/>
                <a:ea typeface="Aharoni"/>
                <a:cs typeface="Aharoni"/>
                <a:sym typeface="Aharoni"/>
              </a:rPr>
              <a:t>01</a:t>
            </a:r>
            <a:endParaRPr sz="2000" b="0" i="0" u="none" strike="noStrike" cap="none">
              <a:solidFill>
                <a:srgbClr val="000000"/>
              </a:solidFill>
              <a:latin typeface="Aharoni"/>
              <a:ea typeface="Aharoni"/>
              <a:cs typeface="Aharoni"/>
              <a:sym typeface="Aharoni"/>
            </a:endParaRPr>
          </a:p>
        </p:txBody>
      </p:sp>
      <p:sp>
        <p:nvSpPr>
          <p:cNvPr id="370" name="Google Shape;370;p7"/>
          <p:cNvSpPr txBox="1"/>
          <p:nvPr/>
        </p:nvSpPr>
        <p:spPr>
          <a:xfrm>
            <a:off x="1124383" y="1671285"/>
            <a:ext cx="50057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0" i="0" u="none" strike="noStrike" cap="none">
                <a:solidFill>
                  <a:srgbClr val="000000"/>
                </a:solidFill>
                <a:latin typeface="Aharoni"/>
                <a:ea typeface="Aharoni"/>
                <a:cs typeface="Aharoni"/>
                <a:sym typeface="Aharoni"/>
              </a:rPr>
              <a:t>02</a:t>
            </a:r>
            <a:endParaRPr sz="2000" b="0" i="0" u="none" strike="noStrike" cap="none">
              <a:solidFill>
                <a:srgbClr val="000000"/>
              </a:solidFill>
              <a:latin typeface="Aharoni"/>
              <a:ea typeface="Aharoni"/>
              <a:cs typeface="Aharoni"/>
              <a:sym typeface="Aharoni"/>
            </a:endParaRPr>
          </a:p>
        </p:txBody>
      </p:sp>
      <p:sp>
        <p:nvSpPr>
          <p:cNvPr id="371" name="Google Shape;371;p7"/>
          <p:cNvSpPr txBox="1"/>
          <p:nvPr/>
        </p:nvSpPr>
        <p:spPr>
          <a:xfrm>
            <a:off x="1123726" y="2334341"/>
            <a:ext cx="50057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0" i="0" u="none" strike="noStrike" cap="none">
                <a:solidFill>
                  <a:srgbClr val="000000"/>
                </a:solidFill>
                <a:latin typeface="Aharoni"/>
                <a:ea typeface="Aharoni"/>
                <a:cs typeface="Aharoni"/>
                <a:sym typeface="Aharoni"/>
              </a:rPr>
              <a:t>03</a:t>
            </a:r>
            <a:endParaRPr sz="2000" b="0" i="0" u="none" strike="noStrike" cap="none">
              <a:solidFill>
                <a:srgbClr val="000000"/>
              </a:solidFill>
              <a:latin typeface="Aharoni"/>
              <a:ea typeface="Aharoni"/>
              <a:cs typeface="Aharoni"/>
              <a:sym typeface="Aharoni"/>
            </a:endParaRPr>
          </a:p>
        </p:txBody>
      </p:sp>
      <p:sp>
        <p:nvSpPr>
          <p:cNvPr id="372" name="Google Shape;372;p7"/>
          <p:cNvSpPr txBox="1"/>
          <p:nvPr/>
        </p:nvSpPr>
        <p:spPr>
          <a:xfrm>
            <a:off x="1125052" y="3062549"/>
            <a:ext cx="50057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0" i="0" u="none" strike="noStrike" cap="none">
                <a:solidFill>
                  <a:srgbClr val="000000"/>
                </a:solidFill>
                <a:latin typeface="Aharoni"/>
                <a:ea typeface="Aharoni"/>
                <a:cs typeface="Aharoni"/>
                <a:sym typeface="Aharoni"/>
              </a:rPr>
              <a:t>04</a:t>
            </a:r>
            <a:endParaRPr sz="2000" b="0" i="0" u="none" strike="noStrike" cap="none">
              <a:solidFill>
                <a:srgbClr val="000000"/>
              </a:solidFill>
              <a:latin typeface="Aharoni"/>
              <a:ea typeface="Aharoni"/>
              <a:cs typeface="Aharoni"/>
              <a:sym typeface="Aharoni"/>
            </a:endParaRPr>
          </a:p>
        </p:txBody>
      </p:sp>
      <p:sp>
        <p:nvSpPr>
          <p:cNvPr id="373" name="Google Shape;373;p7"/>
          <p:cNvSpPr txBox="1"/>
          <p:nvPr/>
        </p:nvSpPr>
        <p:spPr>
          <a:xfrm>
            <a:off x="1127456" y="3773629"/>
            <a:ext cx="50057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0" i="0" u="none" strike="noStrike" cap="none">
                <a:solidFill>
                  <a:srgbClr val="000000"/>
                </a:solidFill>
                <a:latin typeface="Aharoni"/>
                <a:ea typeface="Aharoni"/>
                <a:cs typeface="Aharoni"/>
                <a:sym typeface="Aharoni"/>
              </a:rPr>
              <a:t>05</a:t>
            </a:r>
            <a:endParaRPr sz="2000" b="0" i="0" u="none" strike="noStrike" cap="none">
              <a:solidFill>
                <a:srgbClr val="000000"/>
              </a:solidFill>
              <a:latin typeface="Aharoni"/>
              <a:ea typeface="Aharoni"/>
              <a:cs typeface="Aharoni"/>
              <a:sym typeface="Aharoni"/>
            </a:endParaRPr>
          </a:p>
        </p:txBody>
      </p:sp>
      <p:cxnSp>
        <p:nvCxnSpPr>
          <p:cNvPr id="374" name="Google Shape;374;p7"/>
          <p:cNvCxnSpPr/>
          <p:nvPr/>
        </p:nvCxnSpPr>
        <p:spPr>
          <a:xfrm>
            <a:off x="4044226" y="1045207"/>
            <a:ext cx="0" cy="3828526"/>
          </a:xfrm>
          <a:prstGeom prst="straightConnector1">
            <a:avLst/>
          </a:prstGeom>
          <a:noFill/>
          <a:ln w="9525" cap="flat" cmpd="sng">
            <a:solidFill>
              <a:srgbClr val="293D3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75" name="Google Shape;375;p7"/>
          <p:cNvSpPr txBox="1"/>
          <p:nvPr/>
        </p:nvSpPr>
        <p:spPr>
          <a:xfrm>
            <a:off x="4146090" y="3712073"/>
            <a:ext cx="467710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教學活動+教學活動+教學活動+…逐步有能力達成表現任務</a:t>
            </a:r>
            <a:endParaRPr/>
          </a:p>
        </p:txBody>
      </p:sp>
      <p:sp>
        <p:nvSpPr>
          <p:cNvPr id="376" name="Google Shape;376;p7"/>
          <p:cNvSpPr txBox="1"/>
          <p:nvPr/>
        </p:nvSpPr>
        <p:spPr>
          <a:xfrm>
            <a:off x="4113807" y="2435285"/>
            <a:ext cx="474167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參考課綱:學習表現x學習內容</a:t>
            </a:r>
            <a:endParaRPr/>
          </a:p>
        </p:txBody>
      </p:sp>
      <p:sp>
        <p:nvSpPr>
          <p:cNvPr id="377" name="Google Shape;377;p7"/>
          <p:cNvSpPr txBox="1"/>
          <p:nvPr/>
        </p:nvSpPr>
        <p:spPr>
          <a:xfrm>
            <a:off x="4089585" y="1616433"/>
            <a:ext cx="4741675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了解要統整的各科的內容、先備經驗</a:t>
            </a:r>
            <a:endParaRPr sz="16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與在課程架構中的位置</a:t>
            </a:r>
            <a:endParaRPr/>
          </a:p>
        </p:txBody>
      </p:sp>
      <p:sp>
        <p:nvSpPr>
          <p:cNvPr id="378" name="Google Shape;378;p7"/>
          <p:cNvSpPr txBox="1"/>
          <p:nvPr/>
        </p:nvSpPr>
        <p:spPr>
          <a:xfrm>
            <a:off x="4065156" y="1076725"/>
            <a:ext cx="474167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參考縱向主軸的發展，新課綱情境脈絡化精神</a:t>
            </a:r>
            <a:endParaRPr sz="16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79" name="Google Shape;379;p7"/>
          <p:cNvSpPr txBox="1"/>
          <p:nvPr/>
        </p:nvSpPr>
        <p:spPr>
          <a:xfrm>
            <a:off x="4130809" y="4473623"/>
            <a:ext cx="333573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學科需要語言、溝通需要語言</a:t>
            </a:r>
            <a:endParaRPr/>
          </a:p>
        </p:txBody>
      </p:sp>
      <p:sp>
        <p:nvSpPr>
          <p:cNvPr id="380" name="Google Shape;380;p7"/>
          <p:cNvSpPr txBox="1"/>
          <p:nvPr/>
        </p:nvSpPr>
        <p:spPr>
          <a:xfrm>
            <a:off x="1677452" y="4412068"/>
            <a:ext cx="203131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語言鷹架</a:t>
            </a:r>
            <a:endParaRPr/>
          </a:p>
        </p:txBody>
      </p:sp>
      <p:sp>
        <p:nvSpPr>
          <p:cNvPr id="381" name="Google Shape;381;p7"/>
          <p:cNvSpPr txBox="1"/>
          <p:nvPr/>
        </p:nvSpPr>
        <p:spPr>
          <a:xfrm>
            <a:off x="1123726" y="4412068"/>
            <a:ext cx="50057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0" i="0" u="none" strike="noStrike" cap="none">
                <a:solidFill>
                  <a:srgbClr val="000000"/>
                </a:solidFill>
                <a:latin typeface="Aharoni"/>
                <a:ea typeface="Aharoni"/>
                <a:cs typeface="Aharoni"/>
                <a:sym typeface="Aharoni"/>
              </a:rPr>
              <a:t>06</a:t>
            </a:r>
            <a:endParaRPr sz="2000" b="0" i="0" u="none" strike="noStrike" cap="none">
              <a:solidFill>
                <a:srgbClr val="000000"/>
              </a:solidFill>
              <a:latin typeface="Aharoni"/>
              <a:ea typeface="Aharoni"/>
              <a:cs typeface="Aharoni"/>
              <a:sym typeface="Aharoni"/>
            </a:endParaRPr>
          </a:p>
        </p:txBody>
      </p:sp>
      <p:sp>
        <p:nvSpPr>
          <p:cNvPr id="382" name="Google Shape;382;p7"/>
          <p:cNvSpPr txBox="1"/>
          <p:nvPr/>
        </p:nvSpPr>
        <p:spPr>
          <a:xfrm>
            <a:off x="4130809" y="3042653"/>
            <a:ext cx="467710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可以具體實作或實踐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9"/>
          <p:cNvSpPr txBox="1">
            <a:spLocks noGrp="1"/>
          </p:cNvSpPr>
          <p:nvPr>
            <p:ph type="title"/>
          </p:nvPr>
        </p:nvSpPr>
        <p:spPr>
          <a:xfrm>
            <a:off x="2958526" y="1861700"/>
            <a:ext cx="4498500" cy="15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zh-TW">
                <a:latin typeface="DFKai-SB"/>
                <a:ea typeface="DFKai-SB"/>
                <a:cs typeface="DFKai-SB"/>
                <a:sym typeface="DFKai-SB"/>
              </a:rPr>
              <a:t>學校有種植小田園，</a:t>
            </a:r>
            <a:br>
              <a:rPr lang="zh-TW">
                <a:latin typeface="DFKai-SB"/>
                <a:ea typeface="DFKai-SB"/>
                <a:cs typeface="DFKai-SB"/>
                <a:sym typeface="DFKai-SB"/>
              </a:rPr>
            </a:br>
            <a:r>
              <a:rPr lang="zh-TW">
                <a:latin typeface="DFKai-SB"/>
                <a:ea typeface="DFKai-SB"/>
                <a:cs typeface="DFKai-SB"/>
                <a:sym typeface="DFKai-SB"/>
              </a:rPr>
              <a:t>  你會想到什麼?</a:t>
            </a:r>
            <a:endParaRPr>
              <a:latin typeface="DFKai-SB"/>
              <a:ea typeface="DFKai-SB"/>
              <a:cs typeface="DFKai-SB"/>
              <a:sym typeface="DFKai-SB"/>
            </a:endParaRPr>
          </a:p>
        </p:txBody>
      </p:sp>
      <p:grpSp>
        <p:nvGrpSpPr>
          <p:cNvPr id="388" name="Google Shape;388;p9"/>
          <p:cNvGrpSpPr/>
          <p:nvPr/>
        </p:nvGrpSpPr>
        <p:grpSpPr>
          <a:xfrm>
            <a:off x="69907" y="1956917"/>
            <a:ext cx="2521474" cy="3027723"/>
            <a:chOff x="1644675" y="694075"/>
            <a:chExt cx="1516950" cy="1821625"/>
          </a:xfrm>
        </p:grpSpPr>
        <p:sp>
          <p:nvSpPr>
            <p:cNvPr id="389" name="Google Shape;389;p9"/>
            <p:cNvSpPr/>
            <p:nvPr/>
          </p:nvSpPr>
          <p:spPr>
            <a:xfrm>
              <a:off x="2474450" y="1939325"/>
              <a:ext cx="681325" cy="283600"/>
            </a:xfrm>
            <a:custGeom>
              <a:avLst/>
              <a:gdLst/>
              <a:ahLst/>
              <a:cxnLst/>
              <a:rect l="l" t="t" r="r" b="b"/>
              <a:pathLst>
                <a:path w="27253" h="11344" extrusionOk="0">
                  <a:moveTo>
                    <a:pt x="15194" y="277"/>
                  </a:moveTo>
                  <a:cubicBezTo>
                    <a:pt x="11335" y="277"/>
                    <a:pt x="7315" y="396"/>
                    <a:pt x="3669" y="635"/>
                  </a:cubicBezTo>
                  <a:cubicBezTo>
                    <a:pt x="2602" y="701"/>
                    <a:pt x="967" y="468"/>
                    <a:pt x="300" y="1635"/>
                  </a:cubicBezTo>
                  <a:cubicBezTo>
                    <a:pt x="0" y="2136"/>
                    <a:pt x="67" y="2736"/>
                    <a:pt x="167" y="3303"/>
                  </a:cubicBezTo>
                  <a:cubicBezTo>
                    <a:pt x="334" y="4371"/>
                    <a:pt x="467" y="5471"/>
                    <a:pt x="701" y="6539"/>
                  </a:cubicBezTo>
                  <a:cubicBezTo>
                    <a:pt x="1001" y="8107"/>
                    <a:pt x="1434" y="9774"/>
                    <a:pt x="2869" y="10642"/>
                  </a:cubicBezTo>
                  <a:cubicBezTo>
                    <a:pt x="3436" y="11009"/>
                    <a:pt x="4270" y="10975"/>
                    <a:pt x="4904" y="11042"/>
                  </a:cubicBezTo>
                  <a:cubicBezTo>
                    <a:pt x="5337" y="11109"/>
                    <a:pt x="5771" y="11142"/>
                    <a:pt x="6204" y="11142"/>
                  </a:cubicBezTo>
                  <a:cubicBezTo>
                    <a:pt x="7706" y="11209"/>
                    <a:pt x="9173" y="11142"/>
                    <a:pt x="10674" y="11242"/>
                  </a:cubicBezTo>
                  <a:cubicBezTo>
                    <a:pt x="11816" y="11307"/>
                    <a:pt x="12972" y="11344"/>
                    <a:pt x="14132" y="11344"/>
                  </a:cubicBezTo>
                  <a:cubicBezTo>
                    <a:pt x="14769" y="11344"/>
                    <a:pt x="15407" y="11332"/>
                    <a:pt x="16045" y="11309"/>
                  </a:cubicBezTo>
                  <a:cubicBezTo>
                    <a:pt x="17813" y="11275"/>
                    <a:pt x="19614" y="11142"/>
                    <a:pt x="21382" y="10975"/>
                  </a:cubicBezTo>
                  <a:cubicBezTo>
                    <a:pt x="22916" y="10808"/>
                    <a:pt x="24651" y="10508"/>
                    <a:pt x="25518" y="9074"/>
                  </a:cubicBezTo>
                  <a:cubicBezTo>
                    <a:pt x="26352" y="7706"/>
                    <a:pt x="26619" y="4671"/>
                    <a:pt x="26853" y="3070"/>
                  </a:cubicBezTo>
                  <a:cubicBezTo>
                    <a:pt x="27253" y="1"/>
                    <a:pt x="22616" y="401"/>
                    <a:pt x="19714" y="334"/>
                  </a:cubicBezTo>
                  <a:cubicBezTo>
                    <a:pt x="18256" y="296"/>
                    <a:pt x="16738" y="277"/>
                    <a:pt x="15194" y="27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9"/>
            <p:cNvSpPr/>
            <p:nvPr/>
          </p:nvSpPr>
          <p:spPr>
            <a:xfrm>
              <a:off x="2459875" y="1935025"/>
              <a:ext cx="701750" cy="89400"/>
            </a:xfrm>
            <a:custGeom>
              <a:avLst/>
              <a:gdLst/>
              <a:ahLst/>
              <a:cxnLst/>
              <a:rect l="l" t="t" r="r" b="b"/>
              <a:pathLst>
                <a:path w="28070" h="3576" extrusionOk="0">
                  <a:moveTo>
                    <a:pt x="18207" y="880"/>
                  </a:moveTo>
                  <a:cubicBezTo>
                    <a:pt x="19276" y="880"/>
                    <a:pt x="20344" y="916"/>
                    <a:pt x="21398" y="1007"/>
                  </a:cubicBezTo>
                  <a:cubicBezTo>
                    <a:pt x="22565" y="1107"/>
                    <a:pt x="23800" y="1040"/>
                    <a:pt x="24934" y="1440"/>
                  </a:cubicBezTo>
                  <a:cubicBezTo>
                    <a:pt x="25501" y="1640"/>
                    <a:pt x="26001" y="1807"/>
                    <a:pt x="26602" y="1907"/>
                  </a:cubicBezTo>
                  <a:cubicBezTo>
                    <a:pt x="26535" y="1941"/>
                    <a:pt x="26435" y="2007"/>
                    <a:pt x="26201" y="2074"/>
                  </a:cubicBezTo>
                  <a:cubicBezTo>
                    <a:pt x="25901" y="2174"/>
                    <a:pt x="25568" y="2241"/>
                    <a:pt x="25234" y="2274"/>
                  </a:cubicBezTo>
                  <a:cubicBezTo>
                    <a:pt x="23032" y="2374"/>
                    <a:pt x="20864" y="2474"/>
                    <a:pt x="18696" y="2508"/>
                  </a:cubicBezTo>
                  <a:cubicBezTo>
                    <a:pt x="16194" y="2574"/>
                    <a:pt x="13726" y="2608"/>
                    <a:pt x="11224" y="2608"/>
                  </a:cubicBezTo>
                  <a:cubicBezTo>
                    <a:pt x="9428" y="2608"/>
                    <a:pt x="7612" y="2509"/>
                    <a:pt x="5807" y="2509"/>
                  </a:cubicBezTo>
                  <a:cubicBezTo>
                    <a:pt x="5265" y="2509"/>
                    <a:pt x="4724" y="2518"/>
                    <a:pt x="4186" y="2541"/>
                  </a:cubicBezTo>
                  <a:cubicBezTo>
                    <a:pt x="3885" y="2558"/>
                    <a:pt x="3560" y="2583"/>
                    <a:pt x="3231" y="2583"/>
                  </a:cubicBezTo>
                  <a:cubicBezTo>
                    <a:pt x="2901" y="2583"/>
                    <a:pt x="2568" y="2558"/>
                    <a:pt x="2251" y="2474"/>
                  </a:cubicBezTo>
                  <a:cubicBezTo>
                    <a:pt x="2218" y="1841"/>
                    <a:pt x="2518" y="1507"/>
                    <a:pt x="3085" y="1507"/>
                  </a:cubicBezTo>
                  <a:cubicBezTo>
                    <a:pt x="3385" y="1474"/>
                    <a:pt x="3685" y="1440"/>
                    <a:pt x="3985" y="1407"/>
                  </a:cubicBezTo>
                  <a:cubicBezTo>
                    <a:pt x="5086" y="1340"/>
                    <a:pt x="6187" y="1374"/>
                    <a:pt x="7321" y="1340"/>
                  </a:cubicBezTo>
                  <a:cubicBezTo>
                    <a:pt x="9656" y="1340"/>
                    <a:pt x="11991" y="1140"/>
                    <a:pt x="14326" y="1007"/>
                  </a:cubicBezTo>
                  <a:cubicBezTo>
                    <a:pt x="15607" y="933"/>
                    <a:pt x="16908" y="880"/>
                    <a:pt x="18207" y="880"/>
                  </a:cubicBezTo>
                  <a:close/>
                  <a:moveTo>
                    <a:pt x="19992" y="0"/>
                  </a:moveTo>
                  <a:cubicBezTo>
                    <a:pt x="19458" y="0"/>
                    <a:pt x="18934" y="6"/>
                    <a:pt x="18429" y="6"/>
                  </a:cubicBezTo>
                  <a:cubicBezTo>
                    <a:pt x="14927" y="6"/>
                    <a:pt x="11424" y="406"/>
                    <a:pt x="7888" y="440"/>
                  </a:cubicBezTo>
                  <a:cubicBezTo>
                    <a:pt x="7844" y="440"/>
                    <a:pt x="7799" y="441"/>
                    <a:pt x="7752" y="441"/>
                  </a:cubicBezTo>
                  <a:cubicBezTo>
                    <a:pt x="7017" y="441"/>
                    <a:pt x="5979" y="347"/>
                    <a:pt x="4919" y="347"/>
                  </a:cubicBezTo>
                  <a:cubicBezTo>
                    <a:pt x="3250" y="347"/>
                    <a:pt x="1527" y="579"/>
                    <a:pt x="850" y="1774"/>
                  </a:cubicBezTo>
                  <a:cubicBezTo>
                    <a:pt x="0" y="3303"/>
                    <a:pt x="2492" y="3486"/>
                    <a:pt x="3713" y="3486"/>
                  </a:cubicBezTo>
                  <a:cubicBezTo>
                    <a:pt x="3931" y="3486"/>
                    <a:pt x="4108" y="3480"/>
                    <a:pt x="4219" y="3475"/>
                  </a:cubicBezTo>
                  <a:cubicBezTo>
                    <a:pt x="11157" y="3308"/>
                    <a:pt x="18129" y="3575"/>
                    <a:pt x="25067" y="3142"/>
                  </a:cubicBezTo>
                  <a:cubicBezTo>
                    <a:pt x="25701" y="3108"/>
                    <a:pt x="28069" y="2741"/>
                    <a:pt x="27536" y="1640"/>
                  </a:cubicBezTo>
                  <a:cubicBezTo>
                    <a:pt x="27102" y="740"/>
                    <a:pt x="25267" y="306"/>
                    <a:pt x="24033" y="273"/>
                  </a:cubicBezTo>
                  <a:cubicBezTo>
                    <a:pt x="22723" y="35"/>
                    <a:pt x="21327" y="0"/>
                    <a:pt x="199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9"/>
            <p:cNvSpPr/>
            <p:nvPr/>
          </p:nvSpPr>
          <p:spPr>
            <a:xfrm>
              <a:off x="2489000" y="1955050"/>
              <a:ext cx="636750" cy="47100"/>
            </a:xfrm>
            <a:custGeom>
              <a:avLst/>
              <a:gdLst/>
              <a:ahLst/>
              <a:cxnLst/>
              <a:rect l="l" t="t" r="r" b="b"/>
              <a:pathLst>
                <a:path w="25470" h="1884" extrusionOk="0">
                  <a:moveTo>
                    <a:pt x="22056" y="0"/>
                  </a:moveTo>
                  <a:cubicBezTo>
                    <a:pt x="20869" y="0"/>
                    <a:pt x="19632" y="139"/>
                    <a:pt x="18965" y="139"/>
                  </a:cubicBezTo>
                  <a:cubicBezTo>
                    <a:pt x="18665" y="139"/>
                    <a:pt x="18332" y="106"/>
                    <a:pt x="17998" y="106"/>
                  </a:cubicBezTo>
                  <a:cubicBezTo>
                    <a:pt x="17531" y="106"/>
                    <a:pt x="17064" y="72"/>
                    <a:pt x="16597" y="72"/>
                  </a:cubicBezTo>
                  <a:cubicBezTo>
                    <a:pt x="15769" y="53"/>
                    <a:pt x="14918" y="34"/>
                    <a:pt x="14065" y="34"/>
                  </a:cubicBezTo>
                  <a:cubicBezTo>
                    <a:pt x="13440" y="34"/>
                    <a:pt x="12814" y="44"/>
                    <a:pt x="12194" y="72"/>
                  </a:cubicBezTo>
                  <a:cubicBezTo>
                    <a:pt x="10092" y="72"/>
                    <a:pt x="7957" y="106"/>
                    <a:pt x="5856" y="106"/>
                  </a:cubicBezTo>
                  <a:cubicBezTo>
                    <a:pt x="5800" y="107"/>
                    <a:pt x="5736" y="108"/>
                    <a:pt x="5664" y="108"/>
                  </a:cubicBezTo>
                  <a:cubicBezTo>
                    <a:pt x="5271" y="108"/>
                    <a:pt x="4659" y="86"/>
                    <a:pt x="3984" y="86"/>
                  </a:cubicBezTo>
                  <a:cubicBezTo>
                    <a:pt x="2439" y="86"/>
                    <a:pt x="571" y="203"/>
                    <a:pt x="285" y="973"/>
                  </a:cubicBezTo>
                  <a:cubicBezTo>
                    <a:pt x="0" y="1727"/>
                    <a:pt x="1408" y="1883"/>
                    <a:pt x="2714" y="1883"/>
                  </a:cubicBezTo>
                  <a:cubicBezTo>
                    <a:pt x="3545" y="1883"/>
                    <a:pt x="4336" y="1820"/>
                    <a:pt x="4622" y="1807"/>
                  </a:cubicBezTo>
                  <a:cubicBezTo>
                    <a:pt x="10526" y="1807"/>
                    <a:pt x="16363" y="1673"/>
                    <a:pt x="22268" y="1473"/>
                  </a:cubicBezTo>
                  <a:cubicBezTo>
                    <a:pt x="22357" y="1473"/>
                    <a:pt x="22518" y="1476"/>
                    <a:pt x="22722" y="1476"/>
                  </a:cubicBezTo>
                  <a:cubicBezTo>
                    <a:pt x="23590" y="1476"/>
                    <a:pt x="25229" y="1432"/>
                    <a:pt x="25337" y="973"/>
                  </a:cubicBezTo>
                  <a:cubicBezTo>
                    <a:pt x="25470" y="506"/>
                    <a:pt x="24569" y="272"/>
                    <a:pt x="23869" y="172"/>
                  </a:cubicBezTo>
                  <a:cubicBezTo>
                    <a:pt x="23348" y="42"/>
                    <a:pt x="22710" y="0"/>
                    <a:pt x="220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9"/>
            <p:cNvSpPr/>
            <p:nvPr/>
          </p:nvSpPr>
          <p:spPr>
            <a:xfrm>
              <a:off x="2532825" y="1912800"/>
              <a:ext cx="579600" cy="80750"/>
            </a:xfrm>
            <a:custGeom>
              <a:avLst/>
              <a:gdLst/>
              <a:ahLst/>
              <a:cxnLst/>
              <a:rect l="l" t="t" r="r" b="b"/>
              <a:pathLst>
                <a:path w="23184" h="3230" extrusionOk="0">
                  <a:moveTo>
                    <a:pt x="17468" y="0"/>
                  </a:moveTo>
                  <a:cubicBezTo>
                    <a:pt x="17140" y="0"/>
                    <a:pt x="16817" y="57"/>
                    <a:pt x="16512" y="194"/>
                  </a:cubicBezTo>
                  <a:cubicBezTo>
                    <a:pt x="15978" y="294"/>
                    <a:pt x="15511" y="761"/>
                    <a:pt x="14944" y="862"/>
                  </a:cubicBezTo>
                  <a:cubicBezTo>
                    <a:pt x="14755" y="895"/>
                    <a:pt x="14540" y="906"/>
                    <a:pt x="14318" y="906"/>
                  </a:cubicBezTo>
                  <a:cubicBezTo>
                    <a:pt x="13873" y="906"/>
                    <a:pt x="13398" y="862"/>
                    <a:pt x="13043" y="862"/>
                  </a:cubicBezTo>
                  <a:cubicBezTo>
                    <a:pt x="12131" y="750"/>
                    <a:pt x="11249" y="713"/>
                    <a:pt x="10378" y="713"/>
                  </a:cubicBezTo>
                  <a:cubicBezTo>
                    <a:pt x="8636" y="713"/>
                    <a:pt x="6938" y="862"/>
                    <a:pt x="5137" y="862"/>
                  </a:cubicBezTo>
                  <a:cubicBezTo>
                    <a:pt x="4103" y="862"/>
                    <a:pt x="3436" y="1295"/>
                    <a:pt x="2535" y="1762"/>
                  </a:cubicBezTo>
                  <a:cubicBezTo>
                    <a:pt x="1901" y="2096"/>
                    <a:pt x="100" y="2129"/>
                    <a:pt x="0" y="3030"/>
                  </a:cubicBezTo>
                  <a:cubicBezTo>
                    <a:pt x="144" y="3120"/>
                    <a:pt x="300" y="3154"/>
                    <a:pt x="461" y="3154"/>
                  </a:cubicBezTo>
                  <a:cubicBezTo>
                    <a:pt x="899" y="3154"/>
                    <a:pt x="1378" y="2903"/>
                    <a:pt x="1768" y="2830"/>
                  </a:cubicBezTo>
                  <a:cubicBezTo>
                    <a:pt x="2104" y="2764"/>
                    <a:pt x="2446" y="2741"/>
                    <a:pt x="2790" y="2741"/>
                  </a:cubicBezTo>
                  <a:cubicBezTo>
                    <a:pt x="3676" y="2741"/>
                    <a:pt x="4582" y="2896"/>
                    <a:pt x="5471" y="2896"/>
                  </a:cubicBezTo>
                  <a:cubicBezTo>
                    <a:pt x="6138" y="2896"/>
                    <a:pt x="6705" y="2796"/>
                    <a:pt x="7372" y="2796"/>
                  </a:cubicBezTo>
                  <a:cubicBezTo>
                    <a:pt x="8072" y="2796"/>
                    <a:pt x="8640" y="2896"/>
                    <a:pt x="9307" y="2896"/>
                  </a:cubicBezTo>
                  <a:cubicBezTo>
                    <a:pt x="10441" y="2896"/>
                    <a:pt x="11542" y="2996"/>
                    <a:pt x="12676" y="3130"/>
                  </a:cubicBezTo>
                  <a:cubicBezTo>
                    <a:pt x="12987" y="3163"/>
                    <a:pt x="13306" y="3174"/>
                    <a:pt x="13626" y="3174"/>
                  </a:cubicBezTo>
                  <a:cubicBezTo>
                    <a:pt x="14266" y="3174"/>
                    <a:pt x="14911" y="3130"/>
                    <a:pt x="15511" y="3130"/>
                  </a:cubicBezTo>
                  <a:cubicBezTo>
                    <a:pt x="16545" y="3130"/>
                    <a:pt x="17546" y="3230"/>
                    <a:pt x="18547" y="3230"/>
                  </a:cubicBezTo>
                  <a:cubicBezTo>
                    <a:pt x="19247" y="3230"/>
                    <a:pt x="20014" y="3230"/>
                    <a:pt x="20715" y="3130"/>
                  </a:cubicBezTo>
                  <a:cubicBezTo>
                    <a:pt x="20799" y="3115"/>
                    <a:pt x="20890" y="3108"/>
                    <a:pt x="20985" y="3108"/>
                  </a:cubicBezTo>
                  <a:cubicBezTo>
                    <a:pt x="21346" y="3108"/>
                    <a:pt x="21770" y="3196"/>
                    <a:pt x="22165" y="3196"/>
                  </a:cubicBezTo>
                  <a:cubicBezTo>
                    <a:pt x="22570" y="3196"/>
                    <a:pt x="22944" y="3104"/>
                    <a:pt x="23183" y="2730"/>
                  </a:cubicBezTo>
                  <a:cubicBezTo>
                    <a:pt x="22950" y="2429"/>
                    <a:pt x="22616" y="2163"/>
                    <a:pt x="22283" y="1996"/>
                  </a:cubicBezTo>
                  <a:cubicBezTo>
                    <a:pt x="21482" y="1529"/>
                    <a:pt x="20581" y="1095"/>
                    <a:pt x="19781" y="628"/>
                  </a:cubicBezTo>
                  <a:cubicBezTo>
                    <a:pt x="19075" y="322"/>
                    <a:pt x="18254" y="0"/>
                    <a:pt x="174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9"/>
            <p:cNvSpPr/>
            <p:nvPr/>
          </p:nvSpPr>
          <p:spPr>
            <a:xfrm>
              <a:off x="2682075" y="1376575"/>
              <a:ext cx="315250" cy="587850"/>
            </a:xfrm>
            <a:custGeom>
              <a:avLst/>
              <a:gdLst/>
              <a:ahLst/>
              <a:cxnLst/>
              <a:rect l="l" t="t" r="r" b="b"/>
              <a:pathLst>
                <a:path w="12610" h="23514" extrusionOk="0">
                  <a:moveTo>
                    <a:pt x="6661" y="1"/>
                  </a:moveTo>
                  <a:cubicBezTo>
                    <a:pt x="4724" y="1"/>
                    <a:pt x="3513" y="1219"/>
                    <a:pt x="3237" y="2663"/>
                  </a:cubicBezTo>
                  <a:cubicBezTo>
                    <a:pt x="2870" y="4598"/>
                    <a:pt x="5505" y="7333"/>
                    <a:pt x="3337" y="9034"/>
                  </a:cubicBezTo>
                  <a:cubicBezTo>
                    <a:pt x="2503" y="9702"/>
                    <a:pt x="1135" y="10102"/>
                    <a:pt x="568" y="10936"/>
                  </a:cubicBezTo>
                  <a:cubicBezTo>
                    <a:pt x="1" y="11736"/>
                    <a:pt x="168" y="12470"/>
                    <a:pt x="601" y="13271"/>
                  </a:cubicBezTo>
                  <a:cubicBezTo>
                    <a:pt x="1135" y="14271"/>
                    <a:pt x="2069" y="15072"/>
                    <a:pt x="2870" y="15939"/>
                  </a:cubicBezTo>
                  <a:cubicBezTo>
                    <a:pt x="3270" y="16406"/>
                    <a:pt x="3770" y="16907"/>
                    <a:pt x="3904" y="17474"/>
                  </a:cubicBezTo>
                  <a:cubicBezTo>
                    <a:pt x="4071" y="18241"/>
                    <a:pt x="3370" y="18741"/>
                    <a:pt x="3237" y="19442"/>
                  </a:cubicBezTo>
                  <a:cubicBezTo>
                    <a:pt x="2970" y="20576"/>
                    <a:pt x="2936" y="22844"/>
                    <a:pt x="4704" y="23411"/>
                  </a:cubicBezTo>
                  <a:cubicBezTo>
                    <a:pt x="4948" y="23482"/>
                    <a:pt x="5160" y="23514"/>
                    <a:pt x="5344" y="23514"/>
                  </a:cubicBezTo>
                  <a:cubicBezTo>
                    <a:pt x="5942" y="23514"/>
                    <a:pt x="6245" y="23178"/>
                    <a:pt x="6372" y="22744"/>
                  </a:cubicBezTo>
                  <a:cubicBezTo>
                    <a:pt x="6406" y="22744"/>
                    <a:pt x="6406" y="22711"/>
                    <a:pt x="6406" y="22678"/>
                  </a:cubicBezTo>
                  <a:cubicBezTo>
                    <a:pt x="6706" y="21076"/>
                    <a:pt x="6472" y="19442"/>
                    <a:pt x="6739" y="17807"/>
                  </a:cubicBezTo>
                  <a:cubicBezTo>
                    <a:pt x="7006" y="16139"/>
                    <a:pt x="7940" y="14839"/>
                    <a:pt x="9775" y="13871"/>
                  </a:cubicBezTo>
                  <a:cubicBezTo>
                    <a:pt x="10809" y="13304"/>
                    <a:pt x="12010" y="12704"/>
                    <a:pt x="12276" y="11703"/>
                  </a:cubicBezTo>
                  <a:cubicBezTo>
                    <a:pt x="12610" y="10535"/>
                    <a:pt x="12110" y="9435"/>
                    <a:pt x="11509" y="8334"/>
                  </a:cubicBezTo>
                  <a:cubicBezTo>
                    <a:pt x="10775" y="7000"/>
                    <a:pt x="9941" y="5732"/>
                    <a:pt x="10942" y="4364"/>
                  </a:cubicBezTo>
                  <a:cubicBezTo>
                    <a:pt x="11376" y="3797"/>
                    <a:pt x="11843" y="3130"/>
                    <a:pt x="11543" y="2463"/>
                  </a:cubicBezTo>
                  <a:cubicBezTo>
                    <a:pt x="10942" y="1162"/>
                    <a:pt x="8907" y="228"/>
                    <a:pt x="7173" y="28"/>
                  </a:cubicBezTo>
                  <a:cubicBezTo>
                    <a:pt x="6997" y="10"/>
                    <a:pt x="6826" y="1"/>
                    <a:pt x="66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9"/>
            <p:cNvSpPr/>
            <p:nvPr/>
          </p:nvSpPr>
          <p:spPr>
            <a:xfrm>
              <a:off x="2449425" y="1419075"/>
              <a:ext cx="397800" cy="541700"/>
            </a:xfrm>
            <a:custGeom>
              <a:avLst/>
              <a:gdLst/>
              <a:ahLst/>
              <a:cxnLst/>
              <a:rect l="l" t="t" r="r" b="b"/>
              <a:pathLst>
                <a:path w="15912" h="21668" extrusionOk="0">
                  <a:moveTo>
                    <a:pt x="3974" y="1"/>
                  </a:moveTo>
                  <a:cubicBezTo>
                    <a:pt x="3169" y="1"/>
                    <a:pt x="2381" y="247"/>
                    <a:pt x="1702" y="863"/>
                  </a:cubicBezTo>
                  <a:cubicBezTo>
                    <a:pt x="0" y="2431"/>
                    <a:pt x="1635" y="4199"/>
                    <a:pt x="3336" y="5233"/>
                  </a:cubicBezTo>
                  <a:cubicBezTo>
                    <a:pt x="4437" y="5867"/>
                    <a:pt x="5971" y="6300"/>
                    <a:pt x="6872" y="7101"/>
                  </a:cubicBezTo>
                  <a:cubicBezTo>
                    <a:pt x="8273" y="8435"/>
                    <a:pt x="6238" y="9202"/>
                    <a:pt x="5371" y="10170"/>
                  </a:cubicBezTo>
                  <a:cubicBezTo>
                    <a:pt x="3703" y="12038"/>
                    <a:pt x="7306" y="13305"/>
                    <a:pt x="8807" y="14306"/>
                  </a:cubicBezTo>
                  <a:cubicBezTo>
                    <a:pt x="9274" y="14640"/>
                    <a:pt x="10041" y="15107"/>
                    <a:pt x="9574" y="15640"/>
                  </a:cubicBezTo>
                  <a:cubicBezTo>
                    <a:pt x="9374" y="15874"/>
                    <a:pt x="9174" y="16107"/>
                    <a:pt x="9040" y="16341"/>
                  </a:cubicBezTo>
                  <a:cubicBezTo>
                    <a:pt x="8807" y="16674"/>
                    <a:pt x="8606" y="17008"/>
                    <a:pt x="8540" y="17408"/>
                  </a:cubicBezTo>
                  <a:cubicBezTo>
                    <a:pt x="8373" y="18342"/>
                    <a:pt x="8773" y="19043"/>
                    <a:pt x="9507" y="19777"/>
                  </a:cubicBezTo>
                  <a:cubicBezTo>
                    <a:pt x="9974" y="20244"/>
                    <a:pt x="10908" y="21178"/>
                    <a:pt x="11842" y="21411"/>
                  </a:cubicBezTo>
                  <a:cubicBezTo>
                    <a:pt x="11842" y="21445"/>
                    <a:pt x="11875" y="21478"/>
                    <a:pt x="11909" y="21478"/>
                  </a:cubicBezTo>
                  <a:cubicBezTo>
                    <a:pt x="12187" y="21610"/>
                    <a:pt x="12447" y="21668"/>
                    <a:pt x="12682" y="21668"/>
                  </a:cubicBezTo>
                  <a:cubicBezTo>
                    <a:pt x="13516" y="21668"/>
                    <a:pt x="14044" y="20939"/>
                    <a:pt x="14044" y="20210"/>
                  </a:cubicBezTo>
                  <a:cubicBezTo>
                    <a:pt x="14044" y="19610"/>
                    <a:pt x="13944" y="18976"/>
                    <a:pt x="13743" y="18376"/>
                  </a:cubicBezTo>
                  <a:cubicBezTo>
                    <a:pt x="13410" y="17408"/>
                    <a:pt x="12709" y="16107"/>
                    <a:pt x="13844" y="15273"/>
                  </a:cubicBezTo>
                  <a:cubicBezTo>
                    <a:pt x="15111" y="14273"/>
                    <a:pt x="15912" y="13439"/>
                    <a:pt x="15678" y="11971"/>
                  </a:cubicBezTo>
                  <a:cubicBezTo>
                    <a:pt x="15511" y="10770"/>
                    <a:pt x="14577" y="10070"/>
                    <a:pt x="13343" y="9436"/>
                  </a:cubicBezTo>
                  <a:cubicBezTo>
                    <a:pt x="12876" y="9169"/>
                    <a:pt x="13977" y="8035"/>
                    <a:pt x="14110" y="7801"/>
                  </a:cubicBezTo>
                  <a:cubicBezTo>
                    <a:pt x="14411" y="7334"/>
                    <a:pt x="14611" y="6867"/>
                    <a:pt x="14744" y="6334"/>
                  </a:cubicBezTo>
                  <a:cubicBezTo>
                    <a:pt x="14911" y="5500"/>
                    <a:pt x="14444" y="4566"/>
                    <a:pt x="13844" y="3865"/>
                  </a:cubicBezTo>
                  <a:cubicBezTo>
                    <a:pt x="13243" y="3231"/>
                    <a:pt x="12443" y="2431"/>
                    <a:pt x="11342" y="2331"/>
                  </a:cubicBezTo>
                  <a:cubicBezTo>
                    <a:pt x="11281" y="2323"/>
                    <a:pt x="11222" y="2319"/>
                    <a:pt x="11164" y="2319"/>
                  </a:cubicBezTo>
                  <a:cubicBezTo>
                    <a:pt x="10751" y="2319"/>
                    <a:pt x="10422" y="2510"/>
                    <a:pt x="10041" y="2598"/>
                  </a:cubicBezTo>
                  <a:cubicBezTo>
                    <a:pt x="9911" y="2624"/>
                    <a:pt x="9788" y="2637"/>
                    <a:pt x="9672" y="2637"/>
                  </a:cubicBezTo>
                  <a:cubicBezTo>
                    <a:pt x="8776" y="2637"/>
                    <a:pt x="8267" y="1906"/>
                    <a:pt x="7706" y="1464"/>
                  </a:cubicBezTo>
                  <a:cubicBezTo>
                    <a:pt x="6687" y="674"/>
                    <a:pt x="5306" y="1"/>
                    <a:pt x="39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9"/>
            <p:cNvSpPr/>
            <p:nvPr/>
          </p:nvSpPr>
          <p:spPr>
            <a:xfrm>
              <a:off x="2819675" y="1625125"/>
              <a:ext cx="321100" cy="339525"/>
            </a:xfrm>
            <a:custGeom>
              <a:avLst/>
              <a:gdLst/>
              <a:ahLst/>
              <a:cxnLst/>
              <a:rect l="l" t="t" r="r" b="b"/>
              <a:pathLst>
                <a:path w="12844" h="13581" extrusionOk="0">
                  <a:moveTo>
                    <a:pt x="7482" y="0"/>
                  </a:moveTo>
                  <a:cubicBezTo>
                    <a:pt x="5694" y="0"/>
                    <a:pt x="4848" y="1272"/>
                    <a:pt x="4971" y="2628"/>
                  </a:cubicBezTo>
                  <a:cubicBezTo>
                    <a:pt x="5004" y="3229"/>
                    <a:pt x="5205" y="3762"/>
                    <a:pt x="5338" y="4329"/>
                  </a:cubicBezTo>
                  <a:cubicBezTo>
                    <a:pt x="5369" y="4485"/>
                    <a:pt x="5751" y="5546"/>
                    <a:pt x="5117" y="5546"/>
                  </a:cubicBezTo>
                  <a:cubicBezTo>
                    <a:pt x="5074" y="5546"/>
                    <a:pt x="5025" y="5541"/>
                    <a:pt x="4971" y="5530"/>
                  </a:cubicBezTo>
                  <a:cubicBezTo>
                    <a:pt x="4738" y="5497"/>
                    <a:pt x="4504" y="5430"/>
                    <a:pt x="4271" y="5330"/>
                  </a:cubicBezTo>
                  <a:cubicBezTo>
                    <a:pt x="3724" y="5164"/>
                    <a:pt x="3212" y="5015"/>
                    <a:pt x="2673" y="5015"/>
                  </a:cubicBezTo>
                  <a:cubicBezTo>
                    <a:pt x="2455" y="5015"/>
                    <a:pt x="2233" y="5039"/>
                    <a:pt x="2002" y="5097"/>
                  </a:cubicBezTo>
                  <a:cubicBezTo>
                    <a:pt x="1" y="5630"/>
                    <a:pt x="1268" y="8199"/>
                    <a:pt x="2336" y="8933"/>
                  </a:cubicBezTo>
                  <a:cubicBezTo>
                    <a:pt x="2803" y="9266"/>
                    <a:pt x="5238" y="10234"/>
                    <a:pt x="3837" y="10667"/>
                  </a:cubicBezTo>
                  <a:cubicBezTo>
                    <a:pt x="2970" y="10934"/>
                    <a:pt x="2736" y="11401"/>
                    <a:pt x="2803" y="12068"/>
                  </a:cubicBezTo>
                  <a:cubicBezTo>
                    <a:pt x="2900" y="12966"/>
                    <a:pt x="4002" y="13581"/>
                    <a:pt x="5044" y="13581"/>
                  </a:cubicBezTo>
                  <a:cubicBezTo>
                    <a:pt x="5436" y="13581"/>
                    <a:pt x="5820" y="13494"/>
                    <a:pt x="6139" y="13303"/>
                  </a:cubicBezTo>
                  <a:cubicBezTo>
                    <a:pt x="6139" y="13336"/>
                    <a:pt x="6205" y="13369"/>
                    <a:pt x="6272" y="13369"/>
                  </a:cubicBezTo>
                  <a:cubicBezTo>
                    <a:pt x="6534" y="13411"/>
                    <a:pt x="6813" y="13432"/>
                    <a:pt x="7098" y="13432"/>
                  </a:cubicBezTo>
                  <a:cubicBezTo>
                    <a:pt x="8190" y="13432"/>
                    <a:pt x="9366" y="13116"/>
                    <a:pt x="9975" y="12402"/>
                  </a:cubicBezTo>
                  <a:cubicBezTo>
                    <a:pt x="10508" y="11868"/>
                    <a:pt x="10575" y="11234"/>
                    <a:pt x="10208" y="10601"/>
                  </a:cubicBezTo>
                  <a:cubicBezTo>
                    <a:pt x="9875" y="10034"/>
                    <a:pt x="8907" y="9233"/>
                    <a:pt x="9508" y="8566"/>
                  </a:cubicBezTo>
                  <a:cubicBezTo>
                    <a:pt x="9975" y="8065"/>
                    <a:pt x="10675" y="7765"/>
                    <a:pt x="11309" y="7398"/>
                  </a:cubicBezTo>
                  <a:cubicBezTo>
                    <a:pt x="12843" y="6531"/>
                    <a:pt x="12843" y="5197"/>
                    <a:pt x="11042" y="4630"/>
                  </a:cubicBezTo>
                  <a:cubicBezTo>
                    <a:pt x="9975" y="4296"/>
                    <a:pt x="10709" y="3195"/>
                    <a:pt x="10675" y="2528"/>
                  </a:cubicBezTo>
                  <a:cubicBezTo>
                    <a:pt x="10642" y="2128"/>
                    <a:pt x="10575" y="1694"/>
                    <a:pt x="10275" y="1361"/>
                  </a:cubicBezTo>
                  <a:cubicBezTo>
                    <a:pt x="9775" y="694"/>
                    <a:pt x="8941" y="160"/>
                    <a:pt x="7940" y="26"/>
                  </a:cubicBezTo>
                  <a:cubicBezTo>
                    <a:pt x="7781" y="9"/>
                    <a:pt x="7628" y="0"/>
                    <a:pt x="74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9"/>
            <p:cNvSpPr/>
            <p:nvPr/>
          </p:nvSpPr>
          <p:spPr>
            <a:xfrm>
              <a:off x="2321000" y="1630175"/>
              <a:ext cx="407650" cy="333675"/>
            </a:xfrm>
            <a:custGeom>
              <a:avLst/>
              <a:gdLst/>
              <a:ahLst/>
              <a:cxnLst/>
              <a:rect l="l" t="t" r="r" b="b"/>
              <a:pathLst>
                <a:path w="16306" h="13347" extrusionOk="0">
                  <a:moveTo>
                    <a:pt x="7309" y="0"/>
                  </a:moveTo>
                  <a:cubicBezTo>
                    <a:pt x="6183" y="0"/>
                    <a:pt x="5478" y="861"/>
                    <a:pt x="4381" y="861"/>
                  </a:cubicBezTo>
                  <a:cubicBezTo>
                    <a:pt x="4344" y="861"/>
                    <a:pt x="4307" y="860"/>
                    <a:pt x="4270" y="858"/>
                  </a:cubicBezTo>
                  <a:cubicBezTo>
                    <a:pt x="3692" y="840"/>
                    <a:pt x="3021" y="717"/>
                    <a:pt x="2378" y="717"/>
                  </a:cubicBezTo>
                  <a:cubicBezTo>
                    <a:pt x="1870" y="717"/>
                    <a:pt x="1380" y="794"/>
                    <a:pt x="968" y="1059"/>
                  </a:cubicBezTo>
                  <a:cubicBezTo>
                    <a:pt x="301" y="1492"/>
                    <a:pt x="0" y="2126"/>
                    <a:pt x="334" y="2760"/>
                  </a:cubicBezTo>
                  <a:cubicBezTo>
                    <a:pt x="1268" y="4628"/>
                    <a:pt x="4470" y="4961"/>
                    <a:pt x="6572" y="5629"/>
                  </a:cubicBezTo>
                  <a:cubicBezTo>
                    <a:pt x="7172" y="5829"/>
                    <a:pt x="8073" y="6162"/>
                    <a:pt x="7973" y="6763"/>
                  </a:cubicBezTo>
                  <a:cubicBezTo>
                    <a:pt x="7906" y="7030"/>
                    <a:pt x="7839" y="7296"/>
                    <a:pt x="7806" y="7563"/>
                  </a:cubicBezTo>
                  <a:cubicBezTo>
                    <a:pt x="7773" y="7930"/>
                    <a:pt x="7706" y="8364"/>
                    <a:pt x="7939" y="8731"/>
                  </a:cubicBezTo>
                  <a:cubicBezTo>
                    <a:pt x="8406" y="9431"/>
                    <a:pt x="9207" y="9631"/>
                    <a:pt x="10141" y="9865"/>
                  </a:cubicBezTo>
                  <a:cubicBezTo>
                    <a:pt x="10541" y="9965"/>
                    <a:pt x="10975" y="10065"/>
                    <a:pt x="11308" y="10232"/>
                  </a:cubicBezTo>
                  <a:cubicBezTo>
                    <a:pt x="11942" y="10532"/>
                    <a:pt x="11775" y="11066"/>
                    <a:pt x="11809" y="11499"/>
                  </a:cubicBezTo>
                  <a:cubicBezTo>
                    <a:pt x="11842" y="11766"/>
                    <a:pt x="12142" y="12066"/>
                    <a:pt x="12309" y="12233"/>
                  </a:cubicBezTo>
                  <a:cubicBezTo>
                    <a:pt x="12976" y="12834"/>
                    <a:pt x="13810" y="13267"/>
                    <a:pt x="14844" y="13334"/>
                  </a:cubicBezTo>
                  <a:cubicBezTo>
                    <a:pt x="14924" y="13341"/>
                    <a:pt x="15031" y="13346"/>
                    <a:pt x="15150" y="13346"/>
                  </a:cubicBezTo>
                  <a:cubicBezTo>
                    <a:pt x="15627" y="13346"/>
                    <a:pt x="16305" y="13261"/>
                    <a:pt x="16279" y="12834"/>
                  </a:cubicBezTo>
                  <a:cubicBezTo>
                    <a:pt x="16245" y="12500"/>
                    <a:pt x="16012" y="12200"/>
                    <a:pt x="15712" y="11966"/>
                  </a:cubicBezTo>
                  <a:cubicBezTo>
                    <a:pt x="15378" y="11733"/>
                    <a:pt x="15011" y="11533"/>
                    <a:pt x="14844" y="11199"/>
                  </a:cubicBezTo>
                  <a:cubicBezTo>
                    <a:pt x="14244" y="9965"/>
                    <a:pt x="15345" y="8564"/>
                    <a:pt x="15578" y="7396"/>
                  </a:cubicBezTo>
                  <a:cubicBezTo>
                    <a:pt x="15778" y="6496"/>
                    <a:pt x="15745" y="5595"/>
                    <a:pt x="15278" y="4761"/>
                  </a:cubicBezTo>
                  <a:cubicBezTo>
                    <a:pt x="14878" y="4094"/>
                    <a:pt x="14377" y="3260"/>
                    <a:pt x="13377" y="2993"/>
                  </a:cubicBezTo>
                  <a:cubicBezTo>
                    <a:pt x="13110" y="2927"/>
                    <a:pt x="12876" y="2918"/>
                    <a:pt x="12643" y="2918"/>
                  </a:cubicBezTo>
                  <a:cubicBezTo>
                    <a:pt x="12565" y="2918"/>
                    <a:pt x="12487" y="2919"/>
                    <a:pt x="12408" y="2919"/>
                  </a:cubicBezTo>
                  <a:cubicBezTo>
                    <a:pt x="12250" y="2919"/>
                    <a:pt x="12087" y="2916"/>
                    <a:pt x="11909" y="2893"/>
                  </a:cubicBezTo>
                  <a:cubicBezTo>
                    <a:pt x="11175" y="2827"/>
                    <a:pt x="10908" y="1926"/>
                    <a:pt x="10575" y="1559"/>
                  </a:cubicBezTo>
                  <a:cubicBezTo>
                    <a:pt x="9807" y="758"/>
                    <a:pt x="8873" y="258"/>
                    <a:pt x="7639" y="25"/>
                  </a:cubicBezTo>
                  <a:cubicBezTo>
                    <a:pt x="7525" y="8"/>
                    <a:pt x="7415" y="0"/>
                    <a:pt x="73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9"/>
            <p:cNvSpPr/>
            <p:nvPr/>
          </p:nvSpPr>
          <p:spPr>
            <a:xfrm>
              <a:off x="2115025" y="1160725"/>
              <a:ext cx="546250" cy="290375"/>
            </a:xfrm>
            <a:custGeom>
              <a:avLst/>
              <a:gdLst/>
              <a:ahLst/>
              <a:cxnLst/>
              <a:rect l="l" t="t" r="r" b="b"/>
              <a:pathLst>
                <a:path w="21850" h="11615" extrusionOk="0">
                  <a:moveTo>
                    <a:pt x="19883" y="0"/>
                  </a:moveTo>
                  <a:cubicBezTo>
                    <a:pt x="19694" y="0"/>
                    <a:pt x="19498" y="65"/>
                    <a:pt x="19281" y="223"/>
                  </a:cubicBezTo>
                  <a:cubicBezTo>
                    <a:pt x="18747" y="623"/>
                    <a:pt x="18380" y="1223"/>
                    <a:pt x="18046" y="1724"/>
                  </a:cubicBezTo>
                  <a:cubicBezTo>
                    <a:pt x="17646" y="2324"/>
                    <a:pt x="17279" y="2925"/>
                    <a:pt x="16946" y="3558"/>
                  </a:cubicBezTo>
                  <a:cubicBezTo>
                    <a:pt x="16648" y="4154"/>
                    <a:pt x="15922" y="6361"/>
                    <a:pt x="14966" y="6361"/>
                  </a:cubicBezTo>
                  <a:cubicBezTo>
                    <a:pt x="14958" y="6361"/>
                    <a:pt x="14951" y="6361"/>
                    <a:pt x="14944" y="6360"/>
                  </a:cubicBezTo>
                  <a:cubicBezTo>
                    <a:pt x="14043" y="6327"/>
                    <a:pt x="13276" y="5960"/>
                    <a:pt x="12509" y="5560"/>
                  </a:cubicBezTo>
                  <a:cubicBezTo>
                    <a:pt x="11075" y="4859"/>
                    <a:pt x="9674" y="4259"/>
                    <a:pt x="8406" y="3325"/>
                  </a:cubicBezTo>
                  <a:cubicBezTo>
                    <a:pt x="7024" y="2296"/>
                    <a:pt x="4835" y="214"/>
                    <a:pt x="2827" y="214"/>
                  </a:cubicBezTo>
                  <a:cubicBezTo>
                    <a:pt x="2752" y="214"/>
                    <a:pt x="2677" y="217"/>
                    <a:pt x="2602" y="223"/>
                  </a:cubicBezTo>
                  <a:cubicBezTo>
                    <a:pt x="0" y="389"/>
                    <a:pt x="1201" y="3392"/>
                    <a:pt x="2035" y="4592"/>
                  </a:cubicBezTo>
                  <a:cubicBezTo>
                    <a:pt x="4070" y="7461"/>
                    <a:pt x="7405" y="9763"/>
                    <a:pt x="10875" y="11064"/>
                  </a:cubicBezTo>
                  <a:cubicBezTo>
                    <a:pt x="11839" y="11429"/>
                    <a:pt x="12803" y="11615"/>
                    <a:pt x="13730" y="11615"/>
                  </a:cubicBezTo>
                  <a:cubicBezTo>
                    <a:pt x="15594" y="11615"/>
                    <a:pt x="17310" y="10866"/>
                    <a:pt x="18580" y="9329"/>
                  </a:cubicBezTo>
                  <a:cubicBezTo>
                    <a:pt x="19647" y="8028"/>
                    <a:pt x="20448" y="6494"/>
                    <a:pt x="21082" y="4959"/>
                  </a:cubicBezTo>
                  <a:cubicBezTo>
                    <a:pt x="21415" y="4192"/>
                    <a:pt x="21716" y="3425"/>
                    <a:pt x="21816" y="2591"/>
                  </a:cubicBezTo>
                  <a:cubicBezTo>
                    <a:pt x="21849" y="2257"/>
                    <a:pt x="21816" y="1824"/>
                    <a:pt x="21749" y="1390"/>
                  </a:cubicBezTo>
                  <a:cubicBezTo>
                    <a:pt x="21716" y="1357"/>
                    <a:pt x="21682" y="1323"/>
                    <a:pt x="21649" y="1257"/>
                  </a:cubicBezTo>
                  <a:cubicBezTo>
                    <a:pt x="21482" y="923"/>
                    <a:pt x="21182" y="656"/>
                    <a:pt x="20882" y="456"/>
                  </a:cubicBezTo>
                  <a:cubicBezTo>
                    <a:pt x="20520" y="201"/>
                    <a:pt x="20213" y="0"/>
                    <a:pt x="1988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9"/>
            <p:cNvSpPr/>
            <p:nvPr/>
          </p:nvSpPr>
          <p:spPr>
            <a:xfrm>
              <a:off x="2589525" y="1107625"/>
              <a:ext cx="185150" cy="110450"/>
            </a:xfrm>
            <a:custGeom>
              <a:avLst/>
              <a:gdLst/>
              <a:ahLst/>
              <a:cxnLst/>
              <a:rect l="l" t="t" r="r" b="b"/>
              <a:pathLst>
                <a:path w="7406" h="4418" extrusionOk="0">
                  <a:moveTo>
                    <a:pt x="4289" y="0"/>
                  </a:moveTo>
                  <a:cubicBezTo>
                    <a:pt x="3483" y="0"/>
                    <a:pt x="2785" y="437"/>
                    <a:pt x="2135" y="946"/>
                  </a:cubicBezTo>
                  <a:cubicBezTo>
                    <a:pt x="1601" y="1313"/>
                    <a:pt x="1068" y="1613"/>
                    <a:pt x="601" y="2013"/>
                  </a:cubicBezTo>
                  <a:lnTo>
                    <a:pt x="567" y="2013"/>
                  </a:lnTo>
                  <a:cubicBezTo>
                    <a:pt x="100" y="2113"/>
                    <a:pt x="0" y="2380"/>
                    <a:pt x="67" y="2647"/>
                  </a:cubicBezTo>
                  <a:cubicBezTo>
                    <a:pt x="167" y="3014"/>
                    <a:pt x="634" y="3447"/>
                    <a:pt x="934" y="3681"/>
                  </a:cubicBezTo>
                  <a:cubicBezTo>
                    <a:pt x="1652" y="4189"/>
                    <a:pt x="2411" y="4418"/>
                    <a:pt x="3154" y="4418"/>
                  </a:cubicBezTo>
                  <a:cubicBezTo>
                    <a:pt x="4896" y="4418"/>
                    <a:pt x="6544" y="3160"/>
                    <a:pt x="7339" y="1313"/>
                  </a:cubicBezTo>
                  <a:cubicBezTo>
                    <a:pt x="7406" y="1212"/>
                    <a:pt x="7372" y="1046"/>
                    <a:pt x="7239" y="1012"/>
                  </a:cubicBezTo>
                  <a:cubicBezTo>
                    <a:pt x="6983" y="968"/>
                    <a:pt x="6721" y="950"/>
                    <a:pt x="6455" y="950"/>
                  </a:cubicBezTo>
                  <a:cubicBezTo>
                    <a:pt x="5506" y="950"/>
                    <a:pt x="4507" y="1182"/>
                    <a:pt x="3570" y="1313"/>
                  </a:cubicBezTo>
                  <a:cubicBezTo>
                    <a:pt x="3970" y="1012"/>
                    <a:pt x="4437" y="779"/>
                    <a:pt x="4804" y="412"/>
                  </a:cubicBezTo>
                  <a:cubicBezTo>
                    <a:pt x="4904" y="312"/>
                    <a:pt x="4870" y="78"/>
                    <a:pt x="4737" y="45"/>
                  </a:cubicBezTo>
                  <a:cubicBezTo>
                    <a:pt x="4584" y="14"/>
                    <a:pt x="4435" y="0"/>
                    <a:pt x="4289" y="0"/>
                  </a:cubicBezTo>
                  <a:close/>
                </a:path>
              </a:pathLst>
            </a:custGeom>
            <a:solidFill>
              <a:srgbClr val="D25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9"/>
            <p:cNvSpPr/>
            <p:nvPr/>
          </p:nvSpPr>
          <p:spPr>
            <a:xfrm>
              <a:off x="2166725" y="1332225"/>
              <a:ext cx="211825" cy="106775"/>
            </a:xfrm>
            <a:custGeom>
              <a:avLst/>
              <a:gdLst/>
              <a:ahLst/>
              <a:cxnLst/>
              <a:rect l="l" t="t" r="r" b="b"/>
              <a:pathLst>
                <a:path w="8473" h="4271" extrusionOk="0">
                  <a:moveTo>
                    <a:pt x="300" y="1"/>
                  </a:moveTo>
                  <a:cubicBezTo>
                    <a:pt x="100" y="1"/>
                    <a:pt x="0" y="301"/>
                    <a:pt x="200" y="334"/>
                  </a:cubicBezTo>
                  <a:cubicBezTo>
                    <a:pt x="1034" y="468"/>
                    <a:pt x="1902" y="601"/>
                    <a:pt x="2635" y="1035"/>
                  </a:cubicBezTo>
                  <a:cubicBezTo>
                    <a:pt x="2936" y="1202"/>
                    <a:pt x="3203" y="1402"/>
                    <a:pt x="3469" y="1602"/>
                  </a:cubicBezTo>
                  <a:cubicBezTo>
                    <a:pt x="3094" y="1459"/>
                    <a:pt x="2693" y="1382"/>
                    <a:pt x="2296" y="1382"/>
                  </a:cubicBezTo>
                  <a:cubicBezTo>
                    <a:pt x="1672" y="1382"/>
                    <a:pt x="1057" y="1574"/>
                    <a:pt x="567" y="2002"/>
                  </a:cubicBezTo>
                  <a:cubicBezTo>
                    <a:pt x="486" y="2083"/>
                    <a:pt x="559" y="2187"/>
                    <a:pt x="661" y="2187"/>
                  </a:cubicBezTo>
                  <a:cubicBezTo>
                    <a:pt x="684" y="2187"/>
                    <a:pt x="709" y="2181"/>
                    <a:pt x="734" y="2169"/>
                  </a:cubicBezTo>
                  <a:cubicBezTo>
                    <a:pt x="1363" y="1863"/>
                    <a:pt x="1992" y="1674"/>
                    <a:pt x="2622" y="1674"/>
                  </a:cubicBezTo>
                  <a:cubicBezTo>
                    <a:pt x="3160" y="1674"/>
                    <a:pt x="3698" y="1813"/>
                    <a:pt x="4237" y="2136"/>
                  </a:cubicBezTo>
                  <a:lnTo>
                    <a:pt x="4270" y="2136"/>
                  </a:lnTo>
                  <a:cubicBezTo>
                    <a:pt x="4303" y="2169"/>
                    <a:pt x="4370" y="2236"/>
                    <a:pt x="4403" y="2269"/>
                  </a:cubicBezTo>
                  <a:cubicBezTo>
                    <a:pt x="5638" y="3103"/>
                    <a:pt x="6939" y="3803"/>
                    <a:pt x="8373" y="4270"/>
                  </a:cubicBezTo>
                  <a:cubicBezTo>
                    <a:pt x="8440" y="4270"/>
                    <a:pt x="8473" y="4137"/>
                    <a:pt x="8406" y="4104"/>
                  </a:cubicBezTo>
                  <a:cubicBezTo>
                    <a:pt x="6838" y="3503"/>
                    <a:pt x="5437" y="2669"/>
                    <a:pt x="4103" y="1702"/>
                  </a:cubicBezTo>
                  <a:cubicBezTo>
                    <a:pt x="2902" y="768"/>
                    <a:pt x="1802" y="234"/>
                    <a:pt x="300" y="1"/>
                  </a:cubicBezTo>
                  <a:close/>
                </a:path>
              </a:pathLst>
            </a:custGeom>
            <a:solidFill>
              <a:srgbClr val="60A3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9"/>
            <p:cNvSpPr/>
            <p:nvPr/>
          </p:nvSpPr>
          <p:spPr>
            <a:xfrm>
              <a:off x="2591200" y="2228575"/>
              <a:ext cx="282725" cy="129100"/>
            </a:xfrm>
            <a:custGeom>
              <a:avLst/>
              <a:gdLst/>
              <a:ahLst/>
              <a:cxnLst/>
              <a:rect l="l" t="t" r="r" b="b"/>
              <a:pathLst>
                <a:path w="11309" h="5164" extrusionOk="0">
                  <a:moveTo>
                    <a:pt x="2954" y="0"/>
                  </a:moveTo>
                  <a:cubicBezTo>
                    <a:pt x="2594" y="0"/>
                    <a:pt x="2238" y="78"/>
                    <a:pt x="1901" y="273"/>
                  </a:cubicBezTo>
                  <a:cubicBezTo>
                    <a:pt x="867" y="873"/>
                    <a:pt x="0" y="2474"/>
                    <a:pt x="701" y="3642"/>
                  </a:cubicBezTo>
                  <a:cubicBezTo>
                    <a:pt x="1495" y="4917"/>
                    <a:pt x="3088" y="4960"/>
                    <a:pt x="4565" y="4960"/>
                  </a:cubicBezTo>
                  <a:cubicBezTo>
                    <a:pt x="4671" y="4960"/>
                    <a:pt x="4776" y="4960"/>
                    <a:pt x="4880" y="4960"/>
                  </a:cubicBezTo>
                  <a:cubicBezTo>
                    <a:pt x="5338" y="4960"/>
                    <a:pt x="5778" y="4964"/>
                    <a:pt x="6171" y="5009"/>
                  </a:cubicBezTo>
                  <a:cubicBezTo>
                    <a:pt x="6772" y="5090"/>
                    <a:pt x="7404" y="5164"/>
                    <a:pt x="8033" y="5164"/>
                  </a:cubicBezTo>
                  <a:cubicBezTo>
                    <a:pt x="8697" y="5164"/>
                    <a:pt x="9357" y="5082"/>
                    <a:pt x="9974" y="4842"/>
                  </a:cubicBezTo>
                  <a:cubicBezTo>
                    <a:pt x="10474" y="4642"/>
                    <a:pt x="11308" y="4242"/>
                    <a:pt x="11041" y="3575"/>
                  </a:cubicBezTo>
                  <a:cubicBezTo>
                    <a:pt x="10841" y="3041"/>
                    <a:pt x="9874" y="2774"/>
                    <a:pt x="9407" y="2541"/>
                  </a:cubicBezTo>
                  <a:cubicBezTo>
                    <a:pt x="8072" y="1940"/>
                    <a:pt x="6638" y="1440"/>
                    <a:pt x="5304" y="773"/>
                  </a:cubicBezTo>
                  <a:cubicBezTo>
                    <a:pt x="4609" y="403"/>
                    <a:pt x="3771" y="0"/>
                    <a:pt x="29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9"/>
            <p:cNvSpPr/>
            <p:nvPr/>
          </p:nvSpPr>
          <p:spPr>
            <a:xfrm>
              <a:off x="1644675" y="2157625"/>
              <a:ext cx="280225" cy="132525"/>
            </a:xfrm>
            <a:custGeom>
              <a:avLst/>
              <a:gdLst/>
              <a:ahLst/>
              <a:cxnLst/>
              <a:rect l="l" t="t" r="r" b="b"/>
              <a:pathLst>
                <a:path w="11209" h="5301" extrusionOk="0">
                  <a:moveTo>
                    <a:pt x="7475" y="1"/>
                  </a:moveTo>
                  <a:cubicBezTo>
                    <a:pt x="7373" y="1"/>
                    <a:pt x="7272" y="14"/>
                    <a:pt x="7172" y="42"/>
                  </a:cubicBezTo>
                  <a:cubicBezTo>
                    <a:pt x="6672" y="208"/>
                    <a:pt x="6572" y="475"/>
                    <a:pt x="6272" y="842"/>
                  </a:cubicBezTo>
                  <a:cubicBezTo>
                    <a:pt x="5605" y="1643"/>
                    <a:pt x="4771" y="1710"/>
                    <a:pt x="3803" y="1943"/>
                  </a:cubicBezTo>
                  <a:cubicBezTo>
                    <a:pt x="2569" y="2243"/>
                    <a:pt x="1302" y="2610"/>
                    <a:pt x="401" y="3578"/>
                  </a:cubicBezTo>
                  <a:cubicBezTo>
                    <a:pt x="1" y="3978"/>
                    <a:pt x="368" y="4612"/>
                    <a:pt x="835" y="4745"/>
                  </a:cubicBezTo>
                  <a:cubicBezTo>
                    <a:pt x="2302" y="5145"/>
                    <a:pt x="4004" y="5045"/>
                    <a:pt x="5538" y="5179"/>
                  </a:cubicBezTo>
                  <a:cubicBezTo>
                    <a:pt x="6144" y="5225"/>
                    <a:pt x="6801" y="5301"/>
                    <a:pt x="7451" y="5301"/>
                  </a:cubicBezTo>
                  <a:cubicBezTo>
                    <a:pt x="8196" y="5301"/>
                    <a:pt x="8933" y="5201"/>
                    <a:pt x="9574" y="4845"/>
                  </a:cubicBezTo>
                  <a:cubicBezTo>
                    <a:pt x="10475" y="4345"/>
                    <a:pt x="11209" y="2410"/>
                    <a:pt x="10375" y="1776"/>
                  </a:cubicBezTo>
                  <a:cubicBezTo>
                    <a:pt x="10375" y="1743"/>
                    <a:pt x="10341" y="1710"/>
                    <a:pt x="10308" y="1676"/>
                  </a:cubicBezTo>
                  <a:cubicBezTo>
                    <a:pt x="9552" y="1222"/>
                    <a:pt x="8467" y="1"/>
                    <a:pt x="74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9"/>
            <p:cNvSpPr/>
            <p:nvPr/>
          </p:nvSpPr>
          <p:spPr>
            <a:xfrm>
              <a:off x="2156700" y="1682700"/>
              <a:ext cx="568775" cy="573800"/>
            </a:xfrm>
            <a:custGeom>
              <a:avLst/>
              <a:gdLst/>
              <a:ahLst/>
              <a:cxnLst/>
              <a:rect l="l" t="t" r="r" b="b"/>
              <a:pathLst>
                <a:path w="22751" h="22952" extrusionOk="0">
                  <a:moveTo>
                    <a:pt x="16720" y="1"/>
                  </a:moveTo>
                  <a:cubicBezTo>
                    <a:pt x="15493" y="1"/>
                    <a:pt x="14206" y="186"/>
                    <a:pt x="13010" y="325"/>
                  </a:cubicBezTo>
                  <a:cubicBezTo>
                    <a:pt x="11576" y="492"/>
                    <a:pt x="10142" y="726"/>
                    <a:pt x="8807" y="1193"/>
                  </a:cubicBezTo>
                  <a:cubicBezTo>
                    <a:pt x="7406" y="1726"/>
                    <a:pt x="3870" y="1593"/>
                    <a:pt x="2536" y="2193"/>
                  </a:cubicBezTo>
                  <a:cubicBezTo>
                    <a:pt x="1535" y="2627"/>
                    <a:pt x="2836" y="3894"/>
                    <a:pt x="1902" y="4395"/>
                  </a:cubicBezTo>
                  <a:cubicBezTo>
                    <a:pt x="1836" y="4395"/>
                    <a:pt x="1769" y="4428"/>
                    <a:pt x="1702" y="4462"/>
                  </a:cubicBezTo>
                  <a:cubicBezTo>
                    <a:pt x="1635" y="4528"/>
                    <a:pt x="1569" y="4562"/>
                    <a:pt x="1502" y="4628"/>
                  </a:cubicBezTo>
                  <a:cubicBezTo>
                    <a:pt x="1369" y="4728"/>
                    <a:pt x="1202" y="4828"/>
                    <a:pt x="1068" y="4929"/>
                  </a:cubicBezTo>
                  <a:cubicBezTo>
                    <a:pt x="1002" y="4962"/>
                    <a:pt x="1002" y="5029"/>
                    <a:pt x="1002" y="5095"/>
                  </a:cubicBezTo>
                  <a:cubicBezTo>
                    <a:pt x="401" y="5662"/>
                    <a:pt x="1" y="6363"/>
                    <a:pt x="535" y="7197"/>
                  </a:cubicBezTo>
                  <a:cubicBezTo>
                    <a:pt x="1469" y="8631"/>
                    <a:pt x="2903" y="9498"/>
                    <a:pt x="4504" y="10166"/>
                  </a:cubicBezTo>
                  <a:cubicBezTo>
                    <a:pt x="5649" y="10662"/>
                    <a:pt x="6779" y="10865"/>
                    <a:pt x="7950" y="10865"/>
                  </a:cubicBezTo>
                  <a:cubicBezTo>
                    <a:pt x="8588" y="10865"/>
                    <a:pt x="9238" y="10805"/>
                    <a:pt x="9908" y="10699"/>
                  </a:cubicBezTo>
                  <a:cubicBezTo>
                    <a:pt x="10909" y="10533"/>
                    <a:pt x="11976" y="10399"/>
                    <a:pt x="12877" y="9932"/>
                  </a:cubicBezTo>
                  <a:cubicBezTo>
                    <a:pt x="13544" y="9599"/>
                    <a:pt x="14411" y="8965"/>
                    <a:pt x="15212" y="8831"/>
                  </a:cubicBezTo>
                  <a:cubicBezTo>
                    <a:pt x="15379" y="10399"/>
                    <a:pt x="15846" y="11934"/>
                    <a:pt x="16213" y="13468"/>
                  </a:cubicBezTo>
                  <a:cubicBezTo>
                    <a:pt x="16613" y="15136"/>
                    <a:pt x="16913" y="16804"/>
                    <a:pt x="17280" y="18472"/>
                  </a:cubicBezTo>
                  <a:cubicBezTo>
                    <a:pt x="17614" y="19906"/>
                    <a:pt x="18014" y="21274"/>
                    <a:pt x="18614" y="22608"/>
                  </a:cubicBezTo>
                  <a:cubicBezTo>
                    <a:pt x="18681" y="22708"/>
                    <a:pt x="18714" y="22808"/>
                    <a:pt x="18781" y="22941"/>
                  </a:cubicBezTo>
                  <a:cubicBezTo>
                    <a:pt x="18925" y="22948"/>
                    <a:pt x="19075" y="22951"/>
                    <a:pt x="19226" y="22951"/>
                  </a:cubicBezTo>
                  <a:cubicBezTo>
                    <a:pt x="20617" y="22951"/>
                    <a:pt x="22217" y="22698"/>
                    <a:pt x="22217" y="22608"/>
                  </a:cubicBezTo>
                  <a:cubicBezTo>
                    <a:pt x="22751" y="19639"/>
                    <a:pt x="22650" y="15803"/>
                    <a:pt x="22350" y="12834"/>
                  </a:cubicBezTo>
                  <a:cubicBezTo>
                    <a:pt x="22050" y="9665"/>
                    <a:pt x="22083" y="7197"/>
                    <a:pt x="21049" y="4128"/>
                  </a:cubicBezTo>
                  <a:cubicBezTo>
                    <a:pt x="20482" y="2460"/>
                    <a:pt x="19682" y="192"/>
                    <a:pt x="17447" y="25"/>
                  </a:cubicBezTo>
                  <a:cubicBezTo>
                    <a:pt x="17208" y="8"/>
                    <a:pt x="16965" y="1"/>
                    <a:pt x="167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9"/>
            <p:cNvSpPr/>
            <p:nvPr/>
          </p:nvSpPr>
          <p:spPr>
            <a:xfrm>
              <a:off x="1864825" y="1715700"/>
              <a:ext cx="643825" cy="595925"/>
            </a:xfrm>
            <a:custGeom>
              <a:avLst/>
              <a:gdLst/>
              <a:ahLst/>
              <a:cxnLst/>
              <a:rect l="l" t="t" r="r" b="b"/>
              <a:pathLst>
                <a:path w="25753" h="23837" extrusionOk="0">
                  <a:moveTo>
                    <a:pt x="13591" y="0"/>
                  </a:moveTo>
                  <a:cubicBezTo>
                    <a:pt x="12240" y="0"/>
                    <a:pt x="11346" y="546"/>
                    <a:pt x="10909" y="1807"/>
                  </a:cubicBezTo>
                  <a:cubicBezTo>
                    <a:pt x="9875" y="4743"/>
                    <a:pt x="9675" y="5944"/>
                    <a:pt x="10609" y="8846"/>
                  </a:cubicBezTo>
                  <a:cubicBezTo>
                    <a:pt x="11442" y="11514"/>
                    <a:pt x="13711" y="14717"/>
                    <a:pt x="15679" y="16751"/>
                  </a:cubicBezTo>
                  <a:cubicBezTo>
                    <a:pt x="14111" y="16484"/>
                    <a:pt x="12376" y="16518"/>
                    <a:pt x="10842" y="16451"/>
                  </a:cubicBezTo>
                  <a:cubicBezTo>
                    <a:pt x="10780" y="16449"/>
                    <a:pt x="10714" y="16448"/>
                    <a:pt x="10644" y="16448"/>
                  </a:cubicBezTo>
                  <a:cubicBezTo>
                    <a:pt x="8589" y="16448"/>
                    <a:pt x="3014" y="17398"/>
                    <a:pt x="401" y="19720"/>
                  </a:cubicBezTo>
                  <a:cubicBezTo>
                    <a:pt x="368" y="19753"/>
                    <a:pt x="1" y="22522"/>
                    <a:pt x="835" y="22889"/>
                  </a:cubicBezTo>
                  <a:cubicBezTo>
                    <a:pt x="1700" y="23264"/>
                    <a:pt x="7058" y="23689"/>
                    <a:pt x="10994" y="23689"/>
                  </a:cubicBezTo>
                  <a:cubicBezTo>
                    <a:pt x="11608" y="23689"/>
                    <a:pt x="12188" y="23679"/>
                    <a:pt x="12710" y="23656"/>
                  </a:cubicBezTo>
                  <a:cubicBezTo>
                    <a:pt x="12914" y="23648"/>
                    <a:pt x="13121" y="23644"/>
                    <a:pt x="13330" y="23644"/>
                  </a:cubicBezTo>
                  <a:cubicBezTo>
                    <a:pt x="14851" y="23644"/>
                    <a:pt x="16519" y="23836"/>
                    <a:pt x="18127" y="23836"/>
                  </a:cubicBezTo>
                  <a:cubicBezTo>
                    <a:pt x="19859" y="23836"/>
                    <a:pt x="21520" y="23614"/>
                    <a:pt x="22851" y="22689"/>
                  </a:cubicBezTo>
                  <a:cubicBezTo>
                    <a:pt x="25753" y="20687"/>
                    <a:pt x="23351" y="14016"/>
                    <a:pt x="22450" y="11581"/>
                  </a:cubicBezTo>
                  <a:cubicBezTo>
                    <a:pt x="21583" y="9213"/>
                    <a:pt x="19482" y="6177"/>
                    <a:pt x="18614" y="3809"/>
                  </a:cubicBezTo>
                  <a:cubicBezTo>
                    <a:pt x="17814" y="1674"/>
                    <a:pt x="17647" y="640"/>
                    <a:pt x="14912" y="139"/>
                  </a:cubicBezTo>
                  <a:cubicBezTo>
                    <a:pt x="14431" y="48"/>
                    <a:pt x="13991" y="0"/>
                    <a:pt x="135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9"/>
            <p:cNvSpPr/>
            <p:nvPr/>
          </p:nvSpPr>
          <p:spPr>
            <a:xfrm>
              <a:off x="2515650" y="1383125"/>
              <a:ext cx="28875" cy="83800"/>
            </a:xfrm>
            <a:custGeom>
              <a:avLst/>
              <a:gdLst/>
              <a:ahLst/>
              <a:cxnLst/>
              <a:rect l="l" t="t" r="r" b="b"/>
              <a:pathLst>
                <a:path w="1155" h="3352" extrusionOk="0">
                  <a:moveTo>
                    <a:pt x="126" y="1"/>
                  </a:moveTo>
                  <a:cubicBezTo>
                    <a:pt x="60" y="1"/>
                    <a:pt x="1" y="56"/>
                    <a:pt x="20" y="133"/>
                  </a:cubicBezTo>
                  <a:cubicBezTo>
                    <a:pt x="153" y="667"/>
                    <a:pt x="320" y="1167"/>
                    <a:pt x="454" y="1667"/>
                  </a:cubicBezTo>
                  <a:cubicBezTo>
                    <a:pt x="620" y="2201"/>
                    <a:pt x="687" y="2768"/>
                    <a:pt x="820" y="3302"/>
                  </a:cubicBezTo>
                  <a:cubicBezTo>
                    <a:pt x="820" y="3335"/>
                    <a:pt x="854" y="3352"/>
                    <a:pt x="887" y="3352"/>
                  </a:cubicBezTo>
                  <a:cubicBezTo>
                    <a:pt x="921" y="3352"/>
                    <a:pt x="954" y="3335"/>
                    <a:pt x="954" y="3302"/>
                  </a:cubicBezTo>
                  <a:cubicBezTo>
                    <a:pt x="1154" y="2201"/>
                    <a:pt x="587" y="1100"/>
                    <a:pt x="253" y="100"/>
                  </a:cubicBezTo>
                  <a:cubicBezTo>
                    <a:pt x="225" y="29"/>
                    <a:pt x="174" y="1"/>
                    <a:pt x="126" y="1"/>
                  </a:cubicBezTo>
                  <a:close/>
                </a:path>
              </a:pathLst>
            </a:custGeom>
            <a:solidFill>
              <a:srgbClr val="60A3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9"/>
            <p:cNvSpPr/>
            <p:nvPr/>
          </p:nvSpPr>
          <p:spPr>
            <a:xfrm>
              <a:off x="2493150" y="1383525"/>
              <a:ext cx="29675" cy="80200"/>
            </a:xfrm>
            <a:custGeom>
              <a:avLst/>
              <a:gdLst/>
              <a:ahLst/>
              <a:cxnLst/>
              <a:rect l="l" t="t" r="r" b="b"/>
              <a:pathLst>
                <a:path w="1187" h="3208" extrusionOk="0">
                  <a:moveTo>
                    <a:pt x="585" y="1"/>
                  </a:moveTo>
                  <a:cubicBezTo>
                    <a:pt x="513" y="1"/>
                    <a:pt x="443" y="52"/>
                    <a:pt x="486" y="117"/>
                  </a:cubicBezTo>
                  <a:cubicBezTo>
                    <a:pt x="686" y="651"/>
                    <a:pt x="753" y="1218"/>
                    <a:pt x="620" y="1785"/>
                  </a:cubicBezTo>
                  <a:cubicBezTo>
                    <a:pt x="486" y="2252"/>
                    <a:pt x="253" y="2619"/>
                    <a:pt x="53" y="3052"/>
                  </a:cubicBezTo>
                  <a:cubicBezTo>
                    <a:pt x="1" y="3130"/>
                    <a:pt x="49" y="3207"/>
                    <a:pt x="120" y="3207"/>
                  </a:cubicBezTo>
                  <a:cubicBezTo>
                    <a:pt x="141" y="3207"/>
                    <a:pt x="163" y="3201"/>
                    <a:pt x="186" y="3186"/>
                  </a:cubicBezTo>
                  <a:cubicBezTo>
                    <a:pt x="1187" y="2619"/>
                    <a:pt x="1120" y="951"/>
                    <a:pt x="686" y="50"/>
                  </a:cubicBezTo>
                  <a:cubicBezTo>
                    <a:pt x="663" y="15"/>
                    <a:pt x="624" y="1"/>
                    <a:pt x="585" y="1"/>
                  </a:cubicBezTo>
                  <a:close/>
                </a:path>
              </a:pathLst>
            </a:custGeom>
            <a:solidFill>
              <a:srgbClr val="60A3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9"/>
            <p:cNvSpPr/>
            <p:nvPr/>
          </p:nvSpPr>
          <p:spPr>
            <a:xfrm>
              <a:off x="2603700" y="974375"/>
              <a:ext cx="228525" cy="225400"/>
            </a:xfrm>
            <a:custGeom>
              <a:avLst/>
              <a:gdLst/>
              <a:ahLst/>
              <a:cxnLst/>
              <a:rect l="l" t="t" r="r" b="b"/>
              <a:pathLst>
                <a:path w="9141" h="9016" extrusionOk="0">
                  <a:moveTo>
                    <a:pt x="3984" y="0"/>
                  </a:moveTo>
                  <a:cubicBezTo>
                    <a:pt x="3413" y="0"/>
                    <a:pt x="2863" y="31"/>
                    <a:pt x="2369" y="104"/>
                  </a:cubicBezTo>
                  <a:cubicBezTo>
                    <a:pt x="1535" y="238"/>
                    <a:pt x="868" y="138"/>
                    <a:pt x="501" y="972"/>
                  </a:cubicBezTo>
                  <a:cubicBezTo>
                    <a:pt x="0" y="2106"/>
                    <a:pt x="367" y="4241"/>
                    <a:pt x="668" y="5408"/>
                  </a:cubicBezTo>
                  <a:cubicBezTo>
                    <a:pt x="1096" y="7174"/>
                    <a:pt x="2612" y="9016"/>
                    <a:pt x="4509" y="9016"/>
                  </a:cubicBezTo>
                  <a:cubicBezTo>
                    <a:pt x="5120" y="9016"/>
                    <a:pt x="5771" y="8824"/>
                    <a:pt x="6438" y="8377"/>
                  </a:cubicBezTo>
                  <a:cubicBezTo>
                    <a:pt x="7639" y="7610"/>
                    <a:pt x="8273" y="6542"/>
                    <a:pt x="8540" y="5242"/>
                  </a:cubicBezTo>
                  <a:cubicBezTo>
                    <a:pt x="8740" y="4174"/>
                    <a:pt x="9140" y="2706"/>
                    <a:pt x="8840" y="1606"/>
                  </a:cubicBezTo>
                  <a:cubicBezTo>
                    <a:pt x="8807" y="972"/>
                    <a:pt x="8540" y="471"/>
                    <a:pt x="7639" y="305"/>
                  </a:cubicBezTo>
                  <a:cubicBezTo>
                    <a:pt x="6565" y="145"/>
                    <a:pt x="5225" y="0"/>
                    <a:pt x="39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9"/>
            <p:cNvSpPr/>
            <p:nvPr/>
          </p:nvSpPr>
          <p:spPr>
            <a:xfrm>
              <a:off x="2629550" y="986100"/>
              <a:ext cx="181750" cy="32250"/>
            </a:xfrm>
            <a:custGeom>
              <a:avLst/>
              <a:gdLst/>
              <a:ahLst/>
              <a:cxnLst/>
              <a:rect l="l" t="t" r="r" b="b"/>
              <a:pathLst>
                <a:path w="7270" h="1290" extrusionOk="0">
                  <a:moveTo>
                    <a:pt x="3491" y="1"/>
                  </a:moveTo>
                  <a:cubicBezTo>
                    <a:pt x="3312" y="1"/>
                    <a:pt x="3185" y="2"/>
                    <a:pt x="3136" y="2"/>
                  </a:cubicBezTo>
                  <a:cubicBezTo>
                    <a:pt x="2402" y="36"/>
                    <a:pt x="1502" y="36"/>
                    <a:pt x="734" y="269"/>
                  </a:cubicBezTo>
                  <a:cubicBezTo>
                    <a:pt x="534" y="336"/>
                    <a:pt x="267" y="403"/>
                    <a:pt x="101" y="569"/>
                  </a:cubicBezTo>
                  <a:cubicBezTo>
                    <a:pt x="101" y="569"/>
                    <a:pt x="101" y="603"/>
                    <a:pt x="101" y="603"/>
                  </a:cubicBezTo>
                  <a:cubicBezTo>
                    <a:pt x="0" y="736"/>
                    <a:pt x="0" y="903"/>
                    <a:pt x="201" y="970"/>
                  </a:cubicBezTo>
                  <a:cubicBezTo>
                    <a:pt x="844" y="1216"/>
                    <a:pt x="1562" y="1290"/>
                    <a:pt x="2294" y="1290"/>
                  </a:cubicBezTo>
                  <a:cubicBezTo>
                    <a:pt x="2853" y="1290"/>
                    <a:pt x="3421" y="1247"/>
                    <a:pt x="3970" y="1203"/>
                  </a:cubicBezTo>
                  <a:cubicBezTo>
                    <a:pt x="4370" y="1170"/>
                    <a:pt x="4771" y="1170"/>
                    <a:pt x="5204" y="1137"/>
                  </a:cubicBezTo>
                  <a:cubicBezTo>
                    <a:pt x="5396" y="1137"/>
                    <a:pt x="5602" y="1150"/>
                    <a:pt x="5804" y="1150"/>
                  </a:cubicBezTo>
                  <a:cubicBezTo>
                    <a:pt x="6233" y="1150"/>
                    <a:pt x="6645" y="1089"/>
                    <a:pt x="6872" y="703"/>
                  </a:cubicBezTo>
                  <a:cubicBezTo>
                    <a:pt x="7270" y="49"/>
                    <a:pt x="4521" y="1"/>
                    <a:pt x="34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9"/>
            <p:cNvSpPr/>
            <p:nvPr/>
          </p:nvSpPr>
          <p:spPr>
            <a:xfrm>
              <a:off x="2601200" y="967350"/>
              <a:ext cx="225550" cy="64900"/>
            </a:xfrm>
            <a:custGeom>
              <a:avLst/>
              <a:gdLst/>
              <a:ahLst/>
              <a:cxnLst/>
              <a:rect l="l" t="t" r="r" b="b"/>
              <a:pathLst>
                <a:path w="9022" h="2596" extrusionOk="0">
                  <a:moveTo>
                    <a:pt x="3696" y="740"/>
                  </a:moveTo>
                  <a:cubicBezTo>
                    <a:pt x="4752" y="740"/>
                    <a:pt x="5823" y="889"/>
                    <a:pt x="6876" y="889"/>
                  </a:cubicBezTo>
                  <a:cubicBezTo>
                    <a:pt x="6963" y="889"/>
                    <a:pt x="7051" y="888"/>
                    <a:pt x="7139" y="886"/>
                  </a:cubicBezTo>
                  <a:cubicBezTo>
                    <a:pt x="7406" y="919"/>
                    <a:pt x="7639" y="986"/>
                    <a:pt x="7873" y="1053"/>
                  </a:cubicBezTo>
                  <a:cubicBezTo>
                    <a:pt x="8206" y="1453"/>
                    <a:pt x="8106" y="1686"/>
                    <a:pt x="7606" y="1720"/>
                  </a:cubicBezTo>
                  <a:cubicBezTo>
                    <a:pt x="7472" y="1753"/>
                    <a:pt x="7306" y="1753"/>
                    <a:pt x="7172" y="1786"/>
                  </a:cubicBezTo>
                  <a:cubicBezTo>
                    <a:pt x="6972" y="1786"/>
                    <a:pt x="6805" y="1820"/>
                    <a:pt x="6638" y="1820"/>
                  </a:cubicBezTo>
                  <a:cubicBezTo>
                    <a:pt x="5938" y="1820"/>
                    <a:pt x="5237" y="1820"/>
                    <a:pt x="4570" y="1853"/>
                  </a:cubicBezTo>
                  <a:cubicBezTo>
                    <a:pt x="4125" y="1853"/>
                    <a:pt x="3666" y="1868"/>
                    <a:pt x="3211" y="1868"/>
                  </a:cubicBezTo>
                  <a:cubicBezTo>
                    <a:pt x="2984" y="1868"/>
                    <a:pt x="2758" y="1864"/>
                    <a:pt x="2535" y="1853"/>
                  </a:cubicBezTo>
                  <a:cubicBezTo>
                    <a:pt x="2002" y="1786"/>
                    <a:pt x="701" y="1186"/>
                    <a:pt x="1935" y="919"/>
                  </a:cubicBezTo>
                  <a:cubicBezTo>
                    <a:pt x="2369" y="819"/>
                    <a:pt x="2769" y="752"/>
                    <a:pt x="3203" y="752"/>
                  </a:cubicBezTo>
                  <a:cubicBezTo>
                    <a:pt x="3367" y="744"/>
                    <a:pt x="3531" y="740"/>
                    <a:pt x="3696" y="740"/>
                  </a:cubicBezTo>
                  <a:close/>
                  <a:moveTo>
                    <a:pt x="4362" y="1"/>
                  </a:moveTo>
                  <a:cubicBezTo>
                    <a:pt x="3970" y="1"/>
                    <a:pt x="3582" y="17"/>
                    <a:pt x="3203" y="52"/>
                  </a:cubicBezTo>
                  <a:cubicBezTo>
                    <a:pt x="2235" y="119"/>
                    <a:pt x="1201" y="252"/>
                    <a:pt x="534" y="953"/>
                  </a:cubicBezTo>
                  <a:cubicBezTo>
                    <a:pt x="0" y="1520"/>
                    <a:pt x="768" y="2053"/>
                    <a:pt x="1268" y="2320"/>
                  </a:cubicBezTo>
                  <a:cubicBezTo>
                    <a:pt x="1718" y="2537"/>
                    <a:pt x="2294" y="2595"/>
                    <a:pt x="2882" y="2595"/>
                  </a:cubicBezTo>
                  <a:cubicBezTo>
                    <a:pt x="3469" y="2595"/>
                    <a:pt x="4070" y="2537"/>
                    <a:pt x="4570" y="2520"/>
                  </a:cubicBezTo>
                  <a:cubicBezTo>
                    <a:pt x="4624" y="2519"/>
                    <a:pt x="4684" y="2518"/>
                    <a:pt x="4748" y="2518"/>
                  </a:cubicBezTo>
                  <a:cubicBezTo>
                    <a:pt x="5044" y="2518"/>
                    <a:pt x="5442" y="2532"/>
                    <a:pt x="5876" y="2532"/>
                  </a:cubicBezTo>
                  <a:cubicBezTo>
                    <a:pt x="7265" y="2532"/>
                    <a:pt x="9022" y="2386"/>
                    <a:pt x="8973" y="1153"/>
                  </a:cubicBezTo>
                  <a:cubicBezTo>
                    <a:pt x="8973" y="619"/>
                    <a:pt x="8173" y="452"/>
                    <a:pt x="7706" y="419"/>
                  </a:cubicBezTo>
                  <a:cubicBezTo>
                    <a:pt x="7706" y="419"/>
                    <a:pt x="7706" y="385"/>
                    <a:pt x="7706" y="385"/>
                  </a:cubicBezTo>
                  <a:cubicBezTo>
                    <a:pt x="6642" y="138"/>
                    <a:pt x="5486" y="1"/>
                    <a:pt x="43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9"/>
            <p:cNvSpPr/>
            <p:nvPr/>
          </p:nvSpPr>
          <p:spPr>
            <a:xfrm>
              <a:off x="2747125" y="916600"/>
              <a:ext cx="80925" cy="93750"/>
            </a:xfrm>
            <a:custGeom>
              <a:avLst/>
              <a:gdLst/>
              <a:ahLst/>
              <a:cxnLst/>
              <a:rect l="l" t="t" r="r" b="b"/>
              <a:pathLst>
                <a:path w="3237" h="3750" extrusionOk="0">
                  <a:moveTo>
                    <a:pt x="1630" y="0"/>
                  </a:moveTo>
                  <a:cubicBezTo>
                    <a:pt x="1098" y="0"/>
                    <a:pt x="588" y="491"/>
                    <a:pt x="368" y="981"/>
                  </a:cubicBezTo>
                  <a:cubicBezTo>
                    <a:pt x="1" y="1815"/>
                    <a:pt x="1" y="2549"/>
                    <a:pt x="334" y="3349"/>
                  </a:cubicBezTo>
                  <a:cubicBezTo>
                    <a:pt x="301" y="3450"/>
                    <a:pt x="334" y="3750"/>
                    <a:pt x="434" y="3750"/>
                  </a:cubicBezTo>
                  <a:lnTo>
                    <a:pt x="468" y="3750"/>
                  </a:lnTo>
                  <a:cubicBezTo>
                    <a:pt x="468" y="3750"/>
                    <a:pt x="468" y="3701"/>
                    <a:pt x="468" y="3683"/>
                  </a:cubicBezTo>
                  <a:cubicBezTo>
                    <a:pt x="496" y="3721"/>
                    <a:pt x="539" y="3738"/>
                    <a:pt x="584" y="3738"/>
                  </a:cubicBezTo>
                  <a:cubicBezTo>
                    <a:pt x="699" y="3738"/>
                    <a:pt x="835" y="3635"/>
                    <a:pt x="835" y="3516"/>
                  </a:cubicBezTo>
                  <a:cubicBezTo>
                    <a:pt x="2069" y="3283"/>
                    <a:pt x="3236" y="1048"/>
                    <a:pt x="2202" y="214"/>
                  </a:cubicBezTo>
                  <a:cubicBezTo>
                    <a:pt x="2017" y="64"/>
                    <a:pt x="1822" y="0"/>
                    <a:pt x="16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9"/>
            <p:cNvSpPr/>
            <p:nvPr/>
          </p:nvSpPr>
          <p:spPr>
            <a:xfrm>
              <a:off x="2684600" y="863400"/>
              <a:ext cx="83675" cy="137125"/>
            </a:xfrm>
            <a:custGeom>
              <a:avLst/>
              <a:gdLst/>
              <a:ahLst/>
              <a:cxnLst/>
              <a:rect l="l" t="t" r="r" b="b"/>
              <a:pathLst>
                <a:path w="3347" h="5485" extrusionOk="0">
                  <a:moveTo>
                    <a:pt x="1568" y="1"/>
                  </a:moveTo>
                  <a:cubicBezTo>
                    <a:pt x="1413" y="1"/>
                    <a:pt x="1235" y="34"/>
                    <a:pt x="1034" y="107"/>
                  </a:cubicBezTo>
                  <a:cubicBezTo>
                    <a:pt x="67" y="441"/>
                    <a:pt x="0" y="2275"/>
                    <a:pt x="33" y="3076"/>
                  </a:cubicBezTo>
                  <a:cubicBezTo>
                    <a:pt x="67" y="3943"/>
                    <a:pt x="234" y="5411"/>
                    <a:pt x="1334" y="5477"/>
                  </a:cubicBezTo>
                  <a:cubicBezTo>
                    <a:pt x="1353" y="5482"/>
                    <a:pt x="1370" y="5484"/>
                    <a:pt x="1385" y="5484"/>
                  </a:cubicBezTo>
                  <a:cubicBezTo>
                    <a:pt x="1485" y="5484"/>
                    <a:pt x="1539" y="5402"/>
                    <a:pt x="1568" y="5344"/>
                  </a:cubicBezTo>
                  <a:cubicBezTo>
                    <a:pt x="1601" y="5311"/>
                    <a:pt x="1668" y="5277"/>
                    <a:pt x="1701" y="5244"/>
                  </a:cubicBezTo>
                  <a:cubicBezTo>
                    <a:pt x="2284" y="4385"/>
                    <a:pt x="3346" y="1"/>
                    <a:pt x="15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9"/>
            <p:cNvSpPr/>
            <p:nvPr/>
          </p:nvSpPr>
          <p:spPr>
            <a:xfrm>
              <a:off x="2617875" y="919425"/>
              <a:ext cx="70075" cy="87600"/>
            </a:xfrm>
            <a:custGeom>
              <a:avLst/>
              <a:gdLst/>
              <a:ahLst/>
              <a:cxnLst/>
              <a:rect l="l" t="t" r="r" b="b"/>
              <a:pathLst>
                <a:path w="2803" h="3504" extrusionOk="0">
                  <a:moveTo>
                    <a:pt x="1422" y="0"/>
                  </a:moveTo>
                  <a:cubicBezTo>
                    <a:pt x="1352" y="0"/>
                    <a:pt x="1278" y="11"/>
                    <a:pt x="1201" y="34"/>
                  </a:cubicBezTo>
                  <a:cubicBezTo>
                    <a:pt x="201" y="401"/>
                    <a:pt x="0" y="1435"/>
                    <a:pt x="201" y="2336"/>
                  </a:cubicBezTo>
                  <a:cubicBezTo>
                    <a:pt x="467" y="3470"/>
                    <a:pt x="1435" y="3503"/>
                    <a:pt x="2369" y="3503"/>
                  </a:cubicBezTo>
                  <a:cubicBezTo>
                    <a:pt x="2502" y="3503"/>
                    <a:pt x="2636" y="3403"/>
                    <a:pt x="2702" y="3270"/>
                  </a:cubicBezTo>
                  <a:cubicBezTo>
                    <a:pt x="2802" y="2903"/>
                    <a:pt x="2769" y="2569"/>
                    <a:pt x="2669" y="2236"/>
                  </a:cubicBezTo>
                  <a:cubicBezTo>
                    <a:pt x="2669" y="1835"/>
                    <a:pt x="2569" y="1435"/>
                    <a:pt x="2436" y="1068"/>
                  </a:cubicBezTo>
                  <a:cubicBezTo>
                    <a:pt x="2288" y="626"/>
                    <a:pt x="1958" y="0"/>
                    <a:pt x="14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9"/>
            <p:cNvSpPr/>
            <p:nvPr/>
          </p:nvSpPr>
          <p:spPr>
            <a:xfrm>
              <a:off x="2065825" y="1134450"/>
              <a:ext cx="352775" cy="639675"/>
            </a:xfrm>
            <a:custGeom>
              <a:avLst/>
              <a:gdLst/>
              <a:ahLst/>
              <a:cxnLst/>
              <a:rect l="l" t="t" r="r" b="b"/>
              <a:pathLst>
                <a:path w="14111" h="25587" extrusionOk="0">
                  <a:moveTo>
                    <a:pt x="5159" y="1"/>
                  </a:moveTo>
                  <a:cubicBezTo>
                    <a:pt x="4667" y="1"/>
                    <a:pt x="4185" y="137"/>
                    <a:pt x="3736" y="373"/>
                  </a:cubicBezTo>
                  <a:cubicBezTo>
                    <a:pt x="2402" y="1107"/>
                    <a:pt x="1334" y="2508"/>
                    <a:pt x="734" y="4076"/>
                  </a:cubicBezTo>
                  <a:cubicBezTo>
                    <a:pt x="234" y="5410"/>
                    <a:pt x="0" y="6844"/>
                    <a:pt x="167" y="8078"/>
                  </a:cubicBezTo>
                  <a:cubicBezTo>
                    <a:pt x="434" y="9813"/>
                    <a:pt x="901" y="11514"/>
                    <a:pt x="1134" y="13249"/>
                  </a:cubicBezTo>
                  <a:cubicBezTo>
                    <a:pt x="1468" y="15651"/>
                    <a:pt x="1635" y="18086"/>
                    <a:pt x="1835" y="20521"/>
                  </a:cubicBezTo>
                  <a:cubicBezTo>
                    <a:pt x="2035" y="22756"/>
                    <a:pt x="2402" y="25357"/>
                    <a:pt x="5404" y="25558"/>
                  </a:cubicBezTo>
                  <a:cubicBezTo>
                    <a:pt x="5636" y="25577"/>
                    <a:pt x="5871" y="25586"/>
                    <a:pt x="6109" y="25586"/>
                  </a:cubicBezTo>
                  <a:cubicBezTo>
                    <a:pt x="7480" y="25586"/>
                    <a:pt x="8933" y="25295"/>
                    <a:pt x="10241" y="25124"/>
                  </a:cubicBezTo>
                  <a:cubicBezTo>
                    <a:pt x="12075" y="24890"/>
                    <a:pt x="13643" y="24524"/>
                    <a:pt x="13843" y="22689"/>
                  </a:cubicBezTo>
                  <a:cubicBezTo>
                    <a:pt x="14110" y="20687"/>
                    <a:pt x="13310" y="18519"/>
                    <a:pt x="12976" y="16551"/>
                  </a:cubicBezTo>
                  <a:cubicBezTo>
                    <a:pt x="12509" y="13783"/>
                    <a:pt x="12309" y="10981"/>
                    <a:pt x="11575" y="8245"/>
                  </a:cubicBezTo>
                  <a:cubicBezTo>
                    <a:pt x="11308" y="7278"/>
                    <a:pt x="10975" y="6377"/>
                    <a:pt x="10441" y="5543"/>
                  </a:cubicBezTo>
                  <a:cubicBezTo>
                    <a:pt x="10474" y="5510"/>
                    <a:pt x="10474" y="5477"/>
                    <a:pt x="10474" y="5443"/>
                  </a:cubicBezTo>
                  <a:cubicBezTo>
                    <a:pt x="9840" y="3542"/>
                    <a:pt x="8740" y="2074"/>
                    <a:pt x="7372" y="840"/>
                  </a:cubicBezTo>
                  <a:cubicBezTo>
                    <a:pt x="6905" y="473"/>
                    <a:pt x="6371" y="173"/>
                    <a:pt x="5771" y="73"/>
                  </a:cubicBezTo>
                  <a:cubicBezTo>
                    <a:pt x="5566" y="24"/>
                    <a:pt x="5362" y="1"/>
                    <a:pt x="51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9"/>
            <p:cNvSpPr/>
            <p:nvPr/>
          </p:nvSpPr>
          <p:spPr>
            <a:xfrm>
              <a:off x="2130125" y="1024625"/>
              <a:ext cx="155025" cy="174325"/>
            </a:xfrm>
            <a:custGeom>
              <a:avLst/>
              <a:gdLst/>
              <a:ahLst/>
              <a:cxnLst/>
              <a:rect l="l" t="t" r="r" b="b"/>
              <a:pathLst>
                <a:path w="6201" h="6973" extrusionOk="0">
                  <a:moveTo>
                    <a:pt x="2020" y="1"/>
                  </a:moveTo>
                  <a:cubicBezTo>
                    <a:pt x="1987" y="1"/>
                    <a:pt x="1958" y="30"/>
                    <a:pt x="1931" y="96"/>
                  </a:cubicBezTo>
                  <a:cubicBezTo>
                    <a:pt x="1564" y="1030"/>
                    <a:pt x="397" y="4532"/>
                    <a:pt x="197" y="5500"/>
                  </a:cubicBezTo>
                  <a:cubicBezTo>
                    <a:pt x="0" y="6461"/>
                    <a:pt x="1467" y="6973"/>
                    <a:pt x="2843" y="6973"/>
                  </a:cubicBezTo>
                  <a:cubicBezTo>
                    <a:pt x="3806" y="6973"/>
                    <a:pt x="4725" y="6722"/>
                    <a:pt x="5000" y="6200"/>
                  </a:cubicBezTo>
                  <a:cubicBezTo>
                    <a:pt x="5334" y="5533"/>
                    <a:pt x="5701" y="4799"/>
                    <a:pt x="5934" y="4065"/>
                  </a:cubicBezTo>
                  <a:cubicBezTo>
                    <a:pt x="6201" y="3298"/>
                    <a:pt x="5834" y="2765"/>
                    <a:pt x="5067" y="2164"/>
                  </a:cubicBezTo>
                  <a:cubicBezTo>
                    <a:pt x="4644" y="1839"/>
                    <a:pt x="3905" y="1229"/>
                    <a:pt x="3281" y="1229"/>
                  </a:cubicBezTo>
                  <a:cubicBezTo>
                    <a:pt x="3265" y="1229"/>
                    <a:pt x="3248" y="1229"/>
                    <a:pt x="3232" y="1230"/>
                  </a:cubicBezTo>
                  <a:cubicBezTo>
                    <a:pt x="2596" y="1230"/>
                    <a:pt x="2235" y="1"/>
                    <a:pt x="2020" y="1"/>
                  </a:cubicBezTo>
                  <a:close/>
                </a:path>
              </a:pathLst>
            </a:custGeom>
            <a:solidFill>
              <a:srgbClr val="D25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9"/>
            <p:cNvSpPr/>
            <p:nvPr/>
          </p:nvSpPr>
          <p:spPr>
            <a:xfrm>
              <a:off x="2115850" y="774000"/>
              <a:ext cx="286050" cy="362775"/>
            </a:xfrm>
            <a:custGeom>
              <a:avLst/>
              <a:gdLst/>
              <a:ahLst/>
              <a:cxnLst/>
              <a:rect l="l" t="t" r="r" b="b"/>
              <a:pathLst>
                <a:path w="11442" h="14511" extrusionOk="0">
                  <a:moveTo>
                    <a:pt x="5335" y="0"/>
                  </a:moveTo>
                  <a:cubicBezTo>
                    <a:pt x="5147" y="0"/>
                    <a:pt x="4948" y="5"/>
                    <a:pt x="4737" y="14"/>
                  </a:cubicBezTo>
                  <a:cubicBezTo>
                    <a:pt x="3903" y="47"/>
                    <a:pt x="3403" y="347"/>
                    <a:pt x="3103" y="814"/>
                  </a:cubicBezTo>
                  <a:cubicBezTo>
                    <a:pt x="2335" y="981"/>
                    <a:pt x="1635" y="1315"/>
                    <a:pt x="1168" y="2048"/>
                  </a:cubicBezTo>
                  <a:cubicBezTo>
                    <a:pt x="134" y="3650"/>
                    <a:pt x="0" y="6051"/>
                    <a:pt x="668" y="7819"/>
                  </a:cubicBezTo>
                  <a:cubicBezTo>
                    <a:pt x="1600" y="10210"/>
                    <a:pt x="4750" y="14511"/>
                    <a:pt x="8201" y="14511"/>
                  </a:cubicBezTo>
                  <a:cubicBezTo>
                    <a:pt x="8699" y="14511"/>
                    <a:pt x="9203" y="14422"/>
                    <a:pt x="9707" y="14224"/>
                  </a:cubicBezTo>
                  <a:cubicBezTo>
                    <a:pt x="11442" y="13523"/>
                    <a:pt x="10775" y="10254"/>
                    <a:pt x="10908" y="8853"/>
                  </a:cubicBezTo>
                  <a:cubicBezTo>
                    <a:pt x="11075" y="6919"/>
                    <a:pt x="10842" y="3449"/>
                    <a:pt x="9407" y="1948"/>
                  </a:cubicBezTo>
                  <a:cubicBezTo>
                    <a:pt x="8070" y="490"/>
                    <a:pt x="7259" y="0"/>
                    <a:pt x="5335" y="0"/>
                  </a:cubicBezTo>
                  <a:close/>
                </a:path>
              </a:pathLst>
            </a:custGeom>
            <a:solidFill>
              <a:srgbClr val="DC88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9"/>
            <p:cNvSpPr/>
            <p:nvPr/>
          </p:nvSpPr>
          <p:spPr>
            <a:xfrm>
              <a:off x="2081650" y="694075"/>
              <a:ext cx="345275" cy="334475"/>
            </a:xfrm>
            <a:custGeom>
              <a:avLst/>
              <a:gdLst/>
              <a:ahLst/>
              <a:cxnLst/>
              <a:rect l="l" t="t" r="r" b="b"/>
              <a:pathLst>
                <a:path w="13811" h="13379" extrusionOk="0">
                  <a:moveTo>
                    <a:pt x="6224" y="0"/>
                  </a:moveTo>
                  <a:cubicBezTo>
                    <a:pt x="4865" y="0"/>
                    <a:pt x="3449" y="534"/>
                    <a:pt x="2403" y="1209"/>
                  </a:cubicBezTo>
                  <a:cubicBezTo>
                    <a:pt x="1002" y="2143"/>
                    <a:pt x="234" y="3945"/>
                    <a:pt x="368" y="5612"/>
                  </a:cubicBezTo>
                  <a:cubicBezTo>
                    <a:pt x="1" y="6580"/>
                    <a:pt x="1" y="7847"/>
                    <a:pt x="101" y="8781"/>
                  </a:cubicBezTo>
                  <a:cubicBezTo>
                    <a:pt x="301" y="10716"/>
                    <a:pt x="1802" y="12250"/>
                    <a:pt x="3337" y="13318"/>
                  </a:cubicBezTo>
                  <a:cubicBezTo>
                    <a:pt x="3378" y="13360"/>
                    <a:pt x="3432" y="13378"/>
                    <a:pt x="3488" y="13378"/>
                  </a:cubicBezTo>
                  <a:cubicBezTo>
                    <a:pt x="3565" y="13378"/>
                    <a:pt x="3645" y="13343"/>
                    <a:pt x="3703" y="13285"/>
                  </a:cubicBezTo>
                  <a:cubicBezTo>
                    <a:pt x="4204" y="12851"/>
                    <a:pt x="4271" y="12217"/>
                    <a:pt x="4337" y="11617"/>
                  </a:cubicBezTo>
                  <a:cubicBezTo>
                    <a:pt x="4471" y="10749"/>
                    <a:pt x="4838" y="9982"/>
                    <a:pt x="5004" y="9148"/>
                  </a:cubicBezTo>
                  <a:cubicBezTo>
                    <a:pt x="5969" y="8274"/>
                    <a:pt x="6743" y="6066"/>
                    <a:pt x="8138" y="6066"/>
                  </a:cubicBezTo>
                  <a:cubicBezTo>
                    <a:pt x="8287" y="6066"/>
                    <a:pt x="8443" y="6091"/>
                    <a:pt x="8607" y="6146"/>
                  </a:cubicBezTo>
                  <a:cubicBezTo>
                    <a:pt x="9531" y="6470"/>
                    <a:pt x="10296" y="7098"/>
                    <a:pt x="11166" y="7098"/>
                  </a:cubicBezTo>
                  <a:cubicBezTo>
                    <a:pt x="11552" y="7098"/>
                    <a:pt x="11959" y="6974"/>
                    <a:pt x="12410" y="6646"/>
                  </a:cubicBezTo>
                  <a:cubicBezTo>
                    <a:pt x="13744" y="5679"/>
                    <a:pt x="13811" y="4211"/>
                    <a:pt x="13811" y="2677"/>
                  </a:cubicBezTo>
                  <a:cubicBezTo>
                    <a:pt x="13811" y="2530"/>
                    <a:pt x="13679" y="2436"/>
                    <a:pt x="13556" y="2436"/>
                  </a:cubicBezTo>
                  <a:cubicBezTo>
                    <a:pt x="13484" y="2436"/>
                    <a:pt x="13414" y="2469"/>
                    <a:pt x="13377" y="2544"/>
                  </a:cubicBezTo>
                  <a:cubicBezTo>
                    <a:pt x="13248" y="2796"/>
                    <a:pt x="13019" y="2901"/>
                    <a:pt x="12728" y="2901"/>
                  </a:cubicBezTo>
                  <a:cubicBezTo>
                    <a:pt x="11441" y="2901"/>
                    <a:pt x="8926" y="862"/>
                    <a:pt x="8273" y="509"/>
                  </a:cubicBezTo>
                  <a:cubicBezTo>
                    <a:pt x="7649" y="150"/>
                    <a:pt x="6945" y="0"/>
                    <a:pt x="62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9"/>
            <p:cNvSpPr/>
            <p:nvPr/>
          </p:nvSpPr>
          <p:spPr>
            <a:xfrm>
              <a:off x="2124075" y="931850"/>
              <a:ext cx="79350" cy="91500"/>
            </a:xfrm>
            <a:custGeom>
              <a:avLst/>
              <a:gdLst/>
              <a:ahLst/>
              <a:cxnLst/>
              <a:rect l="l" t="t" r="r" b="b"/>
              <a:pathLst>
                <a:path w="3174" h="3660" extrusionOk="0">
                  <a:moveTo>
                    <a:pt x="1034" y="0"/>
                  </a:moveTo>
                  <a:cubicBezTo>
                    <a:pt x="266" y="0"/>
                    <a:pt x="1" y="796"/>
                    <a:pt x="239" y="1539"/>
                  </a:cubicBezTo>
                  <a:cubicBezTo>
                    <a:pt x="488" y="2350"/>
                    <a:pt x="1147" y="3659"/>
                    <a:pt x="2133" y="3659"/>
                  </a:cubicBezTo>
                  <a:cubicBezTo>
                    <a:pt x="2201" y="3659"/>
                    <a:pt x="2270" y="3653"/>
                    <a:pt x="2340" y="3640"/>
                  </a:cubicBezTo>
                  <a:cubicBezTo>
                    <a:pt x="3041" y="3540"/>
                    <a:pt x="3174" y="2806"/>
                    <a:pt x="2907" y="2272"/>
                  </a:cubicBezTo>
                  <a:cubicBezTo>
                    <a:pt x="2774" y="1305"/>
                    <a:pt x="2373" y="238"/>
                    <a:pt x="1339" y="38"/>
                  </a:cubicBezTo>
                  <a:cubicBezTo>
                    <a:pt x="1230" y="12"/>
                    <a:pt x="1128" y="0"/>
                    <a:pt x="1034" y="0"/>
                  </a:cubicBezTo>
                  <a:close/>
                </a:path>
              </a:pathLst>
            </a:custGeom>
            <a:solidFill>
              <a:srgbClr val="D25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9"/>
            <p:cNvSpPr/>
            <p:nvPr/>
          </p:nvSpPr>
          <p:spPr>
            <a:xfrm>
              <a:off x="2054150" y="1157600"/>
              <a:ext cx="368600" cy="626125"/>
            </a:xfrm>
            <a:custGeom>
              <a:avLst/>
              <a:gdLst/>
              <a:ahLst/>
              <a:cxnLst/>
              <a:rect l="l" t="t" r="r" b="b"/>
              <a:pathLst>
                <a:path w="14744" h="25045" extrusionOk="0">
                  <a:moveTo>
                    <a:pt x="8353" y="1"/>
                  </a:moveTo>
                  <a:cubicBezTo>
                    <a:pt x="8306" y="1"/>
                    <a:pt x="8264" y="32"/>
                    <a:pt x="8239" y="81"/>
                  </a:cubicBezTo>
                  <a:cubicBezTo>
                    <a:pt x="8239" y="214"/>
                    <a:pt x="8206" y="348"/>
                    <a:pt x="8273" y="481"/>
                  </a:cubicBezTo>
                  <a:cubicBezTo>
                    <a:pt x="8306" y="548"/>
                    <a:pt x="8339" y="548"/>
                    <a:pt x="8373" y="548"/>
                  </a:cubicBezTo>
                  <a:cubicBezTo>
                    <a:pt x="8373" y="681"/>
                    <a:pt x="8439" y="815"/>
                    <a:pt x="8573" y="848"/>
                  </a:cubicBezTo>
                  <a:cubicBezTo>
                    <a:pt x="8673" y="848"/>
                    <a:pt x="9006" y="1515"/>
                    <a:pt x="9140" y="1682"/>
                  </a:cubicBezTo>
                  <a:cubicBezTo>
                    <a:pt x="9440" y="2082"/>
                    <a:pt x="9774" y="2449"/>
                    <a:pt x="10107" y="2816"/>
                  </a:cubicBezTo>
                  <a:cubicBezTo>
                    <a:pt x="10274" y="2983"/>
                    <a:pt x="10407" y="3150"/>
                    <a:pt x="10508" y="3316"/>
                  </a:cubicBezTo>
                  <a:cubicBezTo>
                    <a:pt x="10457" y="3312"/>
                    <a:pt x="10407" y="3310"/>
                    <a:pt x="10356" y="3310"/>
                  </a:cubicBezTo>
                  <a:cubicBezTo>
                    <a:pt x="10000" y="3310"/>
                    <a:pt x="9632" y="3412"/>
                    <a:pt x="9340" y="3617"/>
                  </a:cubicBezTo>
                  <a:cubicBezTo>
                    <a:pt x="8306" y="2449"/>
                    <a:pt x="6972" y="1548"/>
                    <a:pt x="5504" y="1315"/>
                  </a:cubicBezTo>
                  <a:cubicBezTo>
                    <a:pt x="5158" y="1248"/>
                    <a:pt x="4823" y="1216"/>
                    <a:pt x="4501" y="1216"/>
                  </a:cubicBezTo>
                  <a:cubicBezTo>
                    <a:pt x="2399" y="1216"/>
                    <a:pt x="847" y="2594"/>
                    <a:pt x="500" y="4851"/>
                  </a:cubicBezTo>
                  <a:cubicBezTo>
                    <a:pt x="0" y="8187"/>
                    <a:pt x="600" y="11389"/>
                    <a:pt x="1268" y="14624"/>
                  </a:cubicBezTo>
                  <a:cubicBezTo>
                    <a:pt x="1968" y="17893"/>
                    <a:pt x="2402" y="21196"/>
                    <a:pt x="3136" y="24431"/>
                  </a:cubicBezTo>
                  <a:cubicBezTo>
                    <a:pt x="3189" y="24645"/>
                    <a:pt x="3338" y="24736"/>
                    <a:pt x="3494" y="24736"/>
                  </a:cubicBezTo>
                  <a:cubicBezTo>
                    <a:pt x="3728" y="24736"/>
                    <a:pt x="3976" y="24532"/>
                    <a:pt x="3936" y="24231"/>
                  </a:cubicBezTo>
                  <a:cubicBezTo>
                    <a:pt x="3603" y="21896"/>
                    <a:pt x="3236" y="19561"/>
                    <a:pt x="2869" y="17260"/>
                  </a:cubicBezTo>
                  <a:cubicBezTo>
                    <a:pt x="2402" y="14491"/>
                    <a:pt x="1601" y="11722"/>
                    <a:pt x="1401" y="8887"/>
                  </a:cubicBezTo>
                  <a:cubicBezTo>
                    <a:pt x="1269" y="6815"/>
                    <a:pt x="1073" y="2213"/>
                    <a:pt x="4202" y="2213"/>
                  </a:cubicBezTo>
                  <a:cubicBezTo>
                    <a:pt x="4246" y="2213"/>
                    <a:pt x="4291" y="2214"/>
                    <a:pt x="4336" y="2216"/>
                  </a:cubicBezTo>
                  <a:cubicBezTo>
                    <a:pt x="6038" y="2282"/>
                    <a:pt x="7572" y="3183"/>
                    <a:pt x="8740" y="4384"/>
                  </a:cubicBezTo>
                  <a:cubicBezTo>
                    <a:pt x="8439" y="5284"/>
                    <a:pt x="8706" y="6519"/>
                    <a:pt x="8906" y="7319"/>
                  </a:cubicBezTo>
                  <a:cubicBezTo>
                    <a:pt x="9440" y="9621"/>
                    <a:pt x="10074" y="11889"/>
                    <a:pt x="10407" y="14224"/>
                  </a:cubicBezTo>
                  <a:cubicBezTo>
                    <a:pt x="10774" y="16693"/>
                    <a:pt x="10941" y="19128"/>
                    <a:pt x="10908" y="21629"/>
                  </a:cubicBezTo>
                  <a:cubicBezTo>
                    <a:pt x="10874" y="22664"/>
                    <a:pt x="10774" y="24098"/>
                    <a:pt x="11542" y="24932"/>
                  </a:cubicBezTo>
                  <a:cubicBezTo>
                    <a:pt x="11605" y="25011"/>
                    <a:pt x="11697" y="25045"/>
                    <a:pt x="11795" y="25045"/>
                  </a:cubicBezTo>
                  <a:cubicBezTo>
                    <a:pt x="11905" y="25045"/>
                    <a:pt x="12021" y="25002"/>
                    <a:pt x="12109" y="24932"/>
                  </a:cubicBezTo>
                  <a:cubicBezTo>
                    <a:pt x="12209" y="24832"/>
                    <a:pt x="12309" y="24732"/>
                    <a:pt x="12409" y="24665"/>
                  </a:cubicBezTo>
                  <a:cubicBezTo>
                    <a:pt x="12476" y="24698"/>
                    <a:pt x="12542" y="24732"/>
                    <a:pt x="12642" y="24732"/>
                  </a:cubicBezTo>
                  <a:cubicBezTo>
                    <a:pt x="12943" y="24598"/>
                    <a:pt x="13176" y="24298"/>
                    <a:pt x="13443" y="24131"/>
                  </a:cubicBezTo>
                  <a:cubicBezTo>
                    <a:pt x="13676" y="23998"/>
                    <a:pt x="13943" y="23864"/>
                    <a:pt x="14143" y="23698"/>
                  </a:cubicBezTo>
                  <a:cubicBezTo>
                    <a:pt x="14410" y="23497"/>
                    <a:pt x="14577" y="23231"/>
                    <a:pt x="14644" y="22964"/>
                  </a:cubicBezTo>
                  <a:cubicBezTo>
                    <a:pt x="14711" y="22930"/>
                    <a:pt x="14744" y="22864"/>
                    <a:pt x="14711" y="22797"/>
                  </a:cubicBezTo>
                  <a:cubicBezTo>
                    <a:pt x="14711" y="22730"/>
                    <a:pt x="14677" y="22697"/>
                    <a:pt x="14677" y="22630"/>
                  </a:cubicBezTo>
                  <a:cubicBezTo>
                    <a:pt x="14677" y="22530"/>
                    <a:pt x="14644" y="22430"/>
                    <a:pt x="14610" y="22363"/>
                  </a:cubicBezTo>
                  <a:cubicBezTo>
                    <a:pt x="14444" y="21363"/>
                    <a:pt x="14544" y="20295"/>
                    <a:pt x="14444" y="19328"/>
                  </a:cubicBezTo>
                  <a:cubicBezTo>
                    <a:pt x="14344" y="18194"/>
                    <a:pt x="14210" y="17026"/>
                    <a:pt x="13943" y="15925"/>
                  </a:cubicBezTo>
                  <a:cubicBezTo>
                    <a:pt x="13310" y="13357"/>
                    <a:pt x="13076" y="10722"/>
                    <a:pt x="12709" y="8120"/>
                  </a:cubicBezTo>
                  <a:cubicBezTo>
                    <a:pt x="12509" y="6786"/>
                    <a:pt x="12442" y="5284"/>
                    <a:pt x="11675" y="4150"/>
                  </a:cubicBezTo>
                  <a:cubicBezTo>
                    <a:pt x="11508" y="3650"/>
                    <a:pt x="11341" y="3183"/>
                    <a:pt x="11008" y="2749"/>
                  </a:cubicBezTo>
                  <a:cubicBezTo>
                    <a:pt x="10374" y="1949"/>
                    <a:pt x="9640" y="1248"/>
                    <a:pt x="9073" y="414"/>
                  </a:cubicBezTo>
                  <a:cubicBezTo>
                    <a:pt x="9040" y="314"/>
                    <a:pt x="8940" y="281"/>
                    <a:pt x="8873" y="248"/>
                  </a:cubicBezTo>
                  <a:cubicBezTo>
                    <a:pt x="8840" y="181"/>
                    <a:pt x="8740" y="147"/>
                    <a:pt x="8640" y="147"/>
                  </a:cubicBezTo>
                  <a:cubicBezTo>
                    <a:pt x="8606" y="147"/>
                    <a:pt x="8473" y="47"/>
                    <a:pt x="8406" y="14"/>
                  </a:cubicBezTo>
                  <a:cubicBezTo>
                    <a:pt x="8388" y="5"/>
                    <a:pt x="8370" y="1"/>
                    <a:pt x="83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9"/>
            <p:cNvSpPr/>
            <p:nvPr/>
          </p:nvSpPr>
          <p:spPr>
            <a:xfrm>
              <a:off x="2095000" y="1199800"/>
              <a:ext cx="600450" cy="319350"/>
            </a:xfrm>
            <a:custGeom>
              <a:avLst/>
              <a:gdLst/>
              <a:ahLst/>
              <a:cxnLst/>
              <a:rect l="l" t="t" r="r" b="b"/>
              <a:pathLst>
                <a:path w="24018" h="12774" extrusionOk="0">
                  <a:moveTo>
                    <a:pt x="21858" y="0"/>
                  </a:moveTo>
                  <a:cubicBezTo>
                    <a:pt x="21648" y="0"/>
                    <a:pt x="21429" y="76"/>
                    <a:pt x="21182" y="261"/>
                  </a:cubicBezTo>
                  <a:cubicBezTo>
                    <a:pt x="20615" y="694"/>
                    <a:pt x="20215" y="1328"/>
                    <a:pt x="19815" y="1895"/>
                  </a:cubicBezTo>
                  <a:cubicBezTo>
                    <a:pt x="19381" y="2562"/>
                    <a:pt x="19014" y="3230"/>
                    <a:pt x="18647" y="3897"/>
                  </a:cubicBezTo>
                  <a:cubicBezTo>
                    <a:pt x="18316" y="4559"/>
                    <a:pt x="17524" y="6999"/>
                    <a:pt x="16467" y="6999"/>
                  </a:cubicBezTo>
                  <a:cubicBezTo>
                    <a:pt x="16460" y="6999"/>
                    <a:pt x="16453" y="6999"/>
                    <a:pt x="16446" y="6999"/>
                  </a:cubicBezTo>
                  <a:cubicBezTo>
                    <a:pt x="15445" y="6932"/>
                    <a:pt x="14611" y="6532"/>
                    <a:pt x="13744" y="6132"/>
                  </a:cubicBezTo>
                  <a:cubicBezTo>
                    <a:pt x="12209" y="5364"/>
                    <a:pt x="10641" y="4664"/>
                    <a:pt x="9274" y="3663"/>
                  </a:cubicBezTo>
                  <a:cubicBezTo>
                    <a:pt x="7726" y="2502"/>
                    <a:pt x="5305" y="219"/>
                    <a:pt x="3097" y="219"/>
                  </a:cubicBezTo>
                  <a:cubicBezTo>
                    <a:pt x="3021" y="219"/>
                    <a:pt x="2945" y="222"/>
                    <a:pt x="2869" y="227"/>
                  </a:cubicBezTo>
                  <a:cubicBezTo>
                    <a:pt x="1" y="428"/>
                    <a:pt x="1301" y="3697"/>
                    <a:pt x="2269" y="5064"/>
                  </a:cubicBezTo>
                  <a:cubicBezTo>
                    <a:pt x="4504" y="8200"/>
                    <a:pt x="8173" y="10702"/>
                    <a:pt x="11976" y="12169"/>
                  </a:cubicBezTo>
                  <a:cubicBezTo>
                    <a:pt x="13032" y="12570"/>
                    <a:pt x="14092" y="12773"/>
                    <a:pt x="15113" y="12773"/>
                  </a:cubicBezTo>
                  <a:cubicBezTo>
                    <a:pt x="17154" y="12773"/>
                    <a:pt x="19036" y="11958"/>
                    <a:pt x="20415" y="10268"/>
                  </a:cubicBezTo>
                  <a:cubicBezTo>
                    <a:pt x="21616" y="8800"/>
                    <a:pt x="22483" y="7132"/>
                    <a:pt x="23184" y="5431"/>
                  </a:cubicBezTo>
                  <a:cubicBezTo>
                    <a:pt x="23517" y="4597"/>
                    <a:pt x="23884" y="3763"/>
                    <a:pt x="23984" y="2863"/>
                  </a:cubicBezTo>
                  <a:cubicBezTo>
                    <a:pt x="24018" y="2462"/>
                    <a:pt x="23951" y="1995"/>
                    <a:pt x="23918" y="1528"/>
                  </a:cubicBezTo>
                  <a:cubicBezTo>
                    <a:pt x="23884" y="1495"/>
                    <a:pt x="23818" y="1462"/>
                    <a:pt x="23818" y="1395"/>
                  </a:cubicBezTo>
                  <a:cubicBezTo>
                    <a:pt x="23617" y="1028"/>
                    <a:pt x="23284" y="728"/>
                    <a:pt x="22950" y="494"/>
                  </a:cubicBezTo>
                  <a:cubicBezTo>
                    <a:pt x="22551" y="221"/>
                    <a:pt x="22217" y="0"/>
                    <a:pt x="218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9"/>
            <p:cNvSpPr/>
            <p:nvPr/>
          </p:nvSpPr>
          <p:spPr>
            <a:xfrm>
              <a:off x="2616200" y="1141575"/>
              <a:ext cx="203500" cy="120900"/>
            </a:xfrm>
            <a:custGeom>
              <a:avLst/>
              <a:gdLst/>
              <a:ahLst/>
              <a:cxnLst/>
              <a:rect l="l" t="t" r="r" b="b"/>
              <a:pathLst>
                <a:path w="8140" h="4836" extrusionOk="0">
                  <a:moveTo>
                    <a:pt x="4700" y="1"/>
                  </a:moveTo>
                  <a:cubicBezTo>
                    <a:pt x="3821" y="1"/>
                    <a:pt x="3067" y="488"/>
                    <a:pt x="2336" y="1022"/>
                  </a:cubicBezTo>
                  <a:cubicBezTo>
                    <a:pt x="1769" y="1422"/>
                    <a:pt x="1202" y="1756"/>
                    <a:pt x="668" y="2189"/>
                  </a:cubicBezTo>
                  <a:lnTo>
                    <a:pt x="635" y="2189"/>
                  </a:lnTo>
                  <a:cubicBezTo>
                    <a:pt x="101" y="2323"/>
                    <a:pt x="1" y="2590"/>
                    <a:pt x="67" y="2890"/>
                  </a:cubicBezTo>
                  <a:cubicBezTo>
                    <a:pt x="201" y="3324"/>
                    <a:pt x="701" y="3791"/>
                    <a:pt x="1035" y="4024"/>
                  </a:cubicBezTo>
                  <a:cubicBezTo>
                    <a:pt x="1825" y="4584"/>
                    <a:pt x="2663" y="4835"/>
                    <a:pt x="3482" y="4835"/>
                  </a:cubicBezTo>
                  <a:cubicBezTo>
                    <a:pt x="5396" y="4835"/>
                    <a:pt x="7209" y="3464"/>
                    <a:pt x="8073" y="1456"/>
                  </a:cubicBezTo>
                  <a:cubicBezTo>
                    <a:pt x="8140" y="1322"/>
                    <a:pt x="8107" y="1155"/>
                    <a:pt x="7940" y="1122"/>
                  </a:cubicBezTo>
                  <a:cubicBezTo>
                    <a:pt x="7649" y="1068"/>
                    <a:pt x="7351" y="1046"/>
                    <a:pt x="7048" y="1046"/>
                  </a:cubicBezTo>
                  <a:cubicBezTo>
                    <a:pt x="6032" y="1046"/>
                    <a:pt x="4965" y="1294"/>
                    <a:pt x="3937" y="1422"/>
                  </a:cubicBezTo>
                  <a:cubicBezTo>
                    <a:pt x="4404" y="1089"/>
                    <a:pt x="4904" y="855"/>
                    <a:pt x="5305" y="422"/>
                  </a:cubicBezTo>
                  <a:cubicBezTo>
                    <a:pt x="5405" y="321"/>
                    <a:pt x="5371" y="88"/>
                    <a:pt x="5204" y="55"/>
                  </a:cubicBezTo>
                  <a:cubicBezTo>
                    <a:pt x="5031" y="18"/>
                    <a:pt x="4863" y="1"/>
                    <a:pt x="4700" y="1"/>
                  </a:cubicBezTo>
                  <a:close/>
                </a:path>
              </a:pathLst>
            </a:custGeom>
            <a:solidFill>
              <a:srgbClr val="D25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9"/>
            <p:cNvSpPr/>
            <p:nvPr/>
          </p:nvSpPr>
          <p:spPr>
            <a:xfrm>
              <a:off x="2258450" y="2136000"/>
              <a:ext cx="62625" cy="23100"/>
            </a:xfrm>
            <a:custGeom>
              <a:avLst/>
              <a:gdLst/>
              <a:ahLst/>
              <a:cxnLst/>
              <a:rect l="l" t="t" r="r" b="b"/>
              <a:pathLst>
                <a:path w="2505" h="924" extrusionOk="0">
                  <a:moveTo>
                    <a:pt x="516" y="0"/>
                  </a:moveTo>
                  <a:cubicBezTo>
                    <a:pt x="373" y="0"/>
                    <a:pt x="231" y="28"/>
                    <a:pt x="101" y="106"/>
                  </a:cubicBezTo>
                  <a:cubicBezTo>
                    <a:pt x="1" y="173"/>
                    <a:pt x="1" y="340"/>
                    <a:pt x="101" y="373"/>
                  </a:cubicBezTo>
                  <a:cubicBezTo>
                    <a:pt x="367" y="540"/>
                    <a:pt x="734" y="506"/>
                    <a:pt x="1035" y="573"/>
                  </a:cubicBezTo>
                  <a:cubicBezTo>
                    <a:pt x="1368" y="640"/>
                    <a:pt x="1702" y="740"/>
                    <a:pt x="2035" y="907"/>
                  </a:cubicBezTo>
                  <a:cubicBezTo>
                    <a:pt x="2067" y="918"/>
                    <a:pt x="2098" y="924"/>
                    <a:pt x="2127" y="924"/>
                  </a:cubicBezTo>
                  <a:cubicBezTo>
                    <a:pt x="2350" y="924"/>
                    <a:pt x="2504" y="624"/>
                    <a:pt x="2269" y="506"/>
                  </a:cubicBezTo>
                  <a:cubicBezTo>
                    <a:pt x="1902" y="340"/>
                    <a:pt x="1535" y="173"/>
                    <a:pt x="1168" y="106"/>
                  </a:cubicBezTo>
                  <a:cubicBezTo>
                    <a:pt x="965" y="66"/>
                    <a:pt x="738" y="0"/>
                    <a:pt x="516" y="0"/>
                  </a:cubicBezTo>
                  <a:close/>
                </a:path>
              </a:pathLst>
            </a:custGeom>
            <a:solidFill>
              <a:srgbClr val="292F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9"/>
            <p:cNvSpPr/>
            <p:nvPr/>
          </p:nvSpPr>
          <p:spPr>
            <a:xfrm>
              <a:off x="2774650" y="2253275"/>
              <a:ext cx="228525" cy="251225"/>
            </a:xfrm>
            <a:custGeom>
              <a:avLst/>
              <a:gdLst/>
              <a:ahLst/>
              <a:cxnLst/>
              <a:rect l="l" t="t" r="r" b="b"/>
              <a:pathLst>
                <a:path w="9141" h="10049" extrusionOk="0">
                  <a:moveTo>
                    <a:pt x="3968" y="1"/>
                  </a:moveTo>
                  <a:cubicBezTo>
                    <a:pt x="3403" y="1"/>
                    <a:pt x="2858" y="35"/>
                    <a:pt x="2369" y="118"/>
                  </a:cubicBezTo>
                  <a:cubicBezTo>
                    <a:pt x="1535" y="252"/>
                    <a:pt x="868" y="185"/>
                    <a:pt x="501" y="1086"/>
                  </a:cubicBezTo>
                  <a:cubicBezTo>
                    <a:pt x="1" y="2353"/>
                    <a:pt x="368" y="4755"/>
                    <a:pt x="668" y="6023"/>
                  </a:cubicBezTo>
                  <a:cubicBezTo>
                    <a:pt x="1098" y="7997"/>
                    <a:pt x="2623" y="10048"/>
                    <a:pt x="4529" y="10048"/>
                  </a:cubicBezTo>
                  <a:cubicBezTo>
                    <a:pt x="5135" y="10048"/>
                    <a:pt x="5779" y="9841"/>
                    <a:pt x="6439" y="9358"/>
                  </a:cubicBezTo>
                  <a:cubicBezTo>
                    <a:pt x="7639" y="8458"/>
                    <a:pt x="8273" y="7290"/>
                    <a:pt x="8540" y="5856"/>
                  </a:cubicBezTo>
                  <a:cubicBezTo>
                    <a:pt x="8740" y="4655"/>
                    <a:pt x="9140" y="3021"/>
                    <a:pt x="8840" y="1786"/>
                  </a:cubicBezTo>
                  <a:cubicBezTo>
                    <a:pt x="8807" y="1086"/>
                    <a:pt x="8540" y="519"/>
                    <a:pt x="7639" y="352"/>
                  </a:cubicBezTo>
                  <a:cubicBezTo>
                    <a:pt x="6561" y="168"/>
                    <a:pt x="5214" y="1"/>
                    <a:pt x="396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9"/>
            <p:cNvSpPr/>
            <p:nvPr/>
          </p:nvSpPr>
          <p:spPr>
            <a:xfrm>
              <a:off x="2800500" y="2267025"/>
              <a:ext cx="181875" cy="35025"/>
            </a:xfrm>
            <a:custGeom>
              <a:avLst/>
              <a:gdLst/>
              <a:ahLst/>
              <a:cxnLst/>
              <a:rect l="l" t="t" r="r" b="b"/>
              <a:pathLst>
                <a:path w="7275" h="1401" extrusionOk="0">
                  <a:moveTo>
                    <a:pt x="3455" y="1"/>
                  </a:moveTo>
                  <a:cubicBezTo>
                    <a:pt x="3296" y="1"/>
                    <a:pt x="3182" y="2"/>
                    <a:pt x="3136" y="2"/>
                  </a:cubicBezTo>
                  <a:cubicBezTo>
                    <a:pt x="2402" y="2"/>
                    <a:pt x="1502" y="2"/>
                    <a:pt x="735" y="269"/>
                  </a:cubicBezTo>
                  <a:cubicBezTo>
                    <a:pt x="534" y="369"/>
                    <a:pt x="268" y="402"/>
                    <a:pt x="101" y="636"/>
                  </a:cubicBezTo>
                  <a:cubicBezTo>
                    <a:pt x="1" y="803"/>
                    <a:pt x="1" y="1003"/>
                    <a:pt x="201" y="1070"/>
                  </a:cubicBezTo>
                  <a:cubicBezTo>
                    <a:pt x="821" y="1325"/>
                    <a:pt x="1510" y="1401"/>
                    <a:pt x="2215" y="1401"/>
                  </a:cubicBezTo>
                  <a:cubicBezTo>
                    <a:pt x="2800" y="1401"/>
                    <a:pt x="3395" y="1348"/>
                    <a:pt x="3970" y="1303"/>
                  </a:cubicBezTo>
                  <a:cubicBezTo>
                    <a:pt x="4370" y="1303"/>
                    <a:pt x="4771" y="1270"/>
                    <a:pt x="5204" y="1270"/>
                  </a:cubicBezTo>
                  <a:cubicBezTo>
                    <a:pt x="5805" y="1236"/>
                    <a:pt x="6539" y="1370"/>
                    <a:pt x="6872" y="769"/>
                  </a:cubicBezTo>
                  <a:cubicBezTo>
                    <a:pt x="7275" y="50"/>
                    <a:pt x="4455" y="1"/>
                    <a:pt x="34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9"/>
            <p:cNvSpPr/>
            <p:nvPr/>
          </p:nvSpPr>
          <p:spPr>
            <a:xfrm>
              <a:off x="2772150" y="2245800"/>
              <a:ext cx="225575" cy="72175"/>
            </a:xfrm>
            <a:custGeom>
              <a:avLst/>
              <a:gdLst/>
              <a:ahLst/>
              <a:cxnLst/>
              <a:rect l="l" t="t" r="r" b="b"/>
              <a:pathLst>
                <a:path w="9023" h="2887" extrusionOk="0">
                  <a:moveTo>
                    <a:pt x="3641" y="807"/>
                  </a:moveTo>
                  <a:cubicBezTo>
                    <a:pt x="4724" y="807"/>
                    <a:pt x="5826" y="987"/>
                    <a:pt x="6907" y="987"/>
                  </a:cubicBezTo>
                  <a:cubicBezTo>
                    <a:pt x="6985" y="987"/>
                    <a:pt x="7062" y="987"/>
                    <a:pt x="7139" y="985"/>
                  </a:cubicBezTo>
                  <a:cubicBezTo>
                    <a:pt x="7406" y="1051"/>
                    <a:pt x="7639" y="1085"/>
                    <a:pt x="7873" y="1151"/>
                  </a:cubicBezTo>
                  <a:cubicBezTo>
                    <a:pt x="8206" y="1618"/>
                    <a:pt x="8106" y="1885"/>
                    <a:pt x="7606" y="1919"/>
                  </a:cubicBezTo>
                  <a:cubicBezTo>
                    <a:pt x="7473" y="1919"/>
                    <a:pt x="7306" y="1952"/>
                    <a:pt x="7139" y="1985"/>
                  </a:cubicBezTo>
                  <a:cubicBezTo>
                    <a:pt x="6972" y="1985"/>
                    <a:pt x="6805" y="2019"/>
                    <a:pt x="6639" y="2019"/>
                  </a:cubicBezTo>
                  <a:cubicBezTo>
                    <a:pt x="5938" y="2019"/>
                    <a:pt x="5238" y="2052"/>
                    <a:pt x="4570" y="2052"/>
                  </a:cubicBezTo>
                  <a:cubicBezTo>
                    <a:pt x="4126" y="2052"/>
                    <a:pt x="3666" y="2082"/>
                    <a:pt x="3211" y="2082"/>
                  </a:cubicBezTo>
                  <a:cubicBezTo>
                    <a:pt x="2984" y="2082"/>
                    <a:pt x="2758" y="2074"/>
                    <a:pt x="2536" y="2052"/>
                  </a:cubicBezTo>
                  <a:cubicBezTo>
                    <a:pt x="2002" y="1985"/>
                    <a:pt x="701" y="1318"/>
                    <a:pt x="1935" y="1018"/>
                  </a:cubicBezTo>
                  <a:cubicBezTo>
                    <a:pt x="2369" y="918"/>
                    <a:pt x="2769" y="851"/>
                    <a:pt x="3203" y="818"/>
                  </a:cubicBezTo>
                  <a:cubicBezTo>
                    <a:pt x="3348" y="810"/>
                    <a:pt x="3494" y="807"/>
                    <a:pt x="3641" y="807"/>
                  </a:cubicBezTo>
                  <a:close/>
                  <a:moveTo>
                    <a:pt x="4324" y="0"/>
                  </a:moveTo>
                  <a:cubicBezTo>
                    <a:pt x="3945" y="0"/>
                    <a:pt x="3570" y="17"/>
                    <a:pt x="3203" y="51"/>
                  </a:cubicBezTo>
                  <a:cubicBezTo>
                    <a:pt x="2235" y="151"/>
                    <a:pt x="1201" y="251"/>
                    <a:pt x="534" y="1051"/>
                  </a:cubicBezTo>
                  <a:cubicBezTo>
                    <a:pt x="1" y="1685"/>
                    <a:pt x="768" y="2285"/>
                    <a:pt x="1268" y="2552"/>
                  </a:cubicBezTo>
                  <a:cubicBezTo>
                    <a:pt x="1748" y="2819"/>
                    <a:pt x="2370" y="2887"/>
                    <a:pt x="2998" y="2887"/>
                  </a:cubicBezTo>
                  <a:cubicBezTo>
                    <a:pt x="3549" y="2887"/>
                    <a:pt x="4103" y="2835"/>
                    <a:pt x="4570" y="2819"/>
                  </a:cubicBezTo>
                  <a:cubicBezTo>
                    <a:pt x="4669" y="2813"/>
                    <a:pt x="4785" y="2811"/>
                    <a:pt x="4915" y="2811"/>
                  </a:cubicBezTo>
                  <a:cubicBezTo>
                    <a:pt x="5170" y="2811"/>
                    <a:pt x="5478" y="2819"/>
                    <a:pt x="5810" y="2819"/>
                  </a:cubicBezTo>
                  <a:cubicBezTo>
                    <a:pt x="7209" y="2819"/>
                    <a:pt x="9023" y="2685"/>
                    <a:pt x="8974" y="1285"/>
                  </a:cubicBezTo>
                  <a:cubicBezTo>
                    <a:pt x="8974" y="684"/>
                    <a:pt x="8173" y="484"/>
                    <a:pt x="7739" y="451"/>
                  </a:cubicBezTo>
                  <a:lnTo>
                    <a:pt x="7706" y="451"/>
                  </a:lnTo>
                  <a:cubicBezTo>
                    <a:pt x="6630" y="151"/>
                    <a:pt x="5461" y="0"/>
                    <a:pt x="43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9"/>
            <p:cNvSpPr/>
            <p:nvPr/>
          </p:nvSpPr>
          <p:spPr>
            <a:xfrm>
              <a:off x="2859725" y="2209800"/>
              <a:ext cx="92450" cy="87675"/>
            </a:xfrm>
            <a:custGeom>
              <a:avLst/>
              <a:gdLst/>
              <a:ahLst/>
              <a:cxnLst/>
              <a:rect l="l" t="t" r="r" b="b"/>
              <a:pathLst>
                <a:path w="3698" h="3507" extrusionOk="0">
                  <a:moveTo>
                    <a:pt x="1469" y="1"/>
                  </a:moveTo>
                  <a:cubicBezTo>
                    <a:pt x="1235" y="1"/>
                    <a:pt x="986" y="78"/>
                    <a:pt x="734" y="256"/>
                  </a:cubicBezTo>
                  <a:cubicBezTo>
                    <a:pt x="0" y="757"/>
                    <a:pt x="0" y="1891"/>
                    <a:pt x="367" y="2625"/>
                  </a:cubicBezTo>
                  <a:cubicBezTo>
                    <a:pt x="570" y="3056"/>
                    <a:pt x="1082" y="3507"/>
                    <a:pt x="1580" y="3507"/>
                  </a:cubicBezTo>
                  <a:cubicBezTo>
                    <a:pt x="1736" y="3507"/>
                    <a:pt x="1891" y="3462"/>
                    <a:pt x="2035" y="3359"/>
                  </a:cubicBezTo>
                  <a:cubicBezTo>
                    <a:pt x="2046" y="3370"/>
                    <a:pt x="2057" y="3373"/>
                    <a:pt x="2068" y="3373"/>
                  </a:cubicBezTo>
                  <a:cubicBezTo>
                    <a:pt x="2090" y="3373"/>
                    <a:pt x="2113" y="3359"/>
                    <a:pt x="2135" y="3359"/>
                  </a:cubicBezTo>
                  <a:cubicBezTo>
                    <a:pt x="3698" y="2563"/>
                    <a:pt x="2816" y="1"/>
                    <a:pt x="14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9"/>
            <p:cNvSpPr/>
            <p:nvPr/>
          </p:nvSpPr>
          <p:spPr>
            <a:xfrm>
              <a:off x="2476100" y="2264775"/>
              <a:ext cx="227700" cy="250925"/>
            </a:xfrm>
            <a:custGeom>
              <a:avLst/>
              <a:gdLst/>
              <a:ahLst/>
              <a:cxnLst/>
              <a:rect l="l" t="t" r="r" b="b"/>
              <a:pathLst>
                <a:path w="9108" h="10037" extrusionOk="0">
                  <a:moveTo>
                    <a:pt x="4021" y="1"/>
                  </a:moveTo>
                  <a:cubicBezTo>
                    <a:pt x="3425" y="1"/>
                    <a:pt x="2850" y="38"/>
                    <a:pt x="2336" y="125"/>
                  </a:cubicBezTo>
                  <a:cubicBezTo>
                    <a:pt x="1502" y="259"/>
                    <a:pt x="835" y="159"/>
                    <a:pt x="501" y="1093"/>
                  </a:cubicBezTo>
                  <a:cubicBezTo>
                    <a:pt x="1" y="2360"/>
                    <a:pt x="334" y="4729"/>
                    <a:pt x="635" y="6030"/>
                  </a:cubicBezTo>
                  <a:cubicBezTo>
                    <a:pt x="1089" y="7976"/>
                    <a:pt x="2616" y="10036"/>
                    <a:pt x="4519" y="10036"/>
                  </a:cubicBezTo>
                  <a:cubicBezTo>
                    <a:pt x="5128" y="10036"/>
                    <a:pt x="5776" y="9825"/>
                    <a:pt x="6439" y="9332"/>
                  </a:cubicBezTo>
                  <a:cubicBezTo>
                    <a:pt x="7640" y="8465"/>
                    <a:pt x="8240" y="7297"/>
                    <a:pt x="8507" y="5830"/>
                  </a:cubicBezTo>
                  <a:cubicBezTo>
                    <a:pt x="8707" y="4662"/>
                    <a:pt x="9107" y="2994"/>
                    <a:pt x="8807" y="1760"/>
                  </a:cubicBezTo>
                  <a:cubicBezTo>
                    <a:pt x="8807" y="1093"/>
                    <a:pt x="8507" y="492"/>
                    <a:pt x="7606" y="359"/>
                  </a:cubicBezTo>
                  <a:cubicBezTo>
                    <a:pt x="6553" y="157"/>
                    <a:pt x="5243" y="1"/>
                    <a:pt x="40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9"/>
            <p:cNvSpPr/>
            <p:nvPr/>
          </p:nvSpPr>
          <p:spPr>
            <a:xfrm>
              <a:off x="2501125" y="2277875"/>
              <a:ext cx="182600" cy="35525"/>
            </a:xfrm>
            <a:custGeom>
              <a:avLst/>
              <a:gdLst/>
              <a:ahLst/>
              <a:cxnLst/>
              <a:rect l="l" t="t" r="r" b="b"/>
              <a:pathLst>
                <a:path w="7304" h="1421" extrusionOk="0">
                  <a:moveTo>
                    <a:pt x="3457" y="0"/>
                  </a:moveTo>
                  <a:cubicBezTo>
                    <a:pt x="3296" y="0"/>
                    <a:pt x="3182" y="2"/>
                    <a:pt x="3136" y="2"/>
                  </a:cubicBezTo>
                  <a:cubicBezTo>
                    <a:pt x="2402" y="35"/>
                    <a:pt x="1502" y="35"/>
                    <a:pt x="768" y="302"/>
                  </a:cubicBezTo>
                  <a:cubicBezTo>
                    <a:pt x="534" y="369"/>
                    <a:pt x="267" y="435"/>
                    <a:pt x="134" y="636"/>
                  </a:cubicBezTo>
                  <a:cubicBezTo>
                    <a:pt x="101" y="636"/>
                    <a:pt x="101" y="669"/>
                    <a:pt x="101" y="669"/>
                  </a:cubicBezTo>
                  <a:cubicBezTo>
                    <a:pt x="0" y="836"/>
                    <a:pt x="34" y="1002"/>
                    <a:pt x="201" y="1069"/>
                  </a:cubicBezTo>
                  <a:cubicBezTo>
                    <a:pt x="858" y="1340"/>
                    <a:pt x="1595" y="1420"/>
                    <a:pt x="2344" y="1420"/>
                  </a:cubicBezTo>
                  <a:cubicBezTo>
                    <a:pt x="2887" y="1420"/>
                    <a:pt x="3437" y="1378"/>
                    <a:pt x="3970" y="1336"/>
                  </a:cubicBezTo>
                  <a:cubicBezTo>
                    <a:pt x="4370" y="1303"/>
                    <a:pt x="4804" y="1303"/>
                    <a:pt x="5204" y="1269"/>
                  </a:cubicBezTo>
                  <a:cubicBezTo>
                    <a:pt x="5275" y="1265"/>
                    <a:pt x="5348" y="1264"/>
                    <a:pt x="5422" y="1264"/>
                  </a:cubicBezTo>
                  <a:cubicBezTo>
                    <a:pt x="5524" y="1264"/>
                    <a:pt x="5628" y="1266"/>
                    <a:pt x="5731" y="1266"/>
                  </a:cubicBezTo>
                  <a:cubicBezTo>
                    <a:pt x="6186" y="1266"/>
                    <a:pt x="6632" y="1224"/>
                    <a:pt x="6872" y="769"/>
                  </a:cubicBezTo>
                  <a:cubicBezTo>
                    <a:pt x="7303" y="50"/>
                    <a:pt x="4462" y="0"/>
                    <a:pt x="3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9"/>
            <p:cNvSpPr/>
            <p:nvPr/>
          </p:nvSpPr>
          <p:spPr>
            <a:xfrm>
              <a:off x="2472775" y="2257450"/>
              <a:ext cx="225775" cy="71450"/>
            </a:xfrm>
            <a:custGeom>
              <a:avLst/>
              <a:gdLst/>
              <a:ahLst/>
              <a:cxnLst/>
              <a:rect l="l" t="t" r="r" b="b"/>
              <a:pathLst>
                <a:path w="9031" h="2858" extrusionOk="0">
                  <a:moveTo>
                    <a:pt x="3698" y="807"/>
                  </a:moveTo>
                  <a:cubicBezTo>
                    <a:pt x="4759" y="807"/>
                    <a:pt x="5852" y="955"/>
                    <a:pt x="6909" y="955"/>
                  </a:cubicBezTo>
                  <a:cubicBezTo>
                    <a:pt x="6997" y="955"/>
                    <a:pt x="7085" y="954"/>
                    <a:pt x="7172" y="952"/>
                  </a:cubicBezTo>
                  <a:cubicBezTo>
                    <a:pt x="7406" y="1019"/>
                    <a:pt x="7639" y="1086"/>
                    <a:pt x="7873" y="1152"/>
                  </a:cubicBezTo>
                  <a:cubicBezTo>
                    <a:pt x="8206" y="1619"/>
                    <a:pt x="8106" y="1853"/>
                    <a:pt x="7639" y="1886"/>
                  </a:cubicBezTo>
                  <a:cubicBezTo>
                    <a:pt x="7472" y="1920"/>
                    <a:pt x="7306" y="1953"/>
                    <a:pt x="7172" y="1953"/>
                  </a:cubicBezTo>
                  <a:cubicBezTo>
                    <a:pt x="7005" y="1986"/>
                    <a:pt x="6805" y="1986"/>
                    <a:pt x="6638" y="1986"/>
                  </a:cubicBezTo>
                  <a:cubicBezTo>
                    <a:pt x="5938" y="1986"/>
                    <a:pt x="5271" y="2020"/>
                    <a:pt x="4570" y="2020"/>
                  </a:cubicBezTo>
                  <a:cubicBezTo>
                    <a:pt x="4185" y="2039"/>
                    <a:pt x="3789" y="2058"/>
                    <a:pt x="3401" y="2058"/>
                  </a:cubicBezTo>
                  <a:cubicBezTo>
                    <a:pt x="3116" y="2058"/>
                    <a:pt x="2837" y="2048"/>
                    <a:pt x="2569" y="2020"/>
                  </a:cubicBezTo>
                  <a:cubicBezTo>
                    <a:pt x="2035" y="1986"/>
                    <a:pt x="734" y="1286"/>
                    <a:pt x="1968" y="1019"/>
                  </a:cubicBezTo>
                  <a:cubicBezTo>
                    <a:pt x="2369" y="885"/>
                    <a:pt x="2802" y="819"/>
                    <a:pt x="3203" y="819"/>
                  </a:cubicBezTo>
                  <a:cubicBezTo>
                    <a:pt x="3367" y="810"/>
                    <a:pt x="3532" y="807"/>
                    <a:pt x="3698" y="807"/>
                  </a:cubicBezTo>
                  <a:close/>
                  <a:moveTo>
                    <a:pt x="4342" y="1"/>
                  </a:moveTo>
                  <a:cubicBezTo>
                    <a:pt x="3957" y="1"/>
                    <a:pt x="3575" y="18"/>
                    <a:pt x="3203" y="52"/>
                  </a:cubicBezTo>
                  <a:cubicBezTo>
                    <a:pt x="2235" y="118"/>
                    <a:pt x="1201" y="252"/>
                    <a:pt x="534" y="1052"/>
                  </a:cubicBezTo>
                  <a:cubicBezTo>
                    <a:pt x="0" y="1686"/>
                    <a:pt x="768" y="2286"/>
                    <a:pt x="1268" y="2553"/>
                  </a:cubicBezTo>
                  <a:cubicBezTo>
                    <a:pt x="1734" y="2795"/>
                    <a:pt x="2342" y="2858"/>
                    <a:pt x="2955" y="2858"/>
                  </a:cubicBezTo>
                  <a:cubicBezTo>
                    <a:pt x="3527" y="2858"/>
                    <a:pt x="4103" y="2803"/>
                    <a:pt x="4570" y="2787"/>
                  </a:cubicBezTo>
                  <a:cubicBezTo>
                    <a:pt x="4619" y="2785"/>
                    <a:pt x="4673" y="2785"/>
                    <a:pt x="4731" y="2785"/>
                  </a:cubicBezTo>
                  <a:cubicBezTo>
                    <a:pt x="5030" y="2785"/>
                    <a:pt x="5438" y="2801"/>
                    <a:pt x="5883" y="2801"/>
                  </a:cubicBezTo>
                  <a:cubicBezTo>
                    <a:pt x="7273" y="2801"/>
                    <a:pt x="9031" y="2638"/>
                    <a:pt x="9007" y="1286"/>
                  </a:cubicBezTo>
                  <a:cubicBezTo>
                    <a:pt x="8973" y="685"/>
                    <a:pt x="8206" y="485"/>
                    <a:pt x="7739" y="418"/>
                  </a:cubicBezTo>
                  <a:lnTo>
                    <a:pt x="7706" y="418"/>
                  </a:lnTo>
                  <a:cubicBezTo>
                    <a:pt x="6636" y="145"/>
                    <a:pt x="5473" y="1"/>
                    <a:pt x="43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2525000" y="2160100"/>
              <a:ext cx="100400" cy="140075"/>
            </a:xfrm>
            <a:custGeom>
              <a:avLst/>
              <a:gdLst/>
              <a:ahLst/>
              <a:cxnLst/>
              <a:rect l="l" t="t" r="r" b="b"/>
              <a:pathLst>
                <a:path w="4016" h="5603" extrusionOk="0">
                  <a:moveTo>
                    <a:pt x="1853" y="0"/>
                  </a:moveTo>
                  <a:cubicBezTo>
                    <a:pt x="442" y="0"/>
                    <a:pt x="0" y="1702"/>
                    <a:pt x="146" y="3045"/>
                  </a:cubicBezTo>
                  <a:cubicBezTo>
                    <a:pt x="213" y="3946"/>
                    <a:pt x="513" y="4880"/>
                    <a:pt x="1280" y="5413"/>
                  </a:cubicBezTo>
                  <a:cubicBezTo>
                    <a:pt x="1412" y="5507"/>
                    <a:pt x="1586" y="5548"/>
                    <a:pt x="1766" y="5548"/>
                  </a:cubicBezTo>
                  <a:cubicBezTo>
                    <a:pt x="1906" y="5548"/>
                    <a:pt x="2050" y="5524"/>
                    <a:pt x="2181" y="5480"/>
                  </a:cubicBezTo>
                  <a:cubicBezTo>
                    <a:pt x="2306" y="5565"/>
                    <a:pt x="2426" y="5603"/>
                    <a:pt x="2540" y="5603"/>
                  </a:cubicBezTo>
                  <a:cubicBezTo>
                    <a:pt x="3275" y="5603"/>
                    <a:pt x="3762" y="4036"/>
                    <a:pt x="3849" y="3545"/>
                  </a:cubicBezTo>
                  <a:cubicBezTo>
                    <a:pt x="4016" y="2344"/>
                    <a:pt x="3882" y="543"/>
                    <a:pt x="2515" y="109"/>
                  </a:cubicBezTo>
                  <a:cubicBezTo>
                    <a:pt x="2274" y="35"/>
                    <a:pt x="2053" y="0"/>
                    <a:pt x="18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9" name="Google Shape;429;p9"/>
          <p:cNvSpPr/>
          <p:nvPr/>
        </p:nvSpPr>
        <p:spPr>
          <a:xfrm>
            <a:off x="5864274" y="3654960"/>
            <a:ext cx="2399533" cy="1220163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3"/>
          </a:solidFill>
          <a:ln w="25400" cap="flat" cmpd="sng">
            <a:solidFill>
              <a:srgbClr val="797F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Jamboard</a:t>
            </a:r>
            <a:endParaRPr sz="2000" b="0" i="0" u="none" strike="noStrike" cap="none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257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6924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8"/>
          <p:cNvSpPr/>
          <p:nvPr/>
        </p:nvSpPr>
        <p:spPr>
          <a:xfrm>
            <a:off x="5582150" y="1302539"/>
            <a:ext cx="2630979" cy="1188927"/>
          </a:xfrm>
          <a:custGeom>
            <a:avLst/>
            <a:gdLst/>
            <a:ahLst/>
            <a:cxnLst/>
            <a:rect l="l" t="t" r="r" b="b"/>
            <a:pathLst>
              <a:path w="84099" h="21467" extrusionOk="0">
                <a:moveTo>
                  <a:pt x="59366" y="1"/>
                </a:moveTo>
                <a:cubicBezTo>
                  <a:pt x="54907" y="1"/>
                  <a:pt x="50455" y="399"/>
                  <a:pt x="46061" y="968"/>
                </a:cubicBezTo>
                <a:cubicBezTo>
                  <a:pt x="38089" y="689"/>
                  <a:pt x="30091" y="487"/>
                  <a:pt x="22120" y="411"/>
                </a:cubicBezTo>
                <a:cubicBezTo>
                  <a:pt x="21595" y="406"/>
                  <a:pt x="21066" y="404"/>
                  <a:pt x="20533" y="404"/>
                </a:cubicBezTo>
                <a:cubicBezTo>
                  <a:pt x="14744" y="404"/>
                  <a:pt x="8589" y="738"/>
                  <a:pt x="4556" y="3195"/>
                </a:cubicBezTo>
                <a:cubicBezTo>
                  <a:pt x="1949" y="4789"/>
                  <a:pt x="684" y="7041"/>
                  <a:pt x="405" y="9268"/>
                </a:cubicBezTo>
                <a:cubicBezTo>
                  <a:pt x="254" y="10534"/>
                  <a:pt x="203" y="12002"/>
                  <a:pt x="608" y="13419"/>
                </a:cubicBezTo>
                <a:cubicBezTo>
                  <a:pt x="1" y="15747"/>
                  <a:pt x="1721" y="18303"/>
                  <a:pt x="4961" y="19518"/>
                </a:cubicBezTo>
                <a:cubicBezTo>
                  <a:pt x="7517" y="20480"/>
                  <a:pt x="10605" y="20632"/>
                  <a:pt x="13540" y="20758"/>
                </a:cubicBezTo>
                <a:cubicBezTo>
                  <a:pt x="14527" y="20783"/>
                  <a:pt x="15489" y="20834"/>
                  <a:pt x="16476" y="20859"/>
                </a:cubicBezTo>
                <a:cubicBezTo>
                  <a:pt x="18247" y="21087"/>
                  <a:pt x="20044" y="21264"/>
                  <a:pt x="21816" y="21340"/>
                </a:cubicBezTo>
                <a:cubicBezTo>
                  <a:pt x="23090" y="21402"/>
                  <a:pt x="24363" y="21430"/>
                  <a:pt x="25635" y="21430"/>
                </a:cubicBezTo>
                <a:cubicBezTo>
                  <a:pt x="27497" y="21430"/>
                  <a:pt x="29356" y="21370"/>
                  <a:pt x="31205" y="21264"/>
                </a:cubicBezTo>
                <a:cubicBezTo>
                  <a:pt x="37569" y="21403"/>
                  <a:pt x="43923" y="21467"/>
                  <a:pt x="50279" y="21467"/>
                </a:cubicBezTo>
                <a:cubicBezTo>
                  <a:pt x="54363" y="21467"/>
                  <a:pt x="58448" y="21440"/>
                  <a:pt x="62536" y="21391"/>
                </a:cubicBezTo>
                <a:cubicBezTo>
                  <a:pt x="68762" y="21315"/>
                  <a:pt x="75671" y="20986"/>
                  <a:pt x="79897" y="18126"/>
                </a:cubicBezTo>
                <a:cubicBezTo>
                  <a:pt x="82377" y="16456"/>
                  <a:pt x="83516" y="14128"/>
                  <a:pt x="83643" y="11825"/>
                </a:cubicBezTo>
                <a:cubicBezTo>
                  <a:pt x="83693" y="11065"/>
                  <a:pt x="83693" y="10230"/>
                  <a:pt x="83592" y="9370"/>
                </a:cubicBezTo>
                <a:cubicBezTo>
                  <a:pt x="84098" y="7269"/>
                  <a:pt x="82681" y="5017"/>
                  <a:pt x="79922" y="3751"/>
                </a:cubicBezTo>
                <a:cubicBezTo>
                  <a:pt x="79796" y="3675"/>
                  <a:pt x="79669" y="3600"/>
                  <a:pt x="79518" y="3549"/>
                </a:cubicBezTo>
                <a:cubicBezTo>
                  <a:pt x="74355" y="1246"/>
                  <a:pt x="67749" y="208"/>
                  <a:pt x="61473" y="31"/>
                </a:cubicBezTo>
                <a:cubicBezTo>
                  <a:pt x="60771" y="10"/>
                  <a:pt x="60068" y="1"/>
                  <a:pt x="5936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8"/>
          <p:cNvSpPr/>
          <p:nvPr/>
        </p:nvSpPr>
        <p:spPr>
          <a:xfrm>
            <a:off x="3024496" y="2147908"/>
            <a:ext cx="2358558" cy="1053164"/>
          </a:xfrm>
          <a:custGeom>
            <a:avLst/>
            <a:gdLst/>
            <a:ahLst/>
            <a:cxnLst/>
            <a:rect l="l" t="t" r="r" b="b"/>
            <a:pathLst>
              <a:path w="84099" h="21467" extrusionOk="0">
                <a:moveTo>
                  <a:pt x="59366" y="1"/>
                </a:moveTo>
                <a:cubicBezTo>
                  <a:pt x="54907" y="1"/>
                  <a:pt x="50455" y="399"/>
                  <a:pt x="46061" y="968"/>
                </a:cubicBezTo>
                <a:cubicBezTo>
                  <a:pt x="38089" y="689"/>
                  <a:pt x="30091" y="487"/>
                  <a:pt x="22120" y="411"/>
                </a:cubicBezTo>
                <a:cubicBezTo>
                  <a:pt x="21595" y="406"/>
                  <a:pt x="21066" y="404"/>
                  <a:pt x="20533" y="404"/>
                </a:cubicBezTo>
                <a:cubicBezTo>
                  <a:pt x="14744" y="404"/>
                  <a:pt x="8589" y="738"/>
                  <a:pt x="4556" y="3195"/>
                </a:cubicBezTo>
                <a:cubicBezTo>
                  <a:pt x="1949" y="4789"/>
                  <a:pt x="684" y="7041"/>
                  <a:pt x="405" y="9268"/>
                </a:cubicBezTo>
                <a:cubicBezTo>
                  <a:pt x="254" y="10534"/>
                  <a:pt x="203" y="12002"/>
                  <a:pt x="608" y="13419"/>
                </a:cubicBezTo>
                <a:cubicBezTo>
                  <a:pt x="1" y="15747"/>
                  <a:pt x="1721" y="18303"/>
                  <a:pt x="4961" y="19518"/>
                </a:cubicBezTo>
                <a:cubicBezTo>
                  <a:pt x="7517" y="20480"/>
                  <a:pt x="10605" y="20632"/>
                  <a:pt x="13540" y="20758"/>
                </a:cubicBezTo>
                <a:cubicBezTo>
                  <a:pt x="14527" y="20783"/>
                  <a:pt x="15489" y="20834"/>
                  <a:pt x="16476" y="20859"/>
                </a:cubicBezTo>
                <a:cubicBezTo>
                  <a:pt x="18247" y="21087"/>
                  <a:pt x="20044" y="21264"/>
                  <a:pt x="21816" y="21340"/>
                </a:cubicBezTo>
                <a:cubicBezTo>
                  <a:pt x="23090" y="21402"/>
                  <a:pt x="24363" y="21430"/>
                  <a:pt x="25635" y="21430"/>
                </a:cubicBezTo>
                <a:cubicBezTo>
                  <a:pt x="27497" y="21430"/>
                  <a:pt x="29356" y="21370"/>
                  <a:pt x="31205" y="21264"/>
                </a:cubicBezTo>
                <a:cubicBezTo>
                  <a:pt x="37569" y="21403"/>
                  <a:pt x="43923" y="21467"/>
                  <a:pt x="50279" y="21467"/>
                </a:cubicBezTo>
                <a:cubicBezTo>
                  <a:pt x="54363" y="21467"/>
                  <a:pt x="58448" y="21440"/>
                  <a:pt x="62536" y="21391"/>
                </a:cubicBezTo>
                <a:cubicBezTo>
                  <a:pt x="68762" y="21315"/>
                  <a:pt x="75671" y="20986"/>
                  <a:pt x="79897" y="18126"/>
                </a:cubicBezTo>
                <a:cubicBezTo>
                  <a:pt x="82377" y="16456"/>
                  <a:pt x="83516" y="14128"/>
                  <a:pt x="83643" y="11825"/>
                </a:cubicBezTo>
                <a:cubicBezTo>
                  <a:pt x="83693" y="11065"/>
                  <a:pt x="83693" y="10230"/>
                  <a:pt x="83592" y="9370"/>
                </a:cubicBezTo>
                <a:cubicBezTo>
                  <a:pt x="84098" y="7269"/>
                  <a:pt x="82681" y="5017"/>
                  <a:pt x="79922" y="3751"/>
                </a:cubicBezTo>
                <a:cubicBezTo>
                  <a:pt x="79796" y="3675"/>
                  <a:pt x="79669" y="3600"/>
                  <a:pt x="79518" y="3549"/>
                </a:cubicBezTo>
                <a:cubicBezTo>
                  <a:pt x="74355" y="1246"/>
                  <a:pt x="67749" y="208"/>
                  <a:pt x="61473" y="31"/>
                </a:cubicBezTo>
                <a:cubicBezTo>
                  <a:pt x="60771" y="10"/>
                  <a:pt x="60068" y="1"/>
                  <a:pt x="5936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p8"/>
          <p:cNvSpPr/>
          <p:nvPr/>
        </p:nvSpPr>
        <p:spPr>
          <a:xfrm>
            <a:off x="320463" y="1279869"/>
            <a:ext cx="2453762" cy="1188927"/>
          </a:xfrm>
          <a:custGeom>
            <a:avLst/>
            <a:gdLst/>
            <a:ahLst/>
            <a:cxnLst/>
            <a:rect l="l" t="t" r="r" b="b"/>
            <a:pathLst>
              <a:path w="84099" h="21467" extrusionOk="0">
                <a:moveTo>
                  <a:pt x="59366" y="1"/>
                </a:moveTo>
                <a:cubicBezTo>
                  <a:pt x="54907" y="1"/>
                  <a:pt x="50455" y="399"/>
                  <a:pt x="46061" y="968"/>
                </a:cubicBezTo>
                <a:cubicBezTo>
                  <a:pt x="38089" y="689"/>
                  <a:pt x="30091" y="487"/>
                  <a:pt x="22120" y="411"/>
                </a:cubicBezTo>
                <a:cubicBezTo>
                  <a:pt x="21595" y="406"/>
                  <a:pt x="21066" y="404"/>
                  <a:pt x="20533" y="404"/>
                </a:cubicBezTo>
                <a:cubicBezTo>
                  <a:pt x="14744" y="404"/>
                  <a:pt x="8589" y="738"/>
                  <a:pt x="4556" y="3195"/>
                </a:cubicBezTo>
                <a:cubicBezTo>
                  <a:pt x="1949" y="4789"/>
                  <a:pt x="684" y="7041"/>
                  <a:pt x="405" y="9268"/>
                </a:cubicBezTo>
                <a:cubicBezTo>
                  <a:pt x="254" y="10534"/>
                  <a:pt x="203" y="12002"/>
                  <a:pt x="608" y="13419"/>
                </a:cubicBezTo>
                <a:cubicBezTo>
                  <a:pt x="1" y="15747"/>
                  <a:pt x="1721" y="18303"/>
                  <a:pt x="4961" y="19518"/>
                </a:cubicBezTo>
                <a:cubicBezTo>
                  <a:pt x="7517" y="20480"/>
                  <a:pt x="10605" y="20632"/>
                  <a:pt x="13540" y="20758"/>
                </a:cubicBezTo>
                <a:cubicBezTo>
                  <a:pt x="14527" y="20783"/>
                  <a:pt x="15489" y="20834"/>
                  <a:pt x="16476" y="20859"/>
                </a:cubicBezTo>
                <a:cubicBezTo>
                  <a:pt x="18247" y="21087"/>
                  <a:pt x="20044" y="21264"/>
                  <a:pt x="21816" y="21340"/>
                </a:cubicBezTo>
                <a:cubicBezTo>
                  <a:pt x="23090" y="21402"/>
                  <a:pt x="24363" y="21430"/>
                  <a:pt x="25635" y="21430"/>
                </a:cubicBezTo>
                <a:cubicBezTo>
                  <a:pt x="27497" y="21430"/>
                  <a:pt x="29356" y="21370"/>
                  <a:pt x="31205" y="21264"/>
                </a:cubicBezTo>
                <a:cubicBezTo>
                  <a:pt x="37569" y="21403"/>
                  <a:pt x="43923" y="21467"/>
                  <a:pt x="50279" y="21467"/>
                </a:cubicBezTo>
                <a:cubicBezTo>
                  <a:pt x="54363" y="21467"/>
                  <a:pt x="58448" y="21440"/>
                  <a:pt x="62536" y="21391"/>
                </a:cubicBezTo>
                <a:cubicBezTo>
                  <a:pt x="68762" y="21315"/>
                  <a:pt x="75671" y="20986"/>
                  <a:pt x="79897" y="18126"/>
                </a:cubicBezTo>
                <a:cubicBezTo>
                  <a:pt x="82377" y="16456"/>
                  <a:pt x="83516" y="14128"/>
                  <a:pt x="83643" y="11825"/>
                </a:cubicBezTo>
                <a:cubicBezTo>
                  <a:pt x="83693" y="11065"/>
                  <a:pt x="83693" y="10230"/>
                  <a:pt x="83592" y="9370"/>
                </a:cubicBezTo>
                <a:cubicBezTo>
                  <a:pt x="84098" y="7269"/>
                  <a:pt x="82681" y="5017"/>
                  <a:pt x="79922" y="3751"/>
                </a:cubicBezTo>
                <a:cubicBezTo>
                  <a:pt x="79796" y="3675"/>
                  <a:pt x="79669" y="3600"/>
                  <a:pt x="79518" y="3549"/>
                </a:cubicBezTo>
                <a:cubicBezTo>
                  <a:pt x="74355" y="1246"/>
                  <a:pt x="67749" y="208"/>
                  <a:pt x="61473" y="31"/>
                </a:cubicBezTo>
                <a:cubicBezTo>
                  <a:pt x="60771" y="10"/>
                  <a:pt x="60068" y="1"/>
                  <a:pt x="5936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p8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zh-TW">
                <a:latin typeface="DFKai-SB"/>
                <a:ea typeface="DFKai-SB"/>
                <a:cs typeface="DFKai-SB"/>
                <a:sym typeface="DFKai-SB"/>
              </a:rPr>
              <a:t>學校有種植小田園，你會想到什麼?</a:t>
            </a:r>
            <a:endParaRPr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438" name="Google Shape;438;p8"/>
          <p:cNvSpPr txBox="1"/>
          <p:nvPr/>
        </p:nvSpPr>
        <p:spPr>
          <a:xfrm>
            <a:off x="440873" y="1666169"/>
            <a:ext cx="233335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找領域相關內容</a:t>
            </a:r>
            <a:endParaRPr/>
          </a:p>
        </p:txBody>
      </p:sp>
      <p:sp>
        <p:nvSpPr>
          <p:cNvPr id="439" name="Google Shape;439;p8"/>
          <p:cNvSpPr txBox="1"/>
          <p:nvPr/>
        </p:nvSpPr>
        <p:spPr>
          <a:xfrm>
            <a:off x="3024496" y="2438824"/>
            <a:ext cx="242879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看縱向架構延伸</a:t>
            </a:r>
            <a:endParaRPr/>
          </a:p>
        </p:txBody>
      </p:sp>
      <p:sp>
        <p:nvSpPr>
          <p:cNvPr id="440" name="Google Shape;440;p8"/>
          <p:cNvSpPr txBox="1"/>
          <p:nvPr/>
        </p:nvSpPr>
        <p:spPr>
          <a:xfrm>
            <a:off x="5582150" y="1481505"/>
            <a:ext cx="253466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橫向有哪些領域可以連結</a:t>
            </a:r>
            <a:endParaRPr/>
          </a:p>
        </p:txBody>
      </p:sp>
      <p:sp>
        <p:nvSpPr>
          <p:cNvPr id="441" name="Google Shape;441;p8"/>
          <p:cNvSpPr/>
          <p:nvPr/>
        </p:nvSpPr>
        <p:spPr>
          <a:xfrm>
            <a:off x="5383054" y="3201072"/>
            <a:ext cx="2475102" cy="1188927"/>
          </a:xfrm>
          <a:custGeom>
            <a:avLst/>
            <a:gdLst/>
            <a:ahLst/>
            <a:cxnLst/>
            <a:rect l="l" t="t" r="r" b="b"/>
            <a:pathLst>
              <a:path w="84099" h="21467" extrusionOk="0">
                <a:moveTo>
                  <a:pt x="59366" y="1"/>
                </a:moveTo>
                <a:cubicBezTo>
                  <a:pt x="54907" y="1"/>
                  <a:pt x="50455" y="399"/>
                  <a:pt x="46061" y="968"/>
                </a:cubicBezTo>
                <a:cubicBezTo>
                  <a:pt x="38089" y="689"/>
                  <a:pt x="30091" y="487"/>
                  <a:pt x="22120" y="411"/>
                </a:cubicBezTo>
                <a:cubicBezTo>
                  <a:pt x="21595" y="406"/>
                  <a:pt x="21066" y="404"/>
                  <a:pt x="20533" y="404"/>
                </a:cubicBezTo>
                <a:cubicBezTo>
                  <a:pt x="14744" y="404"/>
                  <a:pt x="8589" y="738"/>
                  <a:pt x="4556" y="3195"/>
                </a:cubicBezTo>
                <a:cubicBezTo>
                  <a:pt x="1949" y="4789"/>
                  <a:pt x="684" y="7041"/>
                  <a:pt x="405" y="9268"/>
                </a:cubicBezTo>
                <a:cubicBezTo>
                  <a:pt x="254" y="10534"/>
                  <a:pt x="203" y="12002"/>
                  <a:pt x="608" y="13419"/>
                </a:cubicBezTo>
                <a:cubicBezTo>
                  <a:pt x="1" y="15747"/>
                  <a:pt x="1721" y="18303"/>
                  <a:pt x="4961" y="19518"/>
                </a:cubicBezTo>
                <a:cubicBezTo>
                  <a:pt x="7517" y="20480"/>
                  <a:pt x="10605" y="20632"/>
                  <a:pt x="13540" y="20758"/>
                </a:cubicBezTo>
                <a:cubicBezTo>
                  <a:pt x="14527" y="20783"/>
                  <a:pt x="15489" y="20834"/>
                  <a:pt x="16476" y="20859"/>
                </a:cubicBezTo>
                <a:cubicBezTo>
                  <a:pt x="18247" y="21087"/>
                  <a:pt x="20044" y="21264"/>
                  <a:pt x="21816" y="21340"/>
                </a:cubicBezTo>
                <a:cubicBezTo>
                  <a:pt x="23090" y="21402"/>
                  <a:pt x="24363" y="21430"/>
                  <a:pt x="25635" y="21430"/>
                </a:cubicBezTo>
                <a:cubicBezTo>
                  <a:pt x="27497" y="21430"/>
                  <a:pt x="29356" y="21370"/>
                  <a:pt x="31205" y="21264"/>
                </a:cubicBezTo>
                <a:cubicBezTo>
                  <a:pt x="37569" y="21403"/>
                  <a:pt x="43923" y="21467"/>
                  <a:pt x="50279" y="21467"/>
                </a:cubicBezTo>
                <a:cubicBezTo>
                  <a:pt x="54363" y="21467"/>
                  <a:pt x="58448" y="21440"/>
                  <a:pt x="62536" y="21391"/>
                </a:cubicBezTo>
                <a:cubicBezTo>
                  <a:pt x="68762" y="21315"/>
                  <a:pt x="75671" y="20986"/>
                  <a:pt x="79897" y="18126"/>
                </a:cubicBezTo>
                <a:cubicBezTo>
                  <a:pt x="82377" y="16456"/>
                  <a:pt x="83516" y="14128"/>
                  <a:pt x="83643" y="11825"/>
                </a:cubicBezTo>
                <a:cubicBezTo>
                  <a:pt x="83693" y="11065"/>
                  <a:pt x="83693" y="10230"/>
                  <a:pt x="83592" y="9370"/>
                </a:cubicBezTo>
                <a:cubicBezTo>
                  <a:pt x="84098" y="7269"/>
                  <a:pt x="82681" y="5017"/>
                  <a:pt x="79922" y="3751"/>
                </a:cubicBezTo>
                <a:cubicBezTo>
                  <a:pt x="79796" y="3675"/>
                  <a:pt x="79669" y="3600"/>
                  <a:pt x="79518" y="3549"/>
                </a:cubicBezTo>
                <a:cubicBezTo>
                  <a:pt x="74355" y="1246"/>
                  <a:pt x="67749" y="208"/>
                  <a:pt x="61473" y="31"/>
                </a:cubicBezTo>
                <a:cubicBezTo>
                  <a:pt x="60771" y="10"/>
                  <a:pt x="60068" y="1"/>
                  <a:pt x="5936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8"/>
          <p:cNvSpPr txBox="1"/>
          <p:nvPr/>
        </p:nvSpPr>
        <p:spPr>
          <a:xfrm>
            <a:off x="5582150" y="3380036"/>
            <a:ext cx="2031319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有什麼可以實作的機會?</a:t>
            </a:r>
            <a:endParaRPr sz="2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443" name="Google Shape;443;p8"/>
          <p:cNvSpPr/>
          <p:nvPr/>
        </p:nvSpPr>
        <p:spPr>
          <a:xfrm>
            <a:off x="1169300" y="3394080"/>
            <a:ext cx="2475102" cy="1122687"/>
          </a:xfrm>
          <a:custGeom>
            <a:avLst/>
            <a:gdLst/>
            <a:ahLst/>
            <a:cxnLst/>
            <a:rect l="l" t="t" r="r" b="b"/>
            <a:pathLst>
              <a:path w="84099" h="21467" extrusionOk="0">
                <a:moveTo>
                  <a:pt x="59366" y="1"/>
                </a:moveTo>
                <a:cubicBezTo>
                  <a:pt x="54907" y="1"/>
                  <a:pt x="50455" y="399"/>
                  <a:pt x="46061" y="968"/>
                </a:cubicBezTo>
                <a:cubicBezTo>
                  <a:pt x="38089" y="689"/>
                  <a:pt x="30091" y="487"/>
                  <a:pt x="22120" y="411"/>
                </a:cubicBezTo>
                <a:cubicBezTo>
                  <a:pt x="21595" y="406"/>
                  <a:pt x="21066" y="404"/>
                  <a:pt x="20533" y="404"/>
                </a:cubicBezTo>
                <a:cubicBezTo>
                  <a:pt x="14744" y="404"/>
                  <a:pt x="8589" y="738"/>
                  <a:pt x="4556" y="3195"/>
                </a:cubicBezTo>
                <a:cubicBezTo>
                  <a:pt x="1949" y="4789"/>
                  <a:pt x="684" y="7041"/>
                  <a:pt x="405" y="9268"/>
                </a:cubicBezTo>
                <a:cubicBezTo>
                  <a:pt x="254" y="10534"/>
                  <a:pt x="203" y="12002"/>
                  <a:pt x="608" y="13419"/>
                </a:cubicBezTo>
                <a:cubicBezTo>
                  <a:pt x="1" y="15747"/>
                  <a:pt x="1721" y="18303"/>
                  <a:pt x="4961" y="19518"/>
                </a:cubicBezTo>
                <a:cubicBezTo>
                  <a:pt x="7517" y="20480"/>
                  <a:pt x="10605" y="20632"/>
                  <a:pt x="13540" y="20758"/>
                </a:cubicBezTo>
                <a:cubicBezTo>
                  <a:pt x="14527" y="20783"/>
                  <a:pt x="15489" y="20834"/>
                  <a:pt x="16476" y="20859"/>
                </a:cubicBezTo>
                <a:cubicBezTo>
                  <a:pt x="18247" y="21087"/>
                  <a:pt x="20044" y="21264"/>
                  <a:pt x="21816" y="21340"/>
                </a:cubicBezTo>
                <a:cubicBezTo>
                  <a:pt x="23090" y="21402"/>
                  <a:pt x="24363" y="21430"/>
                  <a:pt x="25635" y="21430"/>
                </a:cubicBezTo>
                <a:cubicBezTo>
                  <a:pt x="27497" y="21430"/>
                  <a:pt x="29356" y="21370"/>
                  <a:pt x="31205" y="21264"/>
                </a:cubicBezTo>
                <a:cubicBezTo>
                  <a:pt x="37569" y="21403"/>
                  <a:pt x="43923" y="21467"/>
                  <a:pt x="50279" y="21467"/>
                </a:cubicBezTo>
                <a:cubicBezTo>
                  <a:pt x="54363" y="21467"/>
                  <a:pt x="58448" y="21440"/>
                  <a:pt x="62536" y="21391"/>
                </a:cubicBezTo>
                <a:cubicBezTo>
                  <a:pt x="68762" y="21315"/>
                  <a:pt x="75671" y="20986"/>
                  <a:pt x="79897" y="18126"/>
                </a:cubicBezTo>
                <a:cubicBezTo>
                  <a:pt x="82377" y="16456"/>
                  <a:pt x="83516" y="14128"/>
                  <a:pt x="83643" y="11825"/>
                </a:cubicBezTo>
                <a:cubicBezTo>
                  <a:pt x="83693" y="11065"/>
                  <a:pt x="83693" y="10230"/>
                  <a:pt x="83592" y="9370"/>
                </a:cubicBezTo>
                <a:cubicBezTo>
                  <a:pt x="84098" y="7269"/>
                  <a:pt x="82681" y="5017"/>
                  <a:pt x="79922" y="3751"/>
                </a:cubicBezTo>
                <a:cubicBezTo>
                  <a:pt x="79796" y="3675"/>
                  <a:pt x="79669" y="3600"/>
                  <a:pt x="79518" y="3549"/>
                </a:cubicBezTo>
                <a:cubicBezTo>
                  <a:pt x="74355" y="1246"/>
                  <a:pt x="67749" y="208"/>
                  <a:pt x="61473" y="31"/>
                </a:cubicBezTo>
                <a:cubicBezTo>
                  <a:pt x="60771" y="10"/>
                  <a:pt x="60068" y="1"/>
                  <a:pt x="5936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8"/>
          <p:cNvSpPr txBox="1"/>
          <p:nvPr/>
        </p:nvSpPr>
        <p:spPr>
          <a:xfrm>
            <a:off x="1438712" y="3533581"/>
            <a:ext cx="2031319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有相關議題可以融入嗎?</a:t>
            </a:r>
            <a:endParaRPr sz="2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9" name="Google Shape;449;p10"/>
          <p:cNvCxnSpPr/>
          <p:nvPr/>
        </p:nvCxnSpPr>
        <p:spPr>
          <a:xfrm rot="10800000" flipH="1">
            <a:off x="336951" y="2255618"/>
            <a:ext cx="8297106" cy="6069"/>
          </a:xfrm>
          <a:prstGeom prst="straightConnector1">
            <a:avLst/>
          </a:prstGeom>
          <a:noFill/>
          <a:ln w="28575" cap="flat" cmpd="sng">
            <a:solidFill>
              <a:srgbClr val="293D3A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50" name="Google Shape;450;p10"/>
          <p:cNvSpPr/>
          <p:nvPr/>
        </p:nvSpPr>
        <p:spPr>
          <a:xfrm>
            <a:off x="7014838" y="3509976"/>
            <a:ext cx="1230073" cy="562731"/>
          </a:xfrm>
          <a:custGeom>
            <a:avLst/>
            <a:gdLst/>
            <a:ahLst/>
            <a:cxnLst/>
            <a:rect l="l" t="t" r="r" b="b"/>
            <a:pathLst>
              <a:path w="84099" h="21467" extrusionOk="0">
                <a:moveTo>
                  <a:pt x="59366" y="1"/>
                </a:moveTo>
                <a:cubicBezTo>
                  <a:pt x="54907" y="1"/>
                  <a:pt x="50455" y="399"/>
                  <a:pt x="46061" y="968"/>
                </a:cubicBezTo>
                <a:cubicBezTo>
                  <a:pt x="38089" y="689"/>
                  <a:pt x="30091" y="487"/>
                  <a:pt x="22120" y="411"/>
                </a:cubicBezTo>
                <a:cubicBezTo>
                  <a:pt x="21595" y="406"/>
                  <a:pt x="21066" y="404"/>
                  <a:pt x="20533" y="404"/>
                </a:cubicBezTo>
                <a:cubicBezTo>
                  <a:pt x="14744" y="404"/>
                  <a:pt x="8589" y="738"/>
                  <a:pt x="4556" y="3195"/>
                </a:cubicBezTo>
                <a:cubicBezTo>
                  <a:pt x="1949" y="4789"/>
                  <a:pt x="684" y="7041"/>
                  <a:pt x="405" y="9268"/>
                </a:cubicBezTo>
                <a:cubicBezTo>
                  <a:pt x="254" y="10534"/>
                  <a:pt x="203" y="12002"/>
                  <a:pt x="608" y="13419"/>
                </a:cubicBezTo>
                <a:cubicBezTo>
                  <a:pt x="1" y="15747"/>
                  <a:pt x="1721" y="18303"/>
                  <a:pt x="4961" y="19518"/>
                </a:cubicBezTo>
                <a:cubicBezTo>
                  <a:pt x="7517" y="20480"/>
                  <a:pt x="10605" y="20632"/>
                  <a:pt x="13540" y="20758"/>
                </a:cubicBezTo>
                <a:cubicBezTo>
                  <a:pt x="14527" y="20783"/>
                  <a:pt x="15489" y="20834"/>
                  <a:pt x="16476" y="20859"/>
                </a:cubicBezTo>
                <a:cubicBezTo>
                  <a:pt x="18247" y="21087"/>
                  <a:pt x="20044" y="21264"/>
                  <a:pt x="21816" y="21340"/>
                </a:cubicBezTo>
                <a:cubicBezTo>
                  <a:pt x="23090" y="21402"/>
                  <a:pt x="24363" y="21430"/>
                  <a:pt x="25635" y="21430"/>
                </a:cubicBezTo>
                <a:cubicBezTo>
                  <a:pt x="27497" y="21430"/>
                  <a:pt x="29356" y="21370"/>
                  <a:pt x="31205" y="21264"/>
                </a:cubicBezTo>
                <a:cubicBezTo>
                  <a:pt x="37569" y="21403"/>
                  <a:pt x="43923" y="21467"/>
                  <a:pt x="50279" y="21467"/>
                </a:cubicBezTo>
                <a:cubicBezTo>
                  <a:pt x="54363" y="21467"/>
                  <a:pt x="58448" y="21440"/>
                  <a:pt x="62536" y="21391"/>
                </a:cubicBezTo>
                <a:cubicBezTo>
                  <a:pt x="68762" y="21315"/>
                  <a:pt x="75671" y="20986"/>
                  <a:pt x="79897" y="18126"/>
                </a:cubicBezTo>
                <a:cubicBezTo>
                  <a:pt x="82377" y="16456"/>
                  <a:pt x="83516" y="14128"/>
                  <a:pt x="83643" y="11825"/>
                </a:cubicBezTo>
                <a:cubicBezTo>
                  <a:pt x="83693" y="11065"/>
                  <a:pt x="83693" y="10230"/>
                  <a:pt x="83592" y="9370"/>
                </a:cubicBezTo>
                <a:cubicBezTo>
                  <a:pt x="84098" y="7269"/>
                  <a:pt x="82681" y="5017"/>
                  <a:pt x="79922" y="3751"/>
                </a:cubicBezTo>
                <a:cubicBezTo>
                  <a:pt x="79796" y="3675"/>
                  <a:pt x="79669" y="3600"/>
                  <a:pt x="79518" y="3549"/>
                </a:cubicBezTo>
                <a:cubicBezTo>
                  <a:pt x="74355" y="1246"/>
                  <a:pt x="67749" y="208"/>
                  <a:pt x="61473" y="31"/>
                </a:cubicBezTo>
                <a:cubicBezTo>
                  <a:pt x="60771" y="10"/>
                  <a:pt x="60068" y="1"/>
                  <a:pt x="5936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10"/>
          <p:cNvSpPr/>
          <p:nvPr/>
        </p:nvSpPr>
        <p:spPr>
          <a:xfrm>
            <a:off x="5581911" y="2809519"/>
            <a:ext cx="1432927" cy="595787"/>
          </a:xfrm>
          <a:custGeom>
            <a:avLst/>
            <a:gdLst/>
            <a:ahLst/>
            <a:cxnLst/>
            <a:rect l="l" t="t" r="r" b="b"/>
            <a:pathLst>
              <a:path w="84099" h="21467" extrusionOk="0">
                <a:moveTo>
                  <a:pt x="59366" y="1"/>
                </a:moveTo>
                <a:cubicBezTo>
                  <a:pt x="54907" y="1"/>
                  <a:pt x="50455" y="399"/>
                  <a:pt x="46061" y="968"/>
                </a:cubicBezTo>
                <a:cubicBezTo>
                  <a:pt x="38089" y="689"/>
                  <a:pt x="30091" y="487"/>
                  <a:pt x="22120" y="411"/>
                </a:cubicBezTo>
                <a:cubicBezTo>
                  <a:pt x="21595" y="406"/>
                  <a:pt x="21066" y="404"/>
                  <a:pt x="20533" y="404"/>
                </a:cubicBezTo>
                <a:cubicBezTo>
                  <a:pt x="14744" y="404"/>
                  <a:pt x="8589" y="738"/>
                  <a:pt x="4556" y="3195"/>
                </a:cubicBezTo>
                <a:cubicBezTo>
                  <a:pt x="1949" y="4789"/>
                  <a:pt x="684" y="7041"/>
                  <a:pt x="405" y="9268"/>
                </a:cubicBezTo>
                <a:cubicBezTo>
                  <a:pt x="254" y="10534"/>
                  <a:pt x="203" y="12002"/>
                  <a:pt x="608" y="13419"/>
                </a:cubicBezTo>
                <a:cubicBezTo>
                  <a:pt x="1" y="15747"/>
                  <a:pt x="1721" y="18303"/>
                  <a:pt x="4961" y="19518"/>
                </a:cubicBezTo>
                <a:cubicBezTo>
                  <a:pt x="7517" y="20480"/>
                  <a:pt x="10605" y="20632"/>
                  <a:pt x="13540" y="20758"/>
                </a:cubicBezTo>
                <a:cubicBezTo>
                  <a:pt x="14527" y="20783"/>
                  <a:pt x="15489" y="20834"/>
                  <a:pt x="16476" y="20859"/>
                </a:cubicBezTo>
                <a:cubicBezTo>
                  <a:pt x="18247" y="21087"/>
                  <a:pt x="20044" y="21264"/>
                  <a:pt x="21816" y="21340"/>
                </a:cubicBezTo>
                <a:cubicBezTo>
                  <a:pt x="23090" y="21402"/>
                  <a:pt x="24363" y="21430"/>
                  <a:pt x="25635" y="21430"/>
                </a:cubicBezTo>
                <a:cubicBezTo>
                  <a:pt x="27497" y="21430"/>
                  <a:pt x="29356" y="21370"/>
                  <a:pt x="31205" y="21264"/>
                </a:cubicBezTo>
                <a:cubicBezTo>
                  <a:pt x="37569" y="21403"/>
                  <a:pt x="43923" y="21467"/>
                  <a:pt x="50279" y="21467"/>
                </a:cubicBezTo>
                <a:cubicBezTo>
                  <a:pt x="54363" y="21467"/>
                  <a:pt x="58448" y="21440"/>
                  <a:pt x="62536" y="21391"/>
                </a:cubicBezTo>
                <a:cubicBezTo>
                  <a:pt x="68762" y="21315"/>
                  <a:pt x="75671" y="20986"/>
                  <a:pt x="79897" y="18126"/>
                </a:cubicBezTo>
                <a:cubicBezTo>
                  <a:pt x="82377" y="16456"/>
                  <a:pt x="83516" y="14128"/>
                  <a:pt x="83643" y="11825"/>
                </a:cubicBezTo>
                <a:cubicBezTo>
                  <a:pt x="83693" y="11065"/>
                  <a:pt x="83693" y="10230"/>
                  <a:pt x="83592" y="9370"/>
                </a:cubicBezTo>
                <a:cubicBezTo>
                  <a:pt x="84098" y="7269"/>
                  <a:pt x="82681" y="5017"/>
                  <a:pt x="79922" y="3751"/>
                </a:cubicBezTo>
                <a:cubicBezTo>
                  <a:pt x="79796" y="3675"/>
                  <a:pt x="79669" y="3600"/>
                  <a:pt x="79518" y="3549"/>
                </a:cubicBezTo>
                <a:cubicBezTo>
                  <a:pt x="74355" y="1246"/>
                  <a:pt x="67749" y="208"/>
                  <a:pt x="61473" y="31"/>
                </a:cubicBezTo>
                <a:cubicBezTo>
                  <a:pt x="60771" y="10"/>
                  <a:pt x="60068" y="1"/>
                  <a:pt x="5936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10"/>
          <p:cNvSpPr/>
          <p:nvPr/>
        </p:nvSpPr>
        <p:spPr>
          <a:xfrm>
            <a:off x="1918424" y="2848589"/>
            <a:ext cx="1101954" cy="495958"/>
          </a:xfrm>
          <a:custGeom>
            <a:avLst/>
            <a:gdLst/>
            <a:ahLst/>
            <a:cxnLst/>
            <a:rect l="l" t="t" r="r" b="b"/>
            <a:pathLst>
              <a:path w="84099" h="21467" extrusionOk="0">
                <a:moveTo>
                  <a:pt x="59366" y="1"/>
                </a:moveTo>
                <a:cubicBezTo>
                  <a:pt x="54907" y="1"/>
                  <a:pt x="50455" y="399"/>
                  <a:pt x="46061" y="968"/>
                </a:cubicBezTo>
                <a:cubicBezTo>
                  <a:pt x="38089" y="689"/>
                  <a:pt x="30091" y="487"/>
                  <a:pt x="22120" y="411"/>
                </a:cubicBezTo>
                <a:cubicBezTo>
                  <a:pt x="21595" y="406"/>
                  <a:pt x="21066" y="404"/>
                  <a:pt x="20533" y="404"/>
                </a:cubicBezTo>
                <a:cubicBezTo>
                  <a:pt x="14744" y="404"/>
                  <a:pt x="8589" y="738"/>
                  <a:pt x="4556" y="3195"/>
                </a:cubicBezTo>
                <a:cubicBezTo>
                  <a:pt x="1949" y="4789"/>
                  <a:pt x="684" y="7041"/>
                  <a:pt x="405" y="9268"/>
                </a:cubicBezTo>
                <a:cubicBezTo>
                  <a:pt x="254" y="10534"/>
                  <a:pt x="203" y="12002"/>
                  <a:pt x="608" y="13419"/>
                </a:cubicBezTo>
                <a:cubicBezTo>
                  <a:pt x="1" y="15747"/>
                  <a:pt x="1721" y="18303"/>
                  <a:pt x="4961" y="19518"/>
                </a:cubicBezTo>
                <a:cubicBezTo>
                  <a:pt x="7517" y="20480"/>
                  <a:pt x="10605" y="20632"/>
                  <a:pt x="13540" y="20758"/>
                </a:cubicBezTo>
                <a:cubicBezTo>
                  <a:pt x="14527" y="20783"/>
                  <a:pt x="15489" y="20834"/>
                  <a:pt x="16476" y="20859"/>
                </a:cubicBezTo>
                <a:cubicBezTo>
                  <a:pt x="18247" y="21087"/>
                  <a:pt x="20044" y="21264"/>
                  <a:pt x="21816" y="21340"/>
                </a:cubicBezTo>
                <a:cubicBezTo>
                  <a:pt x="23090" y="21402"/>
                  <a:pt x="24363" y="21430"/>
                  <a:pt x="25635" y="21430"/>
                </a:cubicBezTo>
                <a:cubicBezTo>
                  <a:pt x="27497" y="21430"/>
                  <a:pt x="29356" y="21370"/>
                  <a:pt x="31205" y="21264"/>
                </a:cubicBezTo>
                <a:cubicBezTo>
                  <a:pt x="37569" y="21403"/>
                  <a:pt x="43923" y="21467"/>
                  <a:pt x="50279" y="21467"/>
                </a:cubicBezTo>
                <a:cubicBezTo>
                  <a:pt x="54363" y="21467"/>
                  <a:pt x="58448" y="21440"/>
                  <a:pt x="62536" y="21391"/>
                </a:cubicBezTo>
                <a:cubicBezTo>
                  <a:pt x="68762" y="21315"/>
                  <a:pt x="75671" y="20986"/>
                  <a:pt x="79897" y="18126"/>
                </a:cubicBezTo>
                <a:cubicBezTo>
                  <a:pt x="82377" y="16456"/>
                  <a:pt x="83516" y="14128"/>
                  <a:pt x="83643" y="11825"/>
                </a:cubicBezTo>
                <a:cubicBezTo>
                  <a:pt x="83693" y="11065"/>
                  <a:pt x="83693" y="10230"/>
                  <a:pt x="83592" y="9370"/>
                </a:cubicBezTo>
                <a:cubicBezTo>
                  <a:pt x="84098" y="7269"/>
                  <a:pt x="82681" y="5017"/>
                  <a:pt x="79922" y="3751"/>
                </a:cubicBezTo>
                <a:cubicBezTo>
                  <a:pt x="79796" y="3675"/>
                  <a:pt x="79669" y="3600"/>
                  <a:pt x="79518" y="3549"/>
                </a:cubicBezTo>
                <a:cubicBezTo>
                  <a:pt x="74355" y="1246"/>
                  <a:pt x="67749" y="208"/>
                  <a:pt x="61473" y="31"/>
                </a:cubicBezTo>
                <a:cubicBezTo>
                  <a:pt x="60771" y="10"/>
                  <a:pt x="60068" y="1"/>
                  <a:pt x="5936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10"/>
          <p:cNvSpPr/>
          <p:nvPr/>
        </p:nvSpPr>
        <p:spPr>
          <a:xfrm>
            <a:off x="336951" y="2844789"/>
            <a:ext cx="1379045" cy="532982"/>
          </a:xfrm>
          <a:custGeom>
            <a:avLst/>
            <a:gdLst/>
            <a:ahLst/>
            <a:cxnLst/>
            <a:rect l="l" t="t" r="r" b="b"/>
            <a:pathLst>
              <a:path w="84099" h="21467" extrusionOk="0">
                <a:moveTo>
                  <a:pt x="59366" y="1"/>
                </a:moveTo>
                <a:cubicBezTo>
                  <a:pt x="54907" y="1"/>
                  <a:pt x="50455" y="399"/>
                  <a:pt x="46061" y="968"/>
                </a:cubicBezTo>
                <a:cubicBezTo>
                  <a:pt x="38089" y="689"/>
                  <a:pt x="30091" y="487"/>
                  <a:pt x="22120" y="411"/>
                </a:cubicBezTo>
                <a:cubicBezTo>
                  <a:pt x="21595" y="406"/>
                  <a:pt x="21066" y="404"/>
                  <a:pt x="20533" y="404"/>
                </a:cubicBezTo>
                <a:cubicBezTo>
                  <a:pt x="14744" y="404"/>
                  <a:pt x="8589" y="738"/>
                  <a:pt x="4556" y="3195"/>
                </a:cubicBezTo>
                <a:cubicBezTo>
                  <a:pt x="1949" y="4789"/>
                  <a:pt x="684" y="7041"/>
                  <a:pt x="405" y="9268"/>
                </a:cubicBezTo>
                <a:cubicBezTo>
                  <a:pt x="254" y="10534"/>
                  <a:pt x="203" y="12002"/>
                  <a:pt x="608" y="13419"/>
                </a:cubicBezTo>
                <a:cubicBezTo>
                  <a:pt x="1" y="15747"/>
                  <a:pt x="1721" y="18303"/>
                  <a:pt x="4961" y="19518"/>
                </a:cubicBezTo>
                <a:cubicBezTo>
                  <a:pt x="7517" y="20480"/>
                  <a:pt x="10605" y="20632"/>
                  <a:pt x="13540" y="20758"/>
                </a:cubicBezTo>
                <a:cubicBezTo>
                  <a:pt x="14527" y="20783"/>
                  <a:pt x="15489" y="20834"/>
                  <a:pt x="16476" y="20859"/>
                </a:cubicBezTo>
                <a:cubicBezTo>
                  <a:pt x="18247" y="21087"/>
                  <a:pt x="20044" y="21264"/>
                  <a:pt x="21816" y="21340"/>
                </a:cubicBezTo>
                <a:cubicBezTo>
                  <a:pt x="23090" y="21402"/>
                  <a:pt x="24363" y="21430"/>
                  <a:pt x="25635" y="21430"/>
                </a:cubicBezTo>
                <a:cubicBezTo>
                  <a:pt x="27497" y="21430"/>
                  <a:pt x="29356" y="21370"/>
                  <a:pt x="31205" y="21264"/>
                </a:cubicBezTo>
                <a:cubicBezTo>
                  <a:pt x="37569" y="21403"/>
                  <a:pt x="43923" y="21467"/>
                  <a:pt x="50279" y="21467"/>
                </a:cubicBezTo>
                <a:cubicBezTo>
                  <a:pt x="54363" y="21467"/>
                  <a:pt x="58448" y="21440"/>
                  <a:pt x="62536" y="21391"/>
                </a:cubicBezTo>
                <a:cubicBezTo>
                  <a:pt x="68762" y="21315"/>
                  <a:pt x="75671" y="20986"/>
                  <a:pt x="79897" y="18126"/>
                </a:cubicBezTo>
                <a:cubicBezTo>
                  <a:pt x="82377" y="16456"/>
                  <a:pt x="83516" y="14128"/>
                  <a:pt x="83643" y="11825"/>
                </a:cubicBezTo>
                <a:cubicBezTo>
                  <a:pt x="83693" y="11065"/>
                  <a:pt x="83693" y="10230"/>
                  <a:pt x="83592" y="9370"/>
                </a:cubicBezTo>
                <a:cubicBezTo>
                  <a:pt x="84098" y="7269"/>
                  <a:pt x="82681" y="5017"/>
                  <a:pt x="79922" y="3751"/>
                </a:cubicBezTo>
                <a:cubicBezTo>
                  <a:pt x="79796" y="3675"/>
                  <a:pt x="79669" y="3600"/>
                  <a:pt x="79518" y="3549"/>
                </a:cubicBezTo>
                <a:cubicBezTo>
                  <a:pt x="74355" y="1246"/>
                  <a:pt x="67749" y="208"/>
                  <a:pt x="61473" y="31"/>
                </a:cubicBezTo>
                <a:cubicBezTo>
                  <a:pt x="60771" y="10"/>
                  <a:pt x="60068" y="1"/>
                  <a:pt x="5936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10"/>
          <p:cNvSpPr txBox="1">
            <a:spLocks noGrp="1"/>
          </p:cNvSpPr>
          <p:nvPr>
            <p:ph type="subTitle" idx="1"/>
          </p:nvPr>
        </p:nvSpPr>
        <p:spPr>
          <a:xfrm>
            <a:off x="391726" y="2878028"/>
            <a:ext cx="1269493" cy="4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zh-TW" sz="1800">
                <a:latin typeface="DFKai-SB"/>
                <a:ea typeface="DFKai-SB"/>
                <a:cs typeface="DFKai-SB"/>
                <a:sym typeface="DFKai-SB"/>
              </a:rPr>
              <a:t>校園大樹</a:t>
            </a:r>
            <a:endParaRPr sz="1800"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455" name="Google Shape;455;p10"/>
          <p:cNvSpPr txBox="1">
            <a:spLocks noGrp="1"/>
          </p:cNvSpPr>
          <p:nvPr>
            <p:ph type="subTitle" idx="2"/>
          </p:nvPr>
        </p:nvSpPr>
        <p:spPr>
          <a:xfrm>
            <a:off x="5586823" y="2861469"/>
            <a:ext cx="1423102" cy="4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zh-TW" sz="1800">
                <a:latin typeface="DFKai-SB"/>
                <a:ea typeface="DFKai-SB"/>
                <a:cs typeface="DFKai-SB"/>
                <a:sym typeface="DFKai-SB"/>
              </a:rPr>
              <a:t>食物的旅程</a:t>
            </a:r>
            <a:endParaRPr sz="1800"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456" name="Google Shape;456;p10"/>
          <p:cNvSpPr txBox="1">
            <a:spLocks noGrp="1"/>
          </p:cNvSpPr>
          <p:nvPr>
            <p:ph type="subTitle" idx="3"/>
          </p:nvPr>
        </p:nvSpPr>
        <p:spPr>
          <a:xfrm>
            <a:off x="2098154" y="2853633"/>
            <a:ext cx="820362" cy="4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zh-TW" sz="1800">
                <a:latin typeface="DFKai-SB"/>
                <a:ea typeface="DFKai-SB"/>
                <a:cs typeface="DFKai-SB"/>
                <a:sym typeface="DFKai-SB"/>
              </a:rPr>
              <a:t>種子</a:t>
            </a:r>
            <a:endParaRPr sz="1800"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457" name="Google Shape;457;p10"/>
          <p:cNvSpPr txBox="1">
            <a:spLocks noGrp="1"/>
          </p:cNvSpPr>
          <p:nvPr>
            <p:ph type="subTitle" idx="4"/>
          </p:nvPr>
        </p:nvSpPr>
        <p:spPr>
          <a:xfrm>
            <a:off x="7014838" y="3564091"/>
            <a:ext cx="1316531" cy="4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zh-TW" sz="1800">
                <a:latin typeface="DFKai-SB"/>
                <a:ea typeface="DFKai-SB"/>
                <a:cs typeface="DFKai-SB"/>
                <a:sym typeface="DFKai-SB"/>
              </a:rPr>
              <a:t>西餐禮儀</a:t>
            </a:r>
            <a:endParaRPr sz="1800"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458" name="Google Shape;458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6432" y="2762312"/>
            <a:ext cx="1970349" cy="2288572"/>
          </a:xfrm>
          <a:prstGeom prst="rect">
            <a:avLst/>
          </a:prstGeom>
          <a:noFill/>
          <a:ln>
            <a:noFill/>
          </a:ln>
        </p:spPr>
      </p:pic>
      <p:sp>
        <p:nvSpPr>
          <p:cNvPr id="459" name="Google Shape;459;p10"/>
          <p:cNvSpPr/>
          <p:nvPr/>
        </p:nvSpPr>
        <p:spPr>
          <a:xfrm>
            <a:off x="4087859" y="2815040"/>
            <a:ext cx="1230073" cy="562731"/>
          </a:xfrm>
          <a:custGeom>
            <a:avLst/>
            <a:gdLst/>
            <a:ahLst/>
            <a:cxnLst/>
            <a:rect l="l" t="t" r="r" b="b"/>
            <a:pathLst>
              <a:path w="84099" h="21467" extrusionOk="0">
                <a:moveTo>
                  <a:pt x="59366" y="1"/>
                </a:moveTo>
                <a:cubicBezTo>
                  <a:pt x="54907" y="1"/>
                  <a:pt x="50455" y="399"/>
                  <a:pt x="46061" y="968"/>
                </a:cubicBezTo>
                <a:cubicBezTo>
                  <a:pt x="38089" y="689"/>
                  <a:pt x="30091" y="487"/>
                  <a:pt x="22120" y="411"/>
                </a:cubicBezTo>
                <a:cubicBezTo>
                  <a:pt x="21595" y="406"/>
                  <a:pt x="21066" y="404"/>
                  <a:pt x="20533" y="404"/>
                </a:cubicBezTo>
                <a:cubicBezTo>
                  <a:pt x="14744" y="404"/>
                  <a:pt x="8589" y="738"/>
                  <a:pt x="4556" y="3195"/>
                </a:cubicBezTo>
                <a:cubicBezTo>
                  <a:pt x="1949" y="4789"/>
                  <a:pt x="684" y="7041"/>
                  <a:pt x="405" y="9268"/>
                </a:cubicBezTo>
                <a:cubicBezTo>
                  <a:pt x="254" y="10534"/>
                  <a:pt x="203" y="12002"/>
                  <a:pt x="608" y="13419"/>
                </a:cubicBezTo>
                <a:cubicBezTo>
                  <a:pt x="1" y="15747"/>
                  <a:pt x="1721" y="18303"/>
                  <a:pt x="4961" y="19518"/>
                </a:cubicBezTo>
                <a:cubicBezTo>
                  <a:pt x="7517" y="20480"/>
                  <a:pt x="10605" y="20632"/>
                  <a:pt x="13540" y="20758"/>
                </a:cubicBezTo>
                <a:cubicBezTo>
                  <a:pt x="14527" y="20783"/>
                  <a:pt x="15489" y="20834"/>
                  <a:pt x="16476" y="20859"/>
                </a:cubicBezTo>
                <a:cubicBezTo>
                  <a:pt x="18247" y="21087"/>
                  <a:pt x="20044" y="21264"/>
                  <a:pt x="21816" y="21340"/>
                </a:cubicBezTo>
                <a:cubicBezTo>
                  <a:pt x="23090" y="21402"/>
                  <a:pt x="24363" y="21430"/>
                  <a:pt x="25635" y="21430"/>
                </a:cubicBezTo>
                <a:cubicBezTo>
                  <a:pt x="27497" y="21430"/>
                  <a:pt x="29356" y="21370"/>
                  <a:pt x="31205" y="21264"/>
                </a:cubicBezTo>
                <a:cubicBezTo>
                  <a:pt x="37569" y="21403"/>
                  <a:pt x="43923" y="21467"/>
                  <a:pt x="50279" y="21467"/>
                </a:cubicBezTo>
                <a:cubicBezTo>
                  <a:pt x="54363" y="21467"/>
                  <a:pt x="58448" y="21440"/>
                  <a:pt x="62536" y="21391"/>
                </a:cubicBezTo>
                <a:cubicBezTo>
                  <a:pt x="68762" y="21315"/>
                  <a:pt x="75671" y="20986"/>
                  <a:pt x="79897" y="18126"/>
                </a:cubicBezTo>
                <a:cubicBezTo>
                  <a:pt x="82377" y="16456"/>
                  <a:pt x="83516" y="14128"/>
                  <a:pt x="83643" y="11825"/>
                </a:cubicBezTo>
                <a:cubicBezTo>
                  <a:pt x="83693" y="11065"/>
                  <a:pt x="83693" y="10230"/>
                  <a:pt x="83592" y="9370"/>
                </a:cubicBezTo>
                <a:cubicBezTo>
                  <a:pt x="84098" y="7269"/>
                  <a:pt x="82681" y="5017"/>
                  <a:pt x="79922" y="3751"/>
                </a:cubicBezTo>
                <a:cubicBezTo>
                  <a:pt x="79796" y="3675"/>
                  <a:pt x="79669" y="3600"/>
                  <a:pt x="79518" y="3549"/>
                </a:cubicBezTo>
                <a:cubicBezTo>
                  <a:pt x="74355" y="1246"/>
                  <a:pt x="67749" y="208"/>
                  <a:pt x="61473" y="31"/>
                </a:cubicBezTo>
                <a:cubicBezTo>
                  <a:pt x="60771" y="10"/>
                  <a:pt x="60068" y="1"/>
                  <a:pt x="59366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p10"/>
          <p:cNvSpPr txBox="1"/>
          <p:nvPr/>
        </p:nvSpPr>
        <p:spPr>
          <a:xfrm>
            <a:off x="4144543" y="2824747"/>
            <a:ext cx="1172813" cy="4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</a:pPr>
            <a:r>
              <a:rPr lang="zh-TW" sz="24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田園趣</a:t>
            </a:r>
            <a:endParaRPr/>
          </a:p>
        </p:txBody>
      </p:sp>
      <p:sp>
        <p:nvSpPr>
          <p:cNvPr id="461" name="Google Shape;461;p10"/>
          <p:cNvSpPr/>
          <p:nvPr/>
        </p:nvSpPr>
        <p:spPr>
          <a:xfrm>
            <a:off x="2682297" y="3550057"/>
            <a:ext cx="1651415" cy="532982"/>
          </a:xfrm>
          <a:custGeom>
            <a:avLst/>
            <a:gdLst/>
            <a:ahLst/>
            <a:cxnLst/>
            <a:rect l="l" t="t" r="r" b="b"/>
            <a:pathLst>
              <a:path w="84099" h="21467" extrusionOk="0">
                <a:moveTo>
                  <a:pt x="59366" y="1"/>
                </a:moveTo>
                <a:cubicBezTo>
                  <a:pt x="54907" y="1"/>
                  <a:pt x="50455" y="399"/>
                  <a:pt x="46061" y="968"/>
                </a:cubicBezTo>
                <a:cubicBezTo>
                  <a:pt x="38089" y="689"/>
                  <a:pt x="30091" y="487"/>
                  <a:pt x="22120" y="411"/>
                </a:cubicBezTo>
                <a:cubicBezTo>
                  <a:pt x="21595" y="406"/>
                  <a:pt x="21066" y="404"/>
                  <a:pt x="20533" y="404"/>
                </a:cubicBezTo>
                <a:cubicBezTo>
                  <a:pt x="14744" y="404"/>
                  <a:pt x="8589" y="738"/>
                  <a:pt x="4556" y="3195"/>
                </a:cubicBezTo>
                <a:cubicBezTo>
                  <a:pt x="1949" y="4789"/>
                  <a:pt x="684" y="7041"/>
                  <a:pt x="405" y="9268"/>
                </a:cubicBezTo>
                <a:cubicBezTo>
                  <a:pt x="254" y="10534"/>
                  <a:pt x="203" y="12002"/>
                  <a:pt x="608" y="13419"/>
                </a:cubicBezTo>
                <a:cubicBezTo>
                  <a:pt x="1" y="15747"/>
                  <a:pt x="1721" y="18303"/>
                  <a:pt x="4961" y="19518"/>
                </a:cubicBezTo>
                <a:cubicBezTo>
                  <a:pt x="7517" y="20480"/>
                  <a:pt x="10605" y="20632"/>
                  <a:pt x="13540" y="20758"/>
                </a:cubicBezTo>
                <a:cubicBezTo>
                  <a:pt x="14527" y="20783"/>
                  <a:pt x="15489" y="20834"/>
                  <a:pt x="16476" y="20859"/>
                </a:cubicBezTo>
                <a:cubicBezTo>
                  <a:pt x="18247" y="21087"/>
                  <a:pt x="20044" y="21264"/>
                  <a:pt x="21816" y="21340"/>
                </a:cubicBezTo>
                <a:cubicBezTo>
                  <a:pt x="23090" y="21402"/>
                  <a:pt x="24363" y="21430"/>
                  <a:pt x="25635" y="21430"/>
                </a:cubicBezTo>
                <a:cubicBezTo>
                  <a:pt x="27497" y="21430"/>
                  <a:pt x="29356" y="21370"/>
                  <a:pt x="31205" y="21264"/>
                </a:cubicBezTo>
                <a:cubicBezTo>
                  <a:pt x="37569" y="21403"/>
                  <a:pt x="43923" y="21467"/>
                  <a:pt x="50279" y="21467"/>
                </a:cubicBezTo>
                <a:cubicBezTo>
                  <a:pt x="54363" y="21467"/>
                  <a:pt x="58448" y="21440"/>
                  <a:pt x="62536" y="21391"/>
                </a:cubicBezTo>
                <a:cubicBezTo>
                  <a:pt x="68762" y="21315"/>
                  <a:pt x="75671" y="20986"/>
                  <a:pt x="79897" y="18126"/>
                </a:cubicBezTo>
                <a:cubicBezTo>
                  <a:pt x="82377" y="16456"/>
                  <a:pt x="83516" y="14128"/>
                  <a:pt x="83643" y="11825"/>
                </a:cubicBezTo>
                <a:cubicBezTo>
                  <a:pt x="83693" y="11065"/>
                  <a:pt x="83693" y="10230"/>
                  <a:pt x="83592" y="9370"/>
                </a:cubicBezTo>
                <a:cubicBezTo>
                  <a:pt x="84098" y="7269"/>
                  <a:pt x="82681" y="5017"/>
                  <a:pt x="79922" y="3751"/>
                </a:cubicBezTo>
                <a:cubicBezTo>
                  <a:pt x="79796" y="3675"/>
                  <a:pt x="79669" y="3600"/>
                  <a:pt x="79518" y="3549"/>
                </a:cubicBezTo>
                <a:cubicBezTo>
                  <a:pt x="74355" y="1246"/>
                  <a:pt x="67749" y="208"/>
                  <a:pt x="61473" y="31"/>
                </a:cubicBezTo>
                <a:cubicBezTo>
                  <a:pt x="60771" y="10"/>
                  <a:pt x="60068" y="1"/>
                  <a:pt x="5936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" name="Google Shape;462;p10"/>
          <p:cNvSpPr txBox="1"/>
          <p:nvPr/>
        </p:nvSpPr>
        <p:spPr>
          <a:xfrm>
            <a:off x="2823679" y="3570043"/>
            <a:ext cx="1395768" cy="4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</a:pPr>
            <a:r>
              <a:rPr lang="zh-TW" sz="18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食物紅綠燈</a:t>
            </a:r>
            <a:endParaRPr/>
          </a:p>
        </p:txBody>
      </p:sp>
      <p:sp>
        <p:nvSpPr>
          <p:cNvPr id="463" name="Google Shape;463;p10"/>
          <p:cNvSpPr txBox="1">
            <a:spLocks noGrp="1"/>
          </p:cNvSpPr>
          <p:nvPr>
            <p:ph type="title"/>
          </p:nvPr>
        </p:nvSpPr>
        <p:spPr>
          <a:xfrm>
            <a:off x="712788" y="444500"/>
            <a:ext cx="7718425" cy="57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zh-TW" sz="2400">
                <a:latin typeface="Comic Sans MS"/>
                <a:ea typeface="Comic Sans MS"/>
                <a:cs typeface="Comic Sans MS"/>
                <a:sym typeface="Comic Sans MS"/>
              </a:rPr>
              <a:t>Step 1 </a:t>
            </a:r>
            <a:r>
              <a:rPr lang="zh-TW" sz="2400">
                <a:latin typeface="DFKai-SB"/>
                <a:ea typeface="DFKai-SB"/>
                <a:cs typeface="DFKai-SB"/>
                <a:sym typeface="DFKai-SB"/>
              </a:rPr>
              <a:t>這個主題縱向發展的主軸</a:t>
            </a:r>
            <a:endParaRPr sz="2400"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464" name="Google Shape;464;p10"/>
          <p:cNvCxnSpPr/>
          <p:nvPr/>
        </p:nvCxnSpPr>
        <p:spPr>
          <a:xfrm>
            <a:off x="1026472" y="2267267"/>
            <a:ext cx="0" cy="571886"/>
          </a:xfrm>
          <a:prstGeom prst="straightConnector1">
            <a:avLst/>
          </a:prstGeom>
          <a:noFill/>
          <a:ln w="28575" cap="flat" cmpd="sng">
            <a:solidFill>
              <a:srgbClr val="293D3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65" name="Google Shape;465;p10"/>
          <p:cNvCxnSpPr/>
          <p:nvPr/>
        </p:nvCxnSpPr>
        <p:spPr>
          <a:xfrm>
            <a:off x="2412948" y="2285807"/>
            <a:ext cx="0" cy="571886"/>
          </a:xfrm>
          <a:prstGeom prst="straightConnector1">
            <a:avLst/>
          </a:prstGeom>
          <a:noFill/>
          <a:ln w="28575" cap="flat" cmpd="sng">
            <a:solidFill>
              <a:srgbClr val="293D3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66" name="Google Shape;466;p10"/>
          <p:cNvCxnSpPr/>
          <p:nvPr/>
        </p:nvCxnSpPr>
        <p:spPr>
          <a:xfrm>
            <a:off x="3521564" y="2260747"/>
            <a:ext cx="0" cy="1303344"/>
          </a:xfrm>
          <a:prstGeom prst="straightConnector1">
            <a:avLst/>
          </a:prstGeom>
          <a:noFill/>
          <a:ln w="28575" cap="flat" cmpd="sng">
            <a:solidFill>
              <a:srgbClr val="293D3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67" name="Google Shape;467;p10"/>
          <p:cNvCxnSpPr/>
          <p:nvPr/>
        </p:nvCxnSpPr>
        <p:spPr>
          <a:xfrm>
            <a:off x="4720891" y="2260747"/>
            <a:ext cx="0" cy="571886"/>
          </a:xfrm>
          <a:prstGeom prst="straightConnector1">
            <a:avLst/>
          </a:prstGeom>
          <a:noFill/>
          <a:ln w="28575" cap="flat" cmpd="sng">
            <a:solidFill>
              <a:srgbClr val="293D3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68" name="Google Shape;468;p10"/>
          <p:cNvCxnSpPr/>
          <p:nvPr/>
        </p:nvCxnSpPr>
        <p:spPr>
          <a:xfrm>
            <a:off x="6209532" y="2255618"/>
            <a:ext cx="0" cy="571886"/>
          </a:xfrm>
          <a:prstGeom prst="straightConnector1">
            <a:avLst/>
          </a:prstGeom>
          <a:noFill/>
          <a:ln w="28575" cap="flat" cmpd="sng">
            <a:solidFill>
              <a:srgbClr val="293D3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69" name="Google Shape;469;p10"/>
          <p:cNvCxnSpPr/>
          <p:nvPr/>
        </p:nvCxnSpPr>
        <p:spPr>
          <a:xfrm>
            <a:off x="7498284" y="2255618"/>
            <a:ext cx="0" cy="1254358"/>
          </a:xfrm>
          <a:prstGeom prst="straightConnector1">
            <a:avLst/>
          </a:prstGeom>
          <a:noFill/>
          <a:ln w="28575" cap="flat" cmpd="sng">
            <a:solidFill>
              <a:srgbClr val="293D3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70" name="Google Shape;470;p10"/>
          <p:cNvSpPr txBox="1"/>
          <p:nvPr/>
        </p:nvSpPr>
        <p:spPr>
          <a:xfrm>
            <a:off x="501476" y="1833191"/>
            <a:ext cx="104999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Grade 1</a:t>
            </a:r>
            <a:endParaRPr sz="18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71" name="Google Shape;471;p10"/>
          <p:cNvSpPr txBox="1"/>
          <p:nvPr/>
        </p:nvSpPr>
        <p:spPr>
          <a:xfrm>
            <a:off x="1810634" y="1813720"/>
            <a:ext cx="104999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Grade 2</a:t>
            </a:r>
            <a:endParaRPr sz="18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72" name="Google Shape;472;p10"/>
          <p:cNvSpPr txBox="1"/>
          <p:nvPr/>
        </p:nvSpPr>
        <p:spPr>
          <a:xfrm>
            <a:off x="3037868" y="1816062"/>
            <a:ext cx="104999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Grade 3</a:t>
            </a:r>
            <a:endParaRPr sz="18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73" name="Google Shape;473;p10"/>
          <p:cNvSpPr txBox="1"/>
          <p:nvPr/>
        </p:nvSpPr>
        <p:spPr>
          <a:xfrm>
            <a:off x="4267365" y="1804798"/>
            <a:ext cx="104999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Grade 4</a:t>
            </a:r>
            <a:endParaRPr sz="18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74" name="Google Shape;474;p10"/>
          <p:cNvSpPr txBox="1"/>
          <p:nvPr/>
        </p:nvSpPr>
        <p:spPr>
          <a:xfrm>
            <a:off x="5656185" y="1804798"/>
            <a:ext cx="104999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Grade 5</a:t>
            </a:r>
            <a:endParaRPr sz="18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75" name="Google Shape;475;p10"/>
          <p:cNvSpPr txBox="1"/>
          <p:nvPr/>
        </p:nvSpPr>
        <p:spPr>
          <a:xfrm>
            <a:off x="7014769" y="1797036"/>
            <a:ext cx="104999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Grade 6</a:t>
            </a:r>
            <a:endParaRPr sz="18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76" name="Google Shape;476;p10"/>
          <p:cNvSpPr/>
          <p:nvPr/>
        </p:nvSpPr>
        <p:spPr>
          <a:xfrm>
            <a:off x="942070" y="2190135"/>
            <a:ext cx="148888" cy="141846"/>
          </a:xfrm>
          <a:prstGeom prst="flowChartConnector">
            <a:avLst/>
          </a:prstGeom>
          <a:solidFill>
            <a:schemeClr val="accent1"/>
          </a:solidFill>
          <a:ln w="25400" cap="flat" cmpd="sng">
            <a:solidFill>
              <a:srgbClr val="1F2D2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Google Shape;477;p10"/>
          <p:cNvSpPr/>
          <p:nvPr/>
        </p:nvSpPr>
        <p:spPr>
          <a:xfrm>
            <a:off x="2334673" y="2182939"/>
            <a:ext cx="148888" cy="141846"/>
          </a:xfrm>
          <a:prstGeom prst="flowChartConnector">
            <a:avLst/>
          </a:prstGeom>
          <a:solidFill>
            <a:schemeClr val="accent1"/>
          </a:solidFill>
          <a:ln w="25400" cap="flat" cmpd="sng">
            <a:solidFill>
              <a:srgbClr val="1F2D2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10"/>
          <p:cNvSpPr/>
          <p:nvPr/>
        </p:nvSpPr>
        <p:spPr>
          <a:xfrm>
            <a:off x="3447119" y="2202251"/>
            <a:ext cx="148888" cy="141846"/>
          </a:xfrm>
          <a:prstGeom prst="flowChartConnector">
            <a:avLst/>
          </a:prstGeom>
          <a:solidFill>
            <a:schemeClr val="accent1"/>
          </a:solidFill>
          <a:ln w="25400" cap="flat" cmpd="sng">
            <a:solidFill>
              <a:srgbClr val="1F2D2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p10"/>
          <p:cNvSpPr/>
          <p:nvPr/>
        </p:nvSpPr>
        <p:spPr>
          <a:xfrm>
            <a:off x="4656505" y="2196344"/>
            <a:ext cx="148888" cy="141846"/>
          </a:xfrm>
          <a:prstGeom prst="flowChartConnector">
            <a:avLst/>
          </a:prstGeom>
          <a:solidFill>
            <a:schemeClr val="accent1"/>
          </a:solidFill>
          <a:ln w="25400" cap="flat" cmpd="sng">
            <a:solidFill>
              <a:srgbClr val="1F2D2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10"/>
          <p:cNvSpPr/>
          <p:nvPr/>
        </p:nvSpPr>
        <p:spPr>
          <a:xfrm>
            <a:off x="6149486" y="2179208"/>
            <a:ext cx="148888" cy="141846"/>
          </a:xfrm>
          <a:prstGeom prst="flowChartConnector">
            <a:avLst/>
          </a:prstGeom>
          <a:solidFill>
            <a:schemeClr val="accent1"/>
          </a:solidFill>
          <a:ln w="25400" cap="flat" cmpd="sng">
            <a:solidFill>
              <a:srgbClr val="1F2D2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" name="Google Shape;481;p10"/>
          <p:cNvSpPr/>
          <p:nvPr/>
        </p:nvSpPr>
        <p:spPr>
          <a:xfrm>
            <a:off x="7423840" y="2182939"/>
            <a:ext cx="148888" cy="141846"/>
          </a:xfrm>
          <a:prstGeom prst="flowChartConnector">
            <a:avLst/>
          </a:prstGeom>
          <a:solidFill>
            <a:schemeClr val="accent1"/>
          </a:solidFill>
          <a:ln w="25400" cap="flat" cmpd="sng">
            <a:solidFill>
              <a:srgbClr val="1F2D2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11"/>
          <p:cNvSpPr/>
          <p:nvPr/>
        </p:nvSpPr>
        <p:spPr>
          <a:xfrm>
            <a:off x="5527450" y="2856348"/>
            <a:ext cx="1575203" cy="562731"/>
          </a:xfrm>
          <a:custGeom>
            <a:avLst/>
            <a:gdLst/>
            <a:ahLst/>
            <a:cxnLst/>
            <a:rect l="l" t="t" r="r" b="b"/>
            <a:pathLst>
              <a:path w="84099" h="21467" extrusionOk="0">
                <a:moveTo>
                  <a:pt x="59366" y="1"/>
                </a:moveTo>
                <a:cubicBezTo>
                  <a:pt x="54907" y="1"/>
                  <a:pt x="50455" y="399"/>
                  <a:pt x="46061" y="968"/>
                </a:cubicBezTo>
                <a:cubicBezTo>
                  <a:pt x="38089" y="689"/>
                  <a:pt x="30091" y="487"/>
                  <a:pt x="22120" y="411"/>
                </a:cubicBezTo>
                <a:cubicBezTo>
                  <a:pt x="21595" y="406"/>
                  <a:pt x="21066" y="404"/>
                  <a:pt x="20533" y="404"/>
                </a:cubicBezTo>
                <a:cubicBezTo>
                  <a:pt x="14744" y="404"/>
                  <a:pt x="8589" y="738"/>
                  <a:pt x="4556" y="3195"/>
                </a:cubicBezTo>
                <a:cubicBezTo>
                  <a:pt x="1949" y="4789"/>
                  <a:pt x="684" y="7041"/>
                  <a:pt x="405" y="9268"/>
                </a:cubicBezTo>
                <a:cubicBezTo>
                  <a:pt x="254" y="10534"/>
                  <a:pt x="203" y="12002"/>
                  <a:pt x="608" y="13419"/>
                </a:cubicBezTo>
                <a:cubicBezTo>
                  <a:pt x="1" y="15747"/>
                  <a:pt x="1721" y="18303"/>
                  <a:pt x="4961" y="19518"/>
                </a:cubicBezTo>
                <a:cubicBezTo>
                  <a:pt x="7517" y="20480"/>
                  <a:pt x="10605" y="20632"/>
                  <a:pt x="13540" y="20758"/>
                </a:cubicBezTo>
                <a:cubicBezTo>
                  <a:pt x="14527" y="20783"/>
                  <a:pt x="15489" y="20834"/>
                  <a:pt x="16476" y="20859"/>
                </a:cubicBezTo>
                <a:cubicBezTo>
                  <a:pt x="18247" y="21087"/>
                  <a:pt x="20044" y="21264"/>
                  <a:pt x="21816" y="21340"/>
                </a:cubicBezTo>
                <a:cubicBezTo>
                  <a:pt x="23090" y="21402"/>
                  <a:pt x="24363" y="21430"/>
                  <a:pt x="25635" y="21430"/>
                </a:cubicBezTo>
                <a:cubicBezTo>
                  <a:pt x="27497" y="21430"/>
                  <a:pt x="29356" y="21370"/>
                  <a:pt x="31205" y="21264"/>
                </a:cubicBezTo>
                <a:cubicBezTo>
                  <a:pt x="37569" y="21403"/>
                  <a:pt x="43923" y="21467"/>
                  <a:pt x="50279" y="21467"/>
                </a:cubicBezTo>
                <a:cubicBezTo>
                  <a:pt x="54363" y="21467"/>
                  <a:pt x="58448" y="21440"/>
                  <a:pt x="62536" y="21391"/>
                </a:cubicBezTo>
                <a:cubicBezTo>
                  <a:pt x="68762" y="21315"/>
                  <a:pt x="75671" y="20986"/>
                  <a:pt x="79897" y="18126"/>
                </a:cubicBezTo>
                <a:cubicBezTo>
                  <a:pt x="82377" y="16456"/>
                  <a:pt x="83516" y="14128"/>
                  <a:pt x="83643" y="11825"/>
                </a:cubicBezTo>
                <a:cubicBezTo>
                  <a:pt x="83693" y="11065"/>
                  <a:pt x="83693" y="10230"/>
                  <a:pt x="83592" y="9370"/>
                </a:cubicBezTo>
                <a:cubicBezTo>
                  <a:pt x="84098" y="7269"/>
                  <a:pt x="82681" y="5017"/>
                  <a:pt x="79922" y="3751"/>
                </a:cubicBezTo>
                <a:cubicBezTo>
                  <a:pt x="79796" y="3675"/>
                  <a:pt x="79669" y="3600"/>
                  <a:pt x="79518" y="3549"/>
                </a:cubicBezTo>
                <a:cubicBezTo>
                  <a:pt x="74355" y="1246"/>
                  <a:pt x="67749" y="208"/>
                  <a:pt x="61473" y="31"/>
                </a:cubicBezTo>
                <a:cubicBezTo>
                  <a:pt x="60771" y="10"/>
                  <a:pt x="60068" y="1"/>
                  <a:pt x="5936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" name="Google Shape;487;p11"/>
          <p:cNvSpPr/>
          <p:nvPr/>
        </p:nvSpPr>
        <p:spPr>
          <a:xfrm>
            <a:off x="5527450" y="1385454"/>
            <a:ext cx="1575203" cy="562376"/>
          </a:xfrm>
          <a:custGeom>
            <a:avLst/>
            <a:gdLst/>
            <a:ahLst/>
            <a:cxnLst/>
            <a:rect l="l" t="t" r="r" b="b"/>
            <a:pathLst>
              <a:path w="84099" h="21467" extrusionOk="0">
                <a:moveTo>
                  <a:pt x="59366" y="1"/>
                </a:moveTo>
                <a:cubicBezTo>
                  <a:pt x="54907" y="1"/>
                  <a:pt x="50455" y="399"/>
                  <a:pt x="46061" y="968"/>
                </a:cubicBezTo>
                <a:cubicBezTo>
                  <a:pt x="38089" y="689"/>
                  <a:pt x="30091" y="487"/>
                  <a:pt x="22120" y="411"/>
                </a:cubicBezTo>
                <a:cubicBezTo>
                  <a:pt x="21595" y="406"/>
                  <a:pt x="21066" y="404"/>
                  <a:pt x="20533" y="404"/>
                </a:cubicBezTo>
                <a:cubicBezTo>
                  <a:pt x="14744" y="404"/>
                  <a:pt x="8589" y="738"/>
                  <a:pt x="4556" y="3195"/>
                </a:cubicBezTo>
                <a:cubicBezTo>
                  <a:pt x="1949" y="4789"/>
                  <a:pt x="684" y="7041"/>
                  <a:pt x="405" y="9268"/>
                </a:cubicBezTo>
                <a:cubicBezTo>
                  <a:pt x="254" y="10534"/>
                  <a:pt x="203" y="12002"/>
                  <a:pt x="608" y="13419"/>
                </a:cubicBezTo>
                <a:cubicBezTo>
                  <a:pt x="1" y="15747"/>
                  <a:pt x="1721" y="18303"/>
                  <a:pt x="4961" y="19518"/>
                </a:cubicBezTo>
                <a:cubicBezTo>
                  <a:pt x="7517" y="20480"/>
                  <a:pt x="10605" y="20632"/>
                  <a:pt x="13540" y="20758"/>
                </a:cubicBezTo>
                <a:cubicBezTo>
                  <a:pt x="14527" y="20783"/>
                  <a:pt x="15489" y="20834"/>
                  <a:pt x="16476" y="20859"/>
                </a:cubicBezTo>
                <a:cubicBezTo>
                  <a:pt x="18247" y="21087"/>
                  <a:pt x="20044" y="21264"/>
                  <a:pt x="21816" y="21340"/>
                </a:cubicBezTo>
                <a:cubicBezTo>
                  <a:pt x="23090" y="21402"/>
                  <a:pt x="24363" y="21430"/>
                  <a:pt x="25635" y="21430"/>
                </a:cubicBezTo>
                <a:cubicBezTo>
                  <a:pt x="27497" y="21430"/>
                  <a:pt x="29356" y="21370"/>
                  <a:pt x="31205" y="21264"/>
                </a:cubicBezTo>
                <a:cubicBezTo>
                  <a:pt x="37569" y="21403"/>
                  <a:pt x="43923" y="21467"/>
                  <a:pt x="50279" y="21467"/>
                </a:cubicBezTo>
                <a:cubicBezTo>
                  <a:pt x="54363" y="21467"/>
                  <a:pt x="58448" y="21440"/>
                  <a:pt x="62536" y="21391"/>
                </a:cubicBezTo>
                <a:cubicBezTo>
                  <a:pt x="68762" y="21315"/>
                  <a:pt x="75671" y="20986"/>
                  <a:pt x="79897" y="18126"/>
                </a:cubicBezTo>
                <a:cubicBezTo>
                  <a:pt x="82377" y="16456"/>
                  <a:pt x="83516" y="14128"/>
                  <a:pt x="83643" y="11825"/>
                </a:cubicBezTo>
                <a:cubicBezTo>
                  <a:pt x="83693" y="11065"/>
                  <a:pt x="83693" y="10230"/>
                  <a:pt x="83592" y="9370"/>
                </a:cubicBezTo>
                <a:cubicBezTo>
                  <a:pt x="84098" y="7269"/>
                  <a:pt x="82681" y="5017"/>
                  <a:pt x="79922" y="3751"/>
                </a:cubicBezTo>
                <a:cubicBezTo>
                  <a:pt x="79796" y="3675"/>
                  <a:pt x="79669" y="3600"/>
                  <a:pt x="79518" y="3549"/>
                </a:cubicBezTo>
                <a:cubicBezTo>
                  <a:pt x="74355" y="1246"/>
                  <a:pt x="67749" y="208"/>
                  <a:pt x="61473" y="31"/>
                </a:cubicBezTo>
                <a:cubicBezTo>
                  <a:pt x="60771" y="10"/>
                  <a:pt x="60068" y="1"/>
                  <a:pt x="5936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p11"/>
          <p:cNvSpPr/>
          <p:nvPr/>
        </p:nvSpPr>
        <p:spPr>
          <a:xfrm>
            <a:off x="1647975" y="2913084"/>
            <a:ext cx="1651415" cy="532982"/>
          </a:xfrm>
          <a:custGeom>
            <a:avLst/>
            <a:gdLst/>
            <a:ahLst/>
            <a:cxnLst/>
            <a:rect l="l" t="t" r="r" b="b"/>
            <a:pathLst>
              <a:path w="84099" h="21467" extrusionOk="0">
                <a:moveTo>
                  <a:pt x="59366" y="1"/>
                </a:moveTo>
                <a:cubicBezTo>
                  <a:pt x="54907" y="1"/>
                  <a:pt x="50455" y="399"/>
                  <a:pt x="46061" y="968"/>
                </a:cubicBezTo>
                <a:cubicBezTo>
                  <a:pt x="38089" y="689"/>
                  <a:pt x="30091" y="487"/>
                  <a:pt x="22120" y="411"/>
                </a:cubicBezTo>
                <a:cubicBezTo>
                  <a:pt x="21595" y="406"/>
                  <a:pt x="21066" y="404"/>
                  <a:pt x="20533" y="404"/>
                </a:cubicBezTo>
                <a:cubicBezTo>
                  <a:pt x="14744" y="404"/>
                  <a:pt x="8589" y="738"/>
                  <a:pt x="4556" y="3195"/>
                </a:cubicBezTo>
                <a:cubicBezTo>
                  <a:pt x="1949" y="4789"/>
                  <a:pt x="684" y="7041"/>
                  <a:pt x="405" y="9268"/>
                </a:cubicBezTo>
                <a:cubicBezTo>
                  <a:pt x="254" y="10534"/>
                  <a:pt x="203" y="12002"/>
                  <a:pt x="608" y="13419"/>
                </a:cubicBezTo>
                <a:cubicBezTo>
                  <a:pt x="1" y="15747"/>
                  <a:pt x="1721" y="18303"/>
                  <a:pt x="4961" y="19518"/>
                </a:cubicBezTo>
                <a:cubicBezTo>
                  <a:pt x="7517" y="20480"/>
                  <a:pt x="10605" y="20632"/>
                  <a:pt x="13540" y="20758"/>
                </a:cubicBezTo>
                <a:cubicBezTo>
                  <a:pt x="14527" y="20783"/>
                  <a:pt x="15489" y="20834"/>
                  <a:pt x="16476" y="20859"/>
                </a:cubicBezTo>
                <a:cubicBezTo>
                  <a:pt x="18247" y="21087"/>
                  <a:pt x="20044" y="21264"/>
                  <a:pt x="21816" y="21340"/>
                </a:cubicBezTo>
                <a:cubicBezTo>
                  <a:pt x="23090" y="21402"/>
                  <a:pt x="24363" y="21430"/>
                  <a:pt x="25635" y="21430"/>
                </a:cubicBezTo>
                <a:cubicBezTo>
                  <a:pt x="27497" y="21430"/>
                  <a:pt x="29356" y="21370"/>
                  <a:pt x="31205" y="21264"/>
                </a:cubicBezTo>
                <a:cubicBezTo>
                  <a:pt x="37569" y="21403"/>
                  <a:pt x="43923" y="21467"/>
                  <a:pt x="50279" y="21467"/>
                </a:cubicBezTo>
                <a:cubicBezTo>
                  <a:pt x="54363" y="21467"/>
                  <a:pt x="58448" y="21440"/>
                  <a:pt x="62536" y="21391"/>
                </a:cubicBezTo>
                <a:cubicBezTo>
                  <a:pt x="68762" y="21315"/>
                  <a:pt x="75671" y="20986"/>
                  <a:pt x="79897" y="18126"/>
                </a:cubicBezTo>
                <a:cubicBezTo>
                  <a:pt x="82377" y="16456"/>
                  <a:pt x="83516" y="14128"/>
                  <a:pt x="83643" y="11825"/>
                </a:cubicBezTo>
                <a:cubicBezTo>
                  <a:pt x="83693" y="11065"/>
                  <a:pt x="83693" y="10230"/>
                  <a:pt x="83592" y="9370"/>
                </a:cubicBezTo>
                <a:cubicBezTo>
                  <a:pt x="84098" y="7269"/>
                  <a:pt x="82681" y="5017"/>
                  <a:pt x="79922" y="3751"/>
                </a:cubicBezTo>
                <a:cubicBezTo>
                  <a:pt x="79796" y="3675"/>
                  <a:pt x="79669" y="3600"/>
                  <a:pt x="79518" y="3549"/>
                </a:cubicBezTo>
                <a:cubicBezTo>
                  <a:pt x="74355" y="1246"/>
                  <a:pt x="67749" y="208"/>
                  <a:pt x="61473" y="31"/>
                </a:cubicBezTo>
                <a:cubicBezTo>
                  <a:pt x="60771" y="10"/>
                  <a:pt x="60068" y="1"/>
                  <a:pt x="5936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p11"/>
          <p:cNvSpPr/>
          <p:nvPr/>
        </p:nvSpPr>
        <p:spPr>
          <a:xfrm>
            <a:off x="1647975" y="1377573"/>
            <a:ext cx="1575203" cy="636599"/>
          </a:xfrm>
          <a:custGeom>
            <a:avLst/>
            <a:gdLst/>
            <a:ahLst/>
            <a:cxnLst/>
            <a:rect l="l" t="t" r="r" b="b"/>
            <a:pathLst>
              <a:path w="84099" h="21467" extrusionOk="0">
                <a:moveTo>
                  <a:pt x="59366" y="1"/>
                </a:moveTo>
                <a:cubicBezTo>
                  <a:pt x="54907" y="1"/>
                  <a:pt x="50455" y="399"/>
                  <a:pt x="46061" y="968"/>
                </a:cubicBezTo>
                <a:cubicBezTo>
                  <a:pt x="38089" y="689"/>
                  <a:pt x="30091" y="487"/>
                  <a:pt x="22120" y="411"/>
                </a:cubicBezTo>
                <a:cubicBezTo>
                  <a:pt x="21595" y="406"/>
                  <a:pt x="21066" y="404"/>
                  <a:pt x="20533" y="404"/>
                </a:cubicBezTo>
                <a:cubicBezTo>
                  <a:pt x="14744" y="404"/>
                  <a:pt x="8589" y="738"/>
                  <a:pt x="4556" y="3195"/>
                </a:cubicBezTo>
                <a:cubicBezTo>
                  <a:pt x="1949" y="4789"/>
                  <a:pt x="684" y="7041"/>
                  <a:pt x="405" y="9268"/>
                </a:cubicBezTo>
                <a:cubicBezTo>
                  <a:pt x="254" y="10534"/>
                  <a:pt x="203" y="12002"/>
                  <a:pt x="608" y="13419"/>
                </a:cubicBezTo>
                <a:cubicBezTo>
                  <a:pt x="1" y="15747"/>
                  <a:pt x="1721" y="18303"/>
                  <a:pt x="4961" y="19518"/>
                </a:cubicBezTo>
                <a:cubicBezTo>
                  <a:pt x="7517" y="20480"/>
                  <a:pt x="10605" y="20632"/>
                  <a:pt x="13540" y="20758"/>
                </a:cubicBezTo>
                <a:cubicBezTo>
                  <a:pt x="14527" y="20783"/>
                  <a:pt x="15489" y="20834"/>
                  <a:pt x="16476" y="20859"/>
                </a:cubicBezTo>
                <a:cubicBezTo>
                  <a:pt x="18247" y="21087"/>
                  <a:pt x="20044" y="21264"/>
                  <a:pt x="21816" y="21340"/>
                </a:cubicBezTo>
                <a:cubicBezTo>
                  <a:pt x="23090" y="21402"/>
                  <a:pt x="24363" y="21430"/>
                  <a:pt x="25635" y="21430"/>
                </a:cubicBezTo>
                <a:cubicBezTo>
                  <a:pt x="27497" y="21430"/>
                  <a:pt x="29356" y="21370"/>
                  <a:pt x="31205" y="21264"/>
                </a:cubicBezTo>
                <a:cubicBezTo>
                  <a:pt x="37569" y="21403"/>
                  <a:pt x="43923" y="21467"/>
                  <a:pt x="50279" y="21467"/>
                </a:cubicBezTo>
                <a:cubicBezTo>
                  <a:pt x="54363" y="21467"/>
                  <a:pt x="58448" y="21440"/>
                  <a:pt x="62536" y="21391"/>
                </a:cubicBezTo>
                <a:cubicBezTo>
                  <a:pt x="68762" y="21315"/>
                  <a:pt x="75671" y="20986"/>
                  <a:pt x="79897" y="18126"/>
                </a:cubicBezTo>
                <a:cubicBezTo>
                  <a:pt x="82377" y="16456"/>
                  <a:pt x="83516" y="14128"/>
                  <a:pt x="83643" y="11825"/>
                </a:cubicBezTo>
                <a:cubicBezTo>
                  <a:pt x="83693" y="11065"/>
                  <a:pt x="83693" y="10230"/>
                  <a:pt x="83592" y="9370"/>
                </a:cubicBezTo>
                <a:cubicBezTo>
                  <a:pt x="84098" y="7269"/>
                  <a:pt x="82681" y="5017"/>
                  <a:pt x="79922" y="3751"/>
                </a:cubicBezTo>
                <a:cubicBezTo>
                  <a:pt x="79796" y="3675"/>
                  <a:pt x="79669" y="3600"/>
                  <a:pt x="79518" y="3549"/>
                </a:cubicBezTo>
                <a:cubicBezTo>
                  <a:pt x="74355" y="1246"/>
                  <a:pt x="67749" y="208"/>
                  <a:pt x="61473" y="31"/>
                </a:cubicBezTo>
                <a:cubicBezTo>
                  <a:pt x="60771" y="10"/>
                  <a:pt x="60068" y="1"/>
                  <a:pt x="5936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p11"/>
          <p:cNvSpPr txBox="1">
            <a:spLocks noGrp="1"/>
          </p:cNvSpPr>
          <p:nvPr>
            <p:ph type="subTitle" idx="1"/>
          </p:nvPr>
        </p:nvSpPr>
        <p:spPr>
          <a:xfrm>
            <a:off x="1724189" y="1385453"/>
            <a:ext cx="1575202" cy="4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zh-TW">
                <a:latin typeface="DFKai-SB"/>
                <a:ea typeface="DFKai-SB"/>
                <a:cs typeface="DFKai-SB"/>
                <a:sym typeface="DFKai-SB"/>
              </a:rPr>
              <a:t>自然領域</a:t>
            </a:r>
            <a:endParaRPr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491" name="Google Shape;491;p11"/>
          <p:cNvSpPr txBox="1">
            <a:spLocks noGrp="1"/>
          </p:cNvSpPr>
          <p:nvPr>
            <p:ph type="subTitle" idx="2"/>
          </p:nvPr>
        </p:nvSpPr>
        <p:spPr>
          <a:xfrm>
            <a:off x="5605105" y="1385453"/>
            <a:ext cx="1423102" cy="4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zh-TW">
                <a:latin typeface="DFKai-SB"/>
                <a:ea typeface="DFKai-SB"/>
                <a:cs typeface="DFKai-SB"/>
                <a:sym typeface="DFKai-SB"/>
              </a:rPr>
              <a:t>家政教育</a:t>
            </a:r>
            <a:endParaRPr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492" name="Google Shape;492;p11"/>
          <p:cNvSpPr txBox="1">
            <a:spLocks noGrp="1"/>
          </p:cNvSpPr>
          <p:nvPr>
            <p:ph type="subTitle" idx="3"/>
          </p:nvPr>
        </p:nvSpPr>
        <p:spPr>
          <a:xfrm>
            <a:off x="1793963" y="2863868"/>
            <a:ext cx="1746375" cy="4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zh-TW">
                <a:latin typeface="DFKai-SB"/>
                <a:ea typeface="DFKai-SB"/>
                <a:cs typeface="DFKai-SB"/>
                <a:sym typeface="DFKai-SB"/>
              </a:rPr>
              <a:t>校本課程</a:t>
            </a:r>
            <a:endParaRPr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493" name="Google Shape;493;p11"/>
          <p:cNvSpPr txBox="1">
            <a:spLocks noGrp="1"/>
          </p:cNvSpPr>
          <p:nvPr>
            <p:ph type="subTitle" idx="4"/>
          </p:nvPr>
        </p:nvSpPr>
        <p:spPr>
          <a:xfrm>
            <a:off x="5603663" y="2854278"/>
            <a:ext cx="1424544" cy="4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zh-TW">
                <a:latin typeface="DFKai-SB"/>
                <a:ea typeface="DFKai-SB"/>
                <a:cs typeface="DFKai-SB"/>
                <a:sym typeface="DFKai-SB"/>
              </a:rPr>
              <a:t>綜合活動</a:t>
            </a:r>
            <a:endParaRPr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494" name="Google Shape;494;p11"/>
          <p:cNvSpPr txBox="1">
            <a:spLocks noGrp="1"/>
          </p:cNvSpPr>
          <p:nvPr>
            <p:ph type="subTitle" idx="5"/>
          </p:nvPr>
        </p:nvSpPr>
        <p:spPr>
          <a:xfrm>
            <a:off x="1793963" y="1930500"/>
            <a:ext cx="2773200" cy="6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5390"/>
              </a:buClr>
              <a:buSzPts val="1100"/>
              <a:buFont typeface="Arial"/>
              <a:buNone/>
            </a:pPr>
            <a:r>
              <a:rPr lang="zh-TW"/>
              <a:t>植物的成長</a:t>
            </a:r>
            <a:endParaRPr/>
          </a:p>
        </p:txBody>
      </p:sp>
      <p:sp>
        <p:nvSpPr>
          <p:cNvPr id="495" name="Google Shape;495;p11"/>
          <p:cNvSpPr txBox="1">
            <a:spLocks noGrp="1"/>
          </p:cNvSpPr>
          <p:nvPr>
            <p:ph type="subTitle" idx="6"/>
          </p:nvPr>
        </p:nvSpPr>
        <p:spPr>
          <a:xfrm>
            <a:off x="5603663" y="1930500"/>
            <a:ext cx="2773200" cy="6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5390"/>
              </a:buClr>
              <a:buSzPts val="1100"/>
              <a:buFont typeface="Arial"/>
              <a:buNone/>
            </a:pPr>
            <a:r>
              <a:rPr lang="zh-TW"/>
              <a:t>家庭活動的參與</a:t>
            </a:r>
            <a:endParaRPr/>
          </a:p>
        </p:txBody>
      </p:sp>
      <p:sp>
        <p:nvSpPr>
          <p:cNvPr id="496" name="Google Shape;496;p11"/>
          <p:cNvSpPr txBox="1">
            <a:spLocks noGrp="1"/>
          </p:cNvSpPr>
          <p:nvPr>
            <p:ph type="subTitle" idx="7"/>
          </p:nvPr>
        </p:nvSpPr>
        <p:spPr>
          <a:xfrm>
            <a:off x="1793963" y="3409275"/>
            <a:ext cx="2773200" cy="6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5390"/>
              </a:buClr>
              <a:buSzPts val="1100"/>
              <a:buFont typeface="Arial"/>
              <a:buNone/>
            </a:pPr>
            <a:r>
              <a:rPr lang="zh-TW"/>
              <a:t>小田園種植</a:t>
            </a:r>
            <a:endParaRPr/>
          </a:p>
        </p:txBody>
      </p:sp>
      <p:sp>
        <p:nvSpPr>
          <p:cNvPr id="497" name="Google Shape;497;p11"/>
          <p:cNvSpPr txBox="1">
            <a:spLocks noGrp="1"/>
          </p:cNvSpPr>
          <p:nvPr>
            <p:ph type="subTitle" idx="8"/>
          </p:nvPr>
        </p:nvSpPr>
        <p:spPr>
          <a:xfrm>
            <a:off x="5603663" y="3409275"/>
            <a:ext cx="2773200" cy="6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5390"/>
              </a:buClr>
              <a:buSzPts val="1100"/>
              <a:buFont typeface="Arial"/>
              <a:buNone/>
            </a:pPr>
            <a:r>
              <a:rPr lang="zh-TW"/>
              <a:t>人際溝通與技巧</a:t>
            </a:r>
            <a:endParaRPr/>
          </a:p>
        </p:txBody>
      </p:sp>
      <p:pic>
        <p:nvPicPr>
          <p:cNvPr id="498" name="Google Shape;498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07293" y="2315559"/>
            <a:ext cx="2682472" cy="2615411"/>
          </a:xfrm>
          <a:prstGeom prst="rect">
            <a:avLst/>
          </a:prstGeom>
          <a:noFill/>
          <a:ln>
            <a:noFill/>
          </a:ln>
        </p:spPr>
      </p:pic>
      <p:sp>
        <p:nvSpPr>
          <p:cNvPr id="499" name="Google Shape;499;p11"/>
          <p:cNvSpPr/>
          <p:nvPr/>
        </p:nvSpPr>
        <p:spPr>
          <a:xfrm>
            <a:off x="3510210" y="2032491"/>
            <a:ext cx="1575203" cy="760415"/>
          </a:xfrm>
          <a:custGeom>
            <a:avLst/>
            <a:gdLst/>
            <a:ahLst/>
            <a:cxnLst/>
            <a:rect l="l" t="t" r="r" b="b"/>
            <a:pathLst>
              <a:path w="84099" h="21467" extrusionOk="0">
                <a:moveTo>
                  <a:pt x="59366" y="1"/>
                </a:moveTo>
                <a:cubicBezTo>
                  <a:pt x="54907" y="1"/>
                  <a:pt x="50455" y="399"/>
                  <a:pt x="46061" y="968"/>
                </a:cubicBezTo>
                <a:cubicBezTo>
                  <a:pt x="38089" y="689"/>
                  <a:pt x="30091" y="487"/>
                  <a:pt x="22120" y="411"/>
                </a:cubicBezTo>
                <a:cubicBezTo>
                  <a:pt x="21595" y="406"/>
                  <a:pt x="21066" y="404"/>
                  <a:pt x="20533" y="404"/>
                </a:cubicBezTo>
                <a:cubicBezTo>
                  <a:pt x="14744" y="404"/>
                  <a:pt x="8589" y="738"/>
                  <a:pt x="4556" y="3195"/>
                </a:cubicBezTo>
                <a:cubicBezTo>
                  <a:pt x="1949" y="4789"/>
                  <a:pt x="684" y="7041"/>
                  <a:pt x="405" y="9268"/>
                </a:cubicBezTo>
                <a:cubicBezTo>
                  <a:pt x="254" y="10534"/>
                  <a:pt x="203" y="12002"/>
                  <a:pt x="608" y="13419"/>
                </a:cubicBezTo>
                <a:cubicBezTo>
                  <a:pt x="1" y="15747"/>
                  <a:pt x="1721" y="18303"/>
                  <a:pt x="4961" y="19518"/>
                </a:cubicBezTo>
                <a:cubicBezTo>
                  <a:pt x="7517" y="20480"/>
                  <a:pt x="10605" y="20632"/>
                  <a:pt x="13540" y="20758"/>
                </a:cubicBezTo>
                <a:cubicBezTo>
                  <a:pt x="14527" y="20783"/>
                  <a:pt x="15489" y="20834"/>
                  <a:pt x="16476" y="20859"/>
                </a:cubicBezTo>
                <a:cubicBezTo>
                  <a:pt x="18247" y="21087"/>
                  <a:pt x="20044" y="21264"/>
                  <a:pt x="21816" y="21340"/>
                </a:cubicBezTo>
                <a:cubicBezTo>
                  <a:pt x="23090" y="21402"/>
                  <a:pt x="24363" y="21430"/>
                  <a:pt x="25635" y="21430"/>
                </a:cubicBezTo>
                <a:cubicBezTo>
                  <a:pt x="27497" y="21430"/>
                  <a:pt x="29356" y="21370"/>
                  <a:pt x="31205" y="21264"/>
                </a:cubicBezTo>
                <a:cubicBezTo>
                  <a:pt x="37569" y="21403"/>
                  <a:pt x="43923" y="21467"/>
                  <a:pt x="50279" y="21467"/>
                </a:cubicBezTo>
                <a:cubicBezTo>
                  <a:pt x="54363" y="21467"/>
                  <a:pt x="58448" y="21440"/>
                  <a:pt x="62536" y="21391"/>
                </a:cubicBezTo>
                <a:cubicBezTo>
                  <a:pt x="68762" y="21315"/>
                  <a:pt x="75671" y="20986"/>
                  <a:pt x="79897" y="18126"/>
                </a:cubicBezTo>
                <a:cubicBezTo>
                  <a:pt x="82377" y="16456"/>
                  <a:pt x="83516" y="14128"/>
                  <a:pt x="83643" y="11825"/>
                </a:cubicBezTo>
                <a:cubicBezTo>
                  <a:pt x="83693" y="11065"/>
                  <a:pt x="83693" y="10230"/>
                  <a:pt x="83592" y="9370"/>
                </a:cubicBezTo>
                <a:cubicBezTo>
                  <a:pt x="84098" y="7269"/>
                  <a:pt x="82681" y="5017"/>
                  <a:pt x="79922" y="3751"/>
                </a:cubicBezTo>
                <a:cubicBezTo>
                  <a:pt x="79796" y="3675"/>
                  <a:pt x="79669" y="3600"/>
                  <a:pt x="79518" y="3549"/>
                </a:cubicBezTo>
                <a:cubicBezTo>
                  <a:pt x="74355" y="1246"/>
                  <a:pt x="67749" y="208"/>
                  <a:pt x="61473" y="31"/>
                </a:cubicBezTo>
                <a:cubicBezTo>
                  <a:pt x="60771" y="10"/>
                  <a:pt x="60068" y="1"/>
                  <a:pt x="59366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11"/>
          <p:cNvSpPr txBox="1"/>
          <p:nvPr/>
        </p:nvSpPr>
        <p:spPr>
          <a:xfrm>
            <a:off x="3717948" y="2112600"/>
            <a:ext cx="1172813" cy="4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</a:pPr>
            <a:r>
              <a:rPr lang="zh-TW" sz="24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田園趣</a:t>
            </a:r>
            <a:endParaRPr/>
          </a:p>
        </p:txBody>
      </p:sp>
      <p:cxnSp>
        <p:nvCxnSpPr>
          <p:cNvPr id="501" name="Google Shape;501;p11"/>
          <p:cNvCxnSpPr/>
          <p:nvPr/>
        </p:nvCxnSpPr>
        <p:spPr>
          <a:xfrm>
            <a:off x="3158733" y="1897287"/>
            <a:ext cx="474319" cy="215313"/>
          </a:xfrm>
          <a:prstGeom prst="straightConnector1">
            <a:avLst/>
          </a:prstGeom>
          <a:noFill/>
          <a:ln w="9525" cap="flat" cmpd="sng">
            <a:solidFill>
              <a:srgbClr val="293D3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02" name="Google Shape;502;p11"/>
          <p:cNvCxnSpPr/>
          <p:nvPr/>
        </p:nvCxnSpPr>
        <p:spPr>
          <a:xfrm rot="10800000" flipH="1">
            <a:off x="3262021" y="2772961"/>
            <a:ext cx="550532" cy="401056"/>
          </a:xfrm>
          <a:prstGeom prst="straightConnector1">
            <a:avLst/>
          </a:prstGeom>
          <a:noFill/>
          <a:ln w="9525" cap="flat" cmpd="sng">
            <a:solidFill>
              <a:srgbClr val="293D3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03" name="Google Shape;503;p11"/>
          <p:cNvCxnSpPr/>
          <p:nvPr/>
        </p:nvCxnSpPr>
        <p:spPr>
          <a:xfrm flipH="1">
            <a:off x="4988087" y="1731489"/>
            <a:ext cx="539363" cy="417805"/>
          </a:xfrm>
          <a:prstGeom prst="straightConnector1">
            <a:avLst/>
          </a:prstGeom>
          <a:noFill/>
          <a:ln w="9525" cap="flat" cmpd="sng">
            <a:solidFill>
              <a:srgbClr val="293D3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04" name="Google Shape;504;p11"/>
          <p:cNvCxnSpPr/>
          <p:nvPr/>
        </p:nvCxnSpPr>
        <p:spPr>
          <a:xfrm>
            <a:off x="4978685" y="2679584"/>
            <a:ext cx="624978" cy="293905"/>
          </a:xfrm>
          <a:prstGeom prst="straightConnector1">
            <a:avLst/>
          </a:prstGeom>
          <a:noFill/>
          <a:ln w="9525" cap="flat" cmpd="sng">
            <a:solidFill>
              <a:srgbClr val="293D3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05" name="Google Shape;505;p11"/>
          <p:cNvSpPr/>
          <p:nvPr/>
        </p:nvSpPr>
        <p:spPr>
          <a:xfrm>
            <a:off x="4061296" y="3228913"/>
            <a:ext cx="486116" cy="398397"/>
          </a:xfrm>
          <a:prstGeom prst="mathPlus">
            <a:avLst>
              <a:gd name="adj1" fmla="val 23520"/>
            </a:avLst>
          </a:prstGeom>
          <a:solidFill>
            <a:schemeClr val="accent1"/>
          </a:solidFill>
          <a:ln w="25400" cap="flat" cmpd="sng">
            <a:solidFill>
              <a:srgbClr val="1F2D2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11"/>
          <p:cNvSpPr/>
          <p:nvPr/>
        </p:nvSpPr>
        <p:spPr>
          <a:xfrm>
            <a:off x="3633052" y="3959746"/>
            <a:ext cx="1651415" cy="532982"/>
          </a:xfrm>
          <a:custGeom>
            <a:avLst/>
            <a:gdLst/>
            <a:ahLst/>
            <a:cxnLst/>
            <a:rect l="l" t="t" r="r" b="b"/>
            <a:pathLst>
              <a:path w="84099" h="21467" extrusionOk="0">
                <a:moveTo>
                  <a:pt x="59366" y="1"/>
                </a:moveTo>
                <a:cubicBezTo>
                  <a:pt x="54907" y="1"/>
                  <a:pt x="50455" y="399"/>
                  <a:pt x="46061" y="968"/>
                </a:cubicBezTo>
                <a:cubicBezTo>
                  <a:pt x="38089" y="689"/>
                  <a:pt x="30091" y="487"/>
                  <a:pt x="22120" y="411"/>
                </a:cubicBezTo>
                <a:cubicBezTo>
                  <a:pt x="21595" y="406"/>
                  <a:pt x="21066" y="404"/>
                  <a:pt x="20533" y="404"/>
                </a:cubicBezTo>
                <a:cubicBezTo>
                  <a:pt x="14744" y="404"/>
                  <a:pt x="8589" y="738"/>
                  <a:pt x="4556" y="3195"/>
                </a:cubicBezTo>
                <a:cubicBezTo>
                  <a:pt x="1949" y="4789"/>
                  <a:pt x="684" y="7041"/>
                  <a:pt x="405" y="9268"/>
                </a:cubicBezTo>
                <a:cubicBezTo>
                  <a:pt x="254" y="10534"/>
                  <a:pt x="203" y="12002"/>
                  <a:pt x="608" y="13419"/>
                </a:cubicBezTo>
                <a:cubicBezTo>
                  <a:pt x="1" y="15747"/>
                  <a:pt x="1721" y="18303"/>
                  <a:pt x="4961" y="19518"/>
                </a:cubicBezTo>
                <a:cubicBezTo>
                  <a:pt x="7517" y="20480"/>
                  <a:pt x="10605" y="20632"/>
                  <a:pt x="13540" y="20758"/>
                </a:cubicBezTo>
                <a:cubicBezTo>
                  <a:pt x="14527" y="20783"/>
                  <a:pt x="15489" y="20834"/>
                  <a:pt x="16476" y="20859"/>
                </a:cubicBezTo>
                <a:cubicBezTo>
                  <a:pt x="18247" y="21087"/>
                  <a:pt x="20044" y="21264"/>
                  <a:pt x="21816" y="21340"/>
                </a:cubicBezTo>
                <a:cubicBezTo>
                  <a:pt x="23090" y="21402"/>
                  <a:pt x="24363" y="21430"/>
                  <a:pt x="25635" y="21430"/>
                </a:cubicBezTo>
                <a:cubicBezTo>
                  <a:pt x="27497" y="21430"/>
                  <a:pt x="29356" y="21370"/>
                  <a:pt x="31205" y="21264"/>
                </a:cubicBezTo>
                <a:cubicBezTo>
                  <a:pt x="37569" y="21403"/>
                  <a:pt x="43923" y="21467"/>
                  <a:pt x="50279" y="21467"/>
                </a:cubicBezTo>
                <a:cubicBezTo>
                  <a:pt x="54363" y="21467"/>
                  <a:pt x="58448" y="21440"/>
                  <a:pt x="62536" y="21391"/>
                </a:cubicBezTo>
                <a:cubicBezTo>
                  <a:pt x="68762" y="21315"/>
                  <a:pt x="75671" y="20986"/>
                  <a:pt x="79897" y="18126"/>
                </a:cubicBezTo>
                <a:cubicBezTo>
                  <a:pt x="82377" y="16456"/>
                  <a:pt x="83516" y="14128"/>
                  <a:pt x="83643" y="11825"/>
                </a:cubicBezTo>
                <a:cubicBezTo>
                  <a:pt x="83693" y="11065"/>
                  <a:pt x="83693" y="10230"/>
                  <a:pt x="83592" y="9370"/>
                </a:cubicBezTo>
                <a:cubicBezTo>
                  <a:pt x="84098" y="7269"/>
                  <a:pt x="82681" y="5017"/>
                  <a:pt x="79922" y="3751"/>
                </a:cubicBezTo>
                <a:cubicBezTo>
                  <a:pt x="79796" y="3675"/>
                  <a:pt x="79669" y="3600"/>
                  <a:pt x="79518" y="3549"/>
                </a:cubicBezTo>
                <a:cubicBezTo>
                  <a:pt x="74355" y="1246"/>
                  <a:pt x="67749" y="208"/>
                  <a:pt x="61473" y="31"/>
                </a:cubicBezTo>
                <a:cubicBezTo>
                  <a:pt x="60771" y="10"/>
                  <a:pt x="60068" y="1"/>
                  <a:pt x="5936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" name="Google Shape;507;p11"/>
          <p:cNvSpPr txBox="1"/>
          <p:nvPr/>
        </p:nvSpPr>
        <p:spPr>
          <a:xfrm>
            <a:off x="4028416" y="3923811"/>
            <a:ext cx="873188" cy="4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</a:pPr>
            <a:r>
              <a:rPr lang="zh-TW" sz="24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英語</a:t>
            </a:r>
            <a:endParaRPr/>
          </a:p>
        </p:txBody>
      </p:sp>
      <p:sp>
        <p:nvSpPr>
          <p:cNvPr id="508" name="Google Shape;508;p11"/>
          <p:cNvSpPr txBox="1">
            <a:spLocks noGrp="1"/>
          </p:cNvSpPr>
          <p:nvPr>
            <p:ph type="title"/>
          </p:nvPr>
        </p:nvSpPr>
        <p:spPr>
          <a:xfrm>
            <a:off x="712788" y="444500"/>
            <a:ext cx="7718425" cy="57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zh-TW" sz="2400">
                <a:latin typeface="Comic Sans MS"/>
                <a:ea typeface="Comic Sans MS"/>
                <a:cs typeface="Comic Sans MS"/>
                <a:sym typeface="Comic Sans MS"/>
              </a:rPr>
              <a:t>Step 1 </a:t>
            </a:r>
            <a:r>
              <a:rPr lang="zh-TW" sz="2400">
                <a:latin typeface="DFKai-SB"/>
                <a:ea typeface="DFKai-SB"/>
                <a:cs typeface="DFKai-SB"/>
                <a:sym typeface="DFKai-SB"/>
              </a:rPr>
              <a:t>確認主題與其他學科連結</a:t>
            </a:r>
            <a:endParaRPr sz="2400"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2"/>
          <p:cNvSpPr/>
          <p:nvPr/>
        </p:nvSpPr>
        <p:spPr>
          <a:xfrm>
            <a:off x="6689417" y="677273"/>
            <a:ext cx="1575203" cy="636599"/>
          </a:xfrm>
          <a:custGeom>
            <a:avLst/>
            <a:gdLst/>
            <a:ahLst/>
            <a:cxnLst/>
            <a:rect l="l" t="t" r="r" b="b"/>
            <a:pathLst>
              <a:path w="84099" h="21467" extrusionOk="0">
                <a:moveTo>
                  <a:pt x="59366" y="1"/>
                </a:moveTo>
                <a:cubicBezTo>
                  <a:pt x="54907" y="1"/>
                  <a:pt x="50455" y="399"/>
                  <a:pt x="46061" y="968"/>
                </a:cubicBezTo>
                <a:cubicBezTo>
                  <a:pt x="38089" y="689"/>
                  <a:pt x="30091" y="487"/>
                  <a:pt x="22120" y="411"/>
                </a:cubicBezTo>
                <a:cubicBezTo>
                  <a:pt x="21595" y="406"/>
                  <a:pt x="21066" y="404"/>
                  <a:pt x="20533" y="404"/>
                </a:cubicBezTo>
                <a:cubicBezTo>
                  <a:pt x="14744" y="404"/>
                  <a:pt x="8589" y="738"/>
                  <a:pt x="4556" y="3195"/>
                </a:cubicBezTo>
                <a:cubicBezTo>
                  <a:pt x="1949" y="4789"/>
                  <a:pt x="684" y="7041"/>
                  <a:pt x="405" y="9268"/>
                </a:cubicBezTo>
                <a:cubicBezTo>
                  <a:pt x="254" y="10534"/>
                  <a:pt x="203" y="12002"/>
                  <a:pt x="608" y="13419"/>
                </a:cubicBezTo>
                <a:cubicBezTo>
                  <a:pt x="1" y="15747"/>
                  <a:pt x="1721" y="18303"/>
                  <a:pt x="4961" y="19518"/>
                </a:cubicBezTo>
                <a:cubicBezTo>
                  <a:pt x="7517" y="20480"/>
                  <a:pt x="10605" y="20632"/>
                  <a:pt x="13540" y="20758"/>
                </a:cubicBezTo>
                <a:cubicBezTo>
                  <a:pt x="14527" y="20783"/>
                  <a:pt x="15489" y="20834"/>
                  <a:pt x="16476" y="20859"/>
                </a:cubicBezTo>
                <a:cubicBezTo>
                  <a:pt x="18247" y="21087"/>
                  <a:pt x="20044" y="21264"/>
                  <a:pt x="21816" y="21340"/>
                </a:cubicBezTo>
                <a:cubicBezTo>
                  <a:pt x="23090" y="21402"/>
                  <a:pt x="24363" y="21430"/>
                  <a:pt x="25635" y="21430"/>
                </a:cubicBezTo>
                <a:cubicBezTo>
                  <a:pt x="27497" y="21430"/>
                  <a:pt x="29356" y="21370"/>
                  <a:pt x="31205" y="21264"/>
                </a:cubicBezTo>
                <a:cubicBezTo>
                  <a:pt x="37569" y="21403"/>
                  <a:pt x="43923" y="21467"/>
                  <a:pt x="50279" y="21467"/>
                </a:cubicBezTo>
                <a:cubicBezTo>
                  <a:pt x="54363" y="21467"/>
                  <a:pt x="58448" y="21440"/>
                  <a:pt x="62536" y="21391"/>
                </a:cubicBezTo>
                <a:cubicBezTo>
                  <a:pt x="68762" y="21315"/>
                  <a:pt x="75671" y="20986"/>
                  <a:pt x="79897" y="18126"/>
                </a:cubicBezTo>
                <a:cubicBezTo>
                  <a:pt x="82377" y="16456"/>
                  <a:pt x="83516" y="14128"/>
                  <a:pt x="83643" y="11825"/>
                </a:cubicBezTo>
                <a:cubicBezTo>
                  <a:pt x="83693" y="11065"/>
                  <a:pt x="83693" y="10230"/>
                  <a:pt x="83592" y="9370"/>
                </a:cubicBezTo>
                <a:cubicBezTo>
                  <a:pt x="84098" y="7269"/>
                  <a:pt x="82681" y="5017"/>
                  <a:pt x="79922" y="3751"/>
                </a:cubicBezTo>
                <a:cubicBezTo>
                  <a:pt x="79796" y="3675"/>
                  <a:pt x="79669" y="3600"/>
                  <a:pt x="79518" y="3549"/>
                </a:cubicBezTo>
                <a:cubicBezTo>
                  <a:pt x="74355" y="1246"/>
                  <a:pt x="67749" y="208"/>
                  <a:pt x="61473" y="31"/>
                </a:cubicBezTo>
                <a:cubicBezTo>
                  <a:pt x="60771" y="10"/>
                  <a:pt x="60068" y="1"/>
                  <a:pt x="5936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" name="Google Shape;514;p12"/>
          <p:cNvSpPr txBox="1">
            <a:spLocks noGrp="1"/>
          </p:cNvSpPr>
          <p:nvPr>
            <p:ph type="title"/>
          </p:nvPr>
        </p:nvSpPr>
        <p:spPr>
          <a:xfrm>
            <a:off x="667085" y="330511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zh-TW" sz="2400">
                <a:latin typeface="Comic Sans MS"/>
                <a:ea typeface="Comic Sans MS"/>
                <a:cs typeface="Comic Sans MS"/>
                <a:sym typeface="Comic Sans MS"/>
              </a:rPr>
              <a:t>Step 2 </a:t>
            </a:r>
            <a:r>
              <a:rPr lang="zh-TW" sz="2400">
                <a:latin typeface="DFKai-SB"/>
                <a:ea typeface="DFKai-SB"/>
                <a:cs typeface="DFKai-SB"/>
                <a:sym typeface="DFKai-SB"/>
              </a:rPr>
              <a:t>了解相關各領域先備知識</a:t>
            </a:r>
            <a:endParaRPr sz="2400"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15" name="Google Shape;515;p12"/>
          <p:cNvSpPr txBox="1">
            <a:spLocks noGrp="1"/>
          </p:cNvSpPr>
          <p:nvPr>
            <p:ph type="subTitle" idx="1"/>
          </p:nvPr>
        </p:nvSpPr>
        <p:spPr>
          <a:xfrm>
            <a:off x="6759853" y="687262"/>
            <a:ext cx="1575202" cy="4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zh-TW">
                <a:latin typeface="DFKai-SB"/>
                <a:ea typeface="DFKai-SB"/>
                <a:cs typeface="DFKai-SB"/>
                <a:sym typeface="DFKai-SB"/>
              </a:rPr>
              <a:t>三下自然</a:t>
            </a:r>
            <a:endParaRPr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16" name="Google Shape;516;p12"/>
          <p:cNvSpPr txBox="1">
            <a:spLocks noGrp="1"/>
          </p:cNvSpPr>
          <p:nvPr>
            <p:ph type="subTitle" idx="8"/>
          </p:nvPr>
        </p:nvSpPr>
        <p:spPr>
          <a:xfrm>
            <a:off x="871441" y="3832722"/>
            <a:ext cx="2773200" cy="6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5390"/>
              </a:buClr>
              <a:buSzPts val="1100"/>
              <a:buFont typeface="Arial"/>
              <a:buNone/>
            </a:pPr>
            <a:r>
              <a:rPr lang="zh-TW"/>
              <a:t>植物的部位與功能</a:t>
            </a:r>
            <a:endParaRPr/>
          </a:p>
        </p:txBody>
      </p:sp>
      <p:pic>
        <p:nvPicPr>
          <p:cNvPr id="517" name="Google Shape;517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885" y="872277"/>
            <a:ext cx="4082489" cy="2626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Google Shape;518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19269" y="2040130"/>
            <a:ext cx="5021846" cy="291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13"/>
          <p:cNvSpPr/>
          <p:nvPr/>
        </p:nvSpPr>
        <p:spPr>
          <a:xfrm>
            <a:off x="488534" y="196448"/>
            <a:ext cx="1575203" cy="636599"/>
          </a:xfrm>
          <a:custGeom>
            <a:avLst/>
            <a:gdLst/>
            <a:ahLst/>
            <a:cxnLst/>
            <a:rect l="l" t="t" r="r" b="b"/>
            <a:pathLst>
              <a:path w="84099" h="21467" extrusionOk="0">
                <a:moveTo>
                  <a:pt x="59366" y="1"/>
                </a:moveTo>
                <a:cubicBezTo>
                  <a:pt x="54907" y="1"/>
                  <a:pt x="50455" y="399"/>
                  <a:pt x="46061" y="968"/>
                </a:cubicBezTo>
                <a:cubicBezTo>
                  <a:pt x="38089" y="689"/>
                  <a:pt x="30091" y="487"/>
                  <a:pt x="22120" y="411"/>
                </a:cubicBezTo>
                <a:cubicBezTo>
                  <a:pt x="21595" y="406"/>
                  <a:pt x="21066" y="404"/>
                  <a:pt x="20533" y="404"/>
                </a:cubicBezTo>
                <a:cubicBezTo>
                  <a:pt x="14744" y="404"/>
                  <a:pt x="8589" y="738"/>
                  <a:pt x="4556" y="3195"/>
                </a:cubicBezTo>
                <a:cubicBezTo>
                  <a:pt x="1949" y="4789"/>
                  <a:pt x="684" y="7041"/>
                  <a:pt x="405" y="9268"/>
                </a:cubicBezTo>
                <a:cubicBezTo>
                  <a:pt x="254" y="10534"/>
                  <a:pt x="203" y="12002"/>
                  <a:pt x="608" y="13419"/>
                </a:cubicBezTo>
                <a:cubicBezTo>
                  <a:pt x="1" y="15747"/>
                  <a:pt x="1721" y="18303"/>
                  <a:pt x="4961" y="19518"/>
                </a:cubicBezTo>
                <a:cubicBezTo>
                  <a:pt x="7517" y="20480"/>
                  <a:pt x="10605" y="20632"/>
                  <a:pt x="13540" y="20758"/>
                </a:cubicBezTo>
                <a:cubicBezTo>
                  <a:pt x="14527" y="20783"/>
                  <a:pt x="15489" y="20834"/>
                  <a:pt x="16476" y="20859"/>
                </a:cubicBezTo>
                <a:cubicBezTo>
                  <a:pt x="18247" y="21087"/>
                  <a:pt x="20044" y="21264"/>
                  <a:pt x="21816" y="21340"/>
                </a:cubicBezTo>
                <a:cubicBezTo>
                  <a:pt x="23090" y="21402"/>
                  <a:pt x="24363" y="21430"/>
                  <a:pt x="25635" y="21430"/>
                </a:cubicBezTo>
                <a:cubicBezTo>
                  <a:pt x="27497" y="21430"/>
                  <a:pt x="29356" y="21370"/>
                  <a:pt x="31205" y="21264"/>
                </a:cubicBezTo>
                <a:cubicBezTo>
                  <a:pt x="37569" y="21403"/>
                  <a:pt x="43923" y="21467"/>
                  <a:pt x="50279" y="21467"/>
                </a:cubicBezTo>
                <a:cubicBezTo>
                  <a:pt x="54363" y="21467"/>
                  <a:pt x="58448" y="21440"/>
                  <a:pt x="62536" y="21391"/>
                </a:cubicBezTo>
                <a:cubicBezTo>
                  <a:pt x="68762" y="21315"/>
                  <a:pt x="75671" y="20986"/>
                  <a:pt x="79897" y="18126"/>
                </a:cubicBezTo>
                <a:cubicBezTo>
                  <a:pt x="82377" y="16456"/>
                  <a:pt x="83516" y="14128"/>
                  <a:pt x="83643" y="11825"/>
                </a:cubicBezTo>
                <a:cubicBezTo>
                  <a:pt x="83693" y="11065"/>
                  <a:pt x="83693" y="10230"/>
                  <a:pt x="83592" y="9370"/>
                </a:cubicBezTo>
                <a:cubicBezTo>
                  <a:pt x="84098" y="7269"/>
                  <a:pt x="82681" y="5017"/>
                  <a:pt x="79922" y="3751"/>
                </a:cubicBezTo>
                <a:cubicBezTo>
                  <a:pt x="79796" y="3675"/>
                  <a:pt x="79669" y="3600"/>
                  <a:pt x="79518" y="3549"/>
                </a:cubicBezTo>
                <a:cubicBezTo>
                  <a:pt x="74355" y="1246"/>
                  <a:pt x="67749" y="208"/>
                  <a:pt x="61473" y="31"/>
                </a:cubicBezTo>
                <a:cubicBezTo>
                  <a:pt x="60771" y="10"/>
                  <a:pt x="60068" y="1"/>
                  <a:pt x="5936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p13"/>
          <p:cNvSpPr txBox="1">
            <a:spLocks noGrp="1"/>
          </p:cNvSpPr>
          <p:nvPr>
            <p:ph type="subTitle" idx="1"/>
          </p:nvPr>
        </p:nvSpPr>
        <p:spPr>
          <a:xfrm>
            <a:off x="598999" y="196448"/>
            <a:ext cx="1575202" cy="4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zh-TW">
                <a:latin typeface="DFKai-SB"/>
                <a:ea typeface="DFKai-SB"/>
                <a:cs typeface="DFKai-SB"/>
                <a:sym typeface="DFKai-SB"/>
              </a:rPr>
              <a:t>四上綜合</a:t>
            </a:r>
            <a:endParaRPr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25" name="Google Shape;525;p13"/>
          <p:cNvSpPr txBox="1">
            <a:spLocks noGrp="1"/>
          </p:cNvSpPr>
          <p:nvPr>
            <p:ph type="subTitle" idx="8"/>
          </p:nvPr>
        </p:nvSpPr>
        <p:spPr>
          <a:xfrm>
            <a:off x="0" y="4176389"/>
            <a:ext cx="2773200" cy="6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5390"/>
              </a:buClr>
              <a:buSzPts val="1100"/>
              <a:buFont typeface="Arial"/>
              <a:buNone/>
            </a:pPr>
            <a:endParaRPr/>
          </a:p>
        </p:txBody>
      </p:sp>
      <p:pic>
        <p:nvPicPr>
          <p:cNvPr id="526" name="Google Shape;52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1149" y="999496"/>
            <a:ext cx="9144000" cy="4144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7" name="Google Shape;527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0146" y="1323223"/>
            <a:ext cx="9144000" cy="42282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14"/>
          <p:cNvSpPr/>
          <p:nvPr/>
        </p:nvSpPr>
        <p:spPr>
          <a:xfrm>
            <a:off x="488534" y="196448"/>
            <a:ext cx="1575203" cy="636599"/>
          </a:xfrm>
          <a:custGeom>
            <a:avLst/>
            <a:gdLst/>
            <a:ahLst/>
            <a:cxnLst/>
            <a:rect l="l" t="t" r="r" b="b"/>
            <a:pathLst>
              <a:path w="84099" h="21467" extrusionOk="0">
                <a:moveTo>
                  <a:pt x="59366" y="1"/>
                </a:moveTo>
                <a:cubicBezTo>
                  <a:pt x="54907" y="1"/>
                  <a:pt x="50455" y="399"/>
                  <a:pt x="46061" y="968"/>
                </a:cubicBezTo>
                <a:cubicBezTo>
                  <a:pt x="38089" y="689"/>
                  <a:pt x="30091" y="487"/>
                  <a:pt x="22120" y="411"/>
                </a:cubicBezTo>
                <a:cubicBezTo>
                  <a:pt x="21595" y="406"/>
                  <a:pt x="21066" y="404"/>
                  <a:pt x="20533" y="404"/>
                </a:cubicBezTo>
                <a:cubicBezTo>
                  <a:pt x="14744" y="404"/>
                  <a:pt x="8589" y="738"/>
                  <a:pt x="4556" y="3195"/>
                </a:cubicBezTo>
                <a:cubicBezTo>
                  <a:pt x="1949" y="4789"/>
                  <a:pt x="684" y="7041"/>
                  <a:pt x="405" y="9268"/>
                </a:cubicBezTo>
                <a:cubicBezTo>
                  <a:pt x="254" y="10534"/>
                  <a:pt x="203" y="12002"/>
                  <a:pt x="608" y="13419"/>
                </a:cubicBezTo>
                <a:cubicBezTo>
                  <a:pt x="1" y="15747"/>
                  <a:pt x="1721" y="18303"/>
                  <a:pt x="4961" y="19518"/>
                </a:cubicBezTo>
                <a:cubicBezTo>
                  <a:pt x="7517" y="20480"/>
                  <a:pt x="10605" y="20632"/>
                  <a:pt x="13540" y="20758"/>
                </a:cubicBezTo>
                <a:cubicBezTo>
                  <a:pt x="14527" y="20783"/>
                  <a:pt x="15489" y="20834"/>
                  <a:pt x="16476" y="20859"/>
                </a:cubicBezTo>
                <a:cubicBezTo>
                  <a:pt x="18247" y="21087"/>
                  <a:pt x="20044" y="21264"/>
                  <a:pt x="21816" y="21340"/>
                </a:cubicBezTo>
                <a:cubicBezTo>
                  <a:pt x="23090" y="21402"/>
                  <a:pt x="24363" y="21430"/>
                  <a:pt x="25635" y="21430"/>
                </a:cubicBezTo>
                <a:cubicBezTo>
                  <a:pt x="27497" y="21430"/>
                  <a:pt x="29356" y="21370"/>
                  <a:pt x="31205" y="21264"/>
                </a:cubicBezTo>
                <a:cubicBezTo>
                  <a:pt x="37569" y="21403"/>
                  <a:pt x="43923" y="21467"/>
                  <a:pt x="50279" y="21467"/>
                </a:cubicBezTo>
                <a:cubicBezTo>
                  <a:pt x="54363" y="21467"/>
                  <a:pt x="58448" y="21440"/>
                  <a:pt x="62536" y="21391"/>
                </a:cubicBezTo>
                <a:cubicBezTo>
                  <a:pt x="68762" y="21315"/>
                  <a:pt x="75671" y="20986"/>
                  <a:pt x="79897" y="18126"/>
                </a:cubicBezTo>
                <a:cubicBezTo>
                  <a:pt x="82377" y="16456"/>
                  <a:pt x="83516" y="14128"/>
                  <a:pt x="83643" y="11825"/>
                </a:cubicBezTo>
                <a:cubicBezTo>
                  <a:pt x="83693" y="11065"/>
                  <a:pt x="83693" y="10230"/>
                  <a:pt x="83592" y="9370"/>
                </a:cubicBezTo>
                <a:cubicBezTo>
                  <a:pt x="84098" y="7269"/>
                  <a:pt x="82681" y="5017"/>
                  <a:pt x="79922" y="3751"/>
                </a:cubicBezTo>
                <a:cubicBezTo>
                  <a:pt x="79796" y="3675"/>
                  <a:pt x="79669" y="3600"/>
                  <a:pt x="79518" y="3549"/>
                </a:cubicBezTo>
                <a:cubicBezTo>
                  <a:pt x="74355" y="1246"/>
                  <a:pt x="67749" y="208"/>
                  <a:pt x="61473" y="31"/>
                </a:cubicBezTo>
                <a:cubicBezTo>
                  <a:pt x="60771" y="10"/>
                  <a:pt x="60068" y="1"/>
                  <a:pt x="5936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p14"/>
          <p:cNvSpPr txBox="1">
            <a:spLocks noGrp="1"/>
          </p:cNvSpPr>
          <p:nvPr>
            <p:ph type="subTitle" idx="1"/>
          </p:nvPr>
        </p:nvSpPr>
        <p:spPr>
          <a:xfrm>
            <a:off x="598999" y="196448"/>
            <a:ext cx="1575202" cy="4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zh-TW">
                <a:latin typeface="DFKai-SB"/>
                <a:ea typeface="DFKai-SB"/>
                <a:cs typeface="DFKai-SB"/>
                <a:sym typeface="DFKai-SB"/>
              </a:rPr>
              <a:t>四上綜合</a:t>
            </a:r>
            <a:endParaRPr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34" name="Google Shape;534;p14"/>
          <p:cNvSpPr txBox="1">
            <a:spLocks noGrp="1"/>
          </p:cNvSpPr>
          <p:nvPr>
            <p:ph type="subTitle" idx="8"/>
          </p:nvPr>
        </p:nvSpPr>
        <p:spPr>
          <a:xfrm>
            <a:off x="0" y="4176389"/>
            <a:ext cx="2773200" cy="6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5390"/>
              </a:buClr>
              <a:buSzPts val="1100"/>
              <a:buFont typeface="Arial"/>
              <a:buNone/>
            </a:pPr>
            <a:endParaRPr/>
          </a:p>
        </p:txBody>
      </p:sp>
      <p:pic>
        <p:nvPicPr>
          <p:cNvPr id="535" name="Google Shape;535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1394" y="833047"/>
            <a:ext cx="9144000" cy="41414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"/>
          <p:cNvSpPr/>
          <p:nvPr/>
        </p:nvSpPr>
        <p:spPr>
          <a:xfrm>
            <a:off x="1563581" y="2446403"/>
            <a:ext cx="3029877" cy="763903"/>
          </a:xfrm>
          <a:custGeom>
            <a:avLst/>
            <a:gdLst/>
            <a:ahLst/>
            <a:cxnLst/>
            <a:rect l="l" t="t" r="r" b="b"/>
            <a:pathLst>
              <a:path w="84099" h="21467" extrusionOk="0">
                <a:moveTo>
                  <a:pt x="59366" y="1"/>
                </a:moveTo>
                <a:cubicBezTo>
                  <a:pt x="54907" y="1"/>
                  <a:pt x="50455" y="399"/>
                  <a:pt x="46061" y="968"/>
                </a:cubicBezTo>
                <a:cubicBezTo>
                  <a:pt x="38089" y="689"/>
                  <a:pt x="30091" y="487"/>
                  <a:pt x="22120" y="411"/>
                </a:cubicBezTo>
                <a:cubicBezTo>
                  <a:pt x="21595" y="406"/>
                  <a:pt x="21066" y="404"/>
                  <a:pt x="20533" y="404"/>
                </a:cubicBezTo>
                <a:cubicBezTo>
                  <a:pt x="14744" y="404"/>
                  <a:pt x="8589" y="738"/>
                  <a:pt x="4556" y="3195"/>
                </a:cubicBezTo>
                <a:cubicBezTo>
                  <a:pt x="1949" y="4789"/>
                  <a:pt x="684" y="7041"/>
                  <a:pt x="405" y="9268"/>
                </a:cubicBezTo>
                <a:cubicBezTo>
                  <a:pt x="254" y="10534"/>
                  <a:pt x="203" y="12002"/>
                  <a:pt x="608" y="13419"/>
                </a:cubicBezTo>
                <a:cubicBezTo>
                  <a:pt x="1" y="15747"/>
                  <a:pt x="1721" y="18303"/>
                  <a:pt x="4961" y="19518"/>
                </a:cubicBezTo>
                <a:cubicBezTo>
                  <a:pt x="7517" y="20480"/>
                  <a:pt x="10605" y="20632"/>
                  <a:pt x="13540" y="20758"/>
                </a:cubicBezTo>
                <a:cubicBezTo>
                  <a:pt x="14527" y="20783"/>
                  <a:pt x="15489" y="20834"/>
                  <a:pt x="16476" y="20859"/>
                </a:cubicBezTo>
                <a:cubicBezTo>
                  <a:pt x="18247" y="21087"/>
                  <a:pt x="20044" y="21264"/>
                  <a:pt x="21816" y="21340"/>
                </a:cubicBezTo>
                <a:cubicBezTo>
                  <a:pt x="23090" y="21402"/>
                  <a:pt x="24363" y="21430"/>
                  <a:pt x="25635" y="21430"/>
                </a:cubicBezTo>
                <a:cubicBezTo>
                  <a:pt x="27497" y="21430"/>
                  <a:pt x="29356" y="21370"/>
                  <a:pt x="31205" y="21264"/>
                </a:cubicBezTo>
                <a:cubicBezTo>
                  <a:pt x="37569" y="21403"/>
                  <a:pt x="43923" y="21467"/>
                  <a:pt x="50279" y="21467"/>
                </a:cubicBezTo>
                <a:cubicBezTo>
                  <a:pt x="54363" y="21467"/>
                  <a:pt x="58448" y="21440"/>
                  <a:pt x="62536" y="21391"/>
                </a:cubicBezTo>
                <a:cubicBezTo>
                  <a:pt x="68762" y="21315"/>
                  <a:pt x="75671" y="20986"/>
                  <a:pt x="79897" y="18126"/>
                </a:cubicBezTo>
                <a:cubicBezTo>
                  <a:pt x="82377" y="16456"/>
                  <a:pt x="83516" y="14128"/>
                  <a:pt x="83643" y="11825"/>
                </a:cubicBezTo>
                <a:cubicBezTo>
                  <a:pt x="83693" y="11065"/>
                  <a:pt x="83693" y="10230"/>
                  <a:pt x="83592" y="9370"/>
                </a:cubicBezTo>
                <a:cubicBezTo>
                  <a:pt x="84098" y="7269"/>
                  <a:pt x="82681" y="5017"/>
                  <a:pt x="79922" y="3751"/>
                </a:cubicBezTo>
                <a:cubicBezTo>
                  <a:pt x="79796" y="3675"/>
                  <a:pt x="79669" y="3600"/>
                  <a:pt x="79518" y="3549"/>
                </a:cubicBezTo>
                <a:cubicBezTo>
                  <a:pt x="74355" y="1246"/>
                  <a:pt x="67749" y="208"/>
                  <a:pt x="61473" y="31"/>
                </a:cubicBezTo>
                <a:cubicBezTo>
                  <a:pt x="60771" y="10"/>
                  <a:pt x="60068" y="1"/>
                  <a:pt x="5936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zh-TW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中年級彈性學習課程共備研習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1"/>
          <p:cNvSpPr txBox="1">
            <a:spLocks noGrp="1"/>
          </p:cNvSpPr>
          <p:nvPr>
            <p:ph type="ctrTitle"/>
          </p:nvPr>
        </p:nvSpPr>
        <p:spPr>
          <a:xfrm>
            <a:off x="1496807" y="803727"/>
            <a:ext cx="3280645" cy="1609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zh-TW" dirty="0"/>
              <a:t>My recipe</a:t>
            </a:r>
            <a:br>
              <a:rPr lang="zh-TW" dirty="0"/>
            </a:br>
            <a:r>
              <a:rPr lang="zh-TW" dirty="0">
                <a:latin typeface="DFKai-SB"/>
                <a:ea typeface="DFKai-SB"/>
                <a:cs typeface="DFKai-SB"/>
                <a:sym typeface="DFKai-SB"/>
              </a:rPr>
              <a:t>田園樂</a:t>
            </a:r>
            <a:endParaRPr dirty="0"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200" name="Google Shape;200;p1"/>
          <p:cNvSpPr txBox="1">
            <a:spLocks noGrp="1"/>
          </p:cNvSpPr>
          <p:nvPr>
            <p:ph type="subTitle" idx="1"/>
          </p:nvPr>
        </p:nvSpPr>
        <p:spPr>
          <a:xfrm>
            <a:off x="1473325" y="3330162"/>
            <a:ext cx="3796800" cy="1074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臺北市永建國小 黃晶瑩 </a:t>
            </a:r>
            <a:r>
              <a:rPr lang="zh-TW">
                <a:latin typeface="Arial"/>
                <a:ea typeface="Arial"/>
                <a:cs typeface="Arial"/>
                <a:sym typeface="Arial"/>
              </a:rPr>
              <a:t>Leslie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臺北市明道國小 林雅婷 </a:t>
            </a:r>
            <a:r>
              <a:rPr lang="zh-TW">
                <a:latin typeface="Arial"/>
                <a:ea typeface="Arial"/>
                <a:cs typeface="Arial"/>
                <a:sym typeface="Arial"/>
              </a:rPr>
              <a:t>Ann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臺北市懷生國小 蔡余欣 </a:t>
            </a:r>
            <a:r>
              <a:rPr lang="zh-TW">
                <a:latin typeface="Arial"/>
                <a:ea typeface="Arial"/>
                <a:cs typeface="Arial"/>
                <a:sym typeface="Arial"/>
              </a:rPr>
              <a:t>Cynthia  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zh-TW">
                <a:latin typeface="Arial"/>
                <a:ea typeface="Arial"/>
                <a:cs typeface="Arial"/>
                <a:sym typeface="Arial"/>
              </a:rPr>
              <a:t> 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1"/>
          <p:cNvSpPr/>
          <p:nvPr/>
        </p:nvSpPr>
        <p:spPr>
          <a:xfrm>
            <a:off x="7099923" y="4295092"/>
            <a:ext cx="248484" cy="794515"/>
          </a:xfrm>
          <a:custGeom>
            <a:avLst/>
            <a:gdLst/>
            <a:ahLst/>
            <a:cxnLst/>
            <a:rect l="l" t="t" r="r" b="b"/>
            <a:pathLst>
              <a:path w="5338" h="17068" extrusionOk="0">
                <a:moveTo>
                  <a:pt x="2386" y="1"/>
                </a:moveTo>
                <a:cubicBezTo>
                  <a:pt x="2281" y="1"/>
                  <a:pt x="2174" y="18"/>
                  <a:pt x="2069" y="56"/>
                </a:cubicBezTo>
                <a:lnTo>
                  <a:pt x="668" y="523"/>
                </a:lnTo>
                <a:cubicBezTo>
                  <a:pt x="267" y="690"/>
                  <a:pt x="0" y="1123"/>
                  <a:pt x="67" y="1557"/>
                </a:cubicBezTo>
                <a:lnTo>
                  <a:pt x="2302" y="16468"/>
                </a:lnTo>
                <a:cubicBezTo>
                  <a:pt x="2335" y="16801"/>
                  <a:pt x="2669" y="17068"/>
                  <a:pt x="3003" y="17068"/>
                </a:cubicBezTo>
                <a:lnTo>
                  <a:pt x="4337" y="17068"/>
                </a:lnTo>
                <a:cubicBezTo>
                  <a:pt x="4904" y="17068"/>
                  <a:pt x="5338" y="16601"/>
                  <a:pt x="5271" y="16034"/>
                </a:cubicBezTo>
                <a:lnTo>
                  <a:pt x="3303" y="823"/>
                </a:lnTo>
                <a:cubicBezTo>
                  <a:pt x="3249" y="335"/>
                  <a:pt x="2841" y="1"/>
                  <a:pt x="238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1"/>
          <p:cNvSpPr/>
          <p:nvPr/>
        </p:nvSpPr>
        <p:spPr>
          <a:xfrm>
            <a:off x="7820426" y="4185884"/>
            <a:ext cx="194113" cy="903722"/>
          </a:xfrm>
          <a:custGeom>
            <a:avLst/>
            <a:gdLst/>
            <a:ahLst/>
            <a:cxnLst/>
            <a:rect l="l" t="t" r="r" b="b"/>
            <a:pathLst>
              <a:path w="4170" h="19414" extrusionOk="0">
                <a:moveTo>
                  <a:pt x="1901" y="0"/>
                </a:moveTo>
                <a:cubicBezTo>
                  <a:pt x="1401" y="0"/>
                  <a:pt x="1001" y="400"/>
                  <a:pt x="967" y="901"/>
                </a:cubicBezTo>
                <a:lnTo>
                  <a:pt x="33" y="18447"/>
                </a:lnTo>
                <a:cubicBezTo>
                  <a:pt x="0" y="18980"/>
                  <a:pt x="434" y="19414"/>
                  <a:pt x="967" y="19414"/>
                </a:cubicBezTo>
                <a:lnTo>
                  <a:pt x="2102" y="19414"/>
                </a:lnTo>
                <a:cubicBezTo>
                  <a:pt x="2569" y="19414"/>
                  <a:pt x="3002" y="19047"/>
                  <a:pt x="3036" y="18547"/>
                </a:cubicBezTo>
                <a:lnTo>
                  <a:pt x="4136" y="1001"/>
                </a:lnTo>
                <a:cubicBezTo>
                  <a:pt x="4170" y="467"/>
                  <a:pt x="3736" y="0"/>
                  <a:pt x="320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1"/>
          <p:cNvSpPr/>
          <p:nvPr/>
        </p:nvSpPr>
        <p:spPr>
          <a:xfrm>
            <a:off x="7011431" y="4396898"/>
            <a:ext cx="1470515" cy="261052"/>
          </a:xfrm>
          <a:custGeom>
            <a:avLst/>
            <a:gdLst/>
            <a:ahLst/>
            <a:cxnLst/>
            <a:rect l="l" t="t" r="r" b="b"/>
            <a:pathLst>
              <a:path w="31590" h="5608" extrusionOk="0">
                <a:moveTo>
                  <a:pt x="31073" y="1"/>
                </a:moveTo>
                <a:cubicBezTo>
                  <a:pt x="31056" y="1"/>
                  <a:pt x="31039" y="2"/>
                  <a:pt x="31022" y="4"/>
                </a:cubicBezTo>
                <a:lnTo>
                  <a:pt x="534" y="2539"/>
                </a:lnTo>
                <a:cubicBezTo>
                  <a:pt x="234" y="2572"/>
                  <a:pt x="0" y="2839"/>
                  <a:pt x="33" y="3106"/>
                </a:cubicBezTo>
                <a:lnTo>
                  <a:pt x="300" y="5141"/>
                </a:lnTo>
                <a:cubicBezTo>
                  <a:pt x="334" y="5408"/>
                  <a:pt x="567" y="5608"/>
                  <a:pt x="867" y="5608"/>
                </a:cubicBezTo>
                <a:lnTo>
                  <a:pt x="31089" y="3640"/>
                </a:lnTo>
                <a:cubicBezTo>
                  <a:pt x="31356" y="3606"/>
                  <a:pt x="31589" y="3406"/>
                  <a:pt x="31589" y="3106"/>
                </a:cubicBezTo>
                <a:lnTo>
                  <a:pt x="31589" y="537"/>
                </a:lnTo>
                <a:cubicBezTo>
                  <a:pt x="31589" y="254"/>
                  <a:pt x="31352" y="1"/>
                  <a:pt x="3107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1"/>
          <p:cNvSpPr/>
          <p:nvPr/>
        </p:nvSpPr>
        <p:spPr>
          <a:xfrm>
            <a:off x="8121652" y="3977430"/>
            <a:ext cx="301272" cy="1113755"/>
          </a:xfrm>
          <a:custGeom>
            <a:avLst/>
            <a:gdLst/>
            <a:ahLst/>
            <a:cxnLst/>
            <a:rect l="l" t="t" r="r" b="b"/>
            <a:pathLst>
              <a:path w="6472" h="23926" extrusionOk="0">
                <a:moveTo>
                  <a:pt x="3045" y="0"/>
                </a:moveTo>
                <a:cubicBezTo>
                  <a:pt x="2570" y="0"/>
                  <a:pt x="2197" y="351"/>
                  <a:pt x="2135" y="842"/>
                </a:cubicBezTo>
                <a:lnTo>
                  <a:pt x="34" y="22891"/>
                </a:lnTo>
                <a:cubicBezTo>
                  <a:pt x="0" y="23425"/>
                  <a:pt x="401" y="23892"/>
                  <a:pt x="968" y="23925"/>
                </a:cubicBezTo>
                <a:lnTo>
                  <a:pt x="2102" y="23925"/>
                </a:lnTo>
                <a:cubicBezTo>
                  <a:pt x="2569" y="23925"/>
                  <a:pt x="2969" y="23558"/>
                  <a:pt x="3036" y="23125"/>
                </a:cubicBezTo>
                <a:lnTo>
                  <a:pt x="6405" y="1309"/>
                </a:lnTo>
                <a:cubicBezTo>
                  <a:pt x="6472" y="775"/>
                  <a:pt x="6105" y="275"/>
                  <a:pt x="5571" y="242"/>
                </a:cubicBezTo>
                <a:lnTo>
                  <a:pt x="3169" y="8"/>
                </a:lnTo>
                <a:cubicBezTo>
                  <a:pt x="3127" y="3"/>
                  <a:pt x="3086" y="0"/>
                  <a:pt x="304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1"/>
          <p:cNvSpPr/>
          <p:nvPr/>
        </p:nvSpPr>
        <p:spPr>
          <a:xfrm>
            <a:off x="7441508" y="4039901"/>
            <a:ext cx="239174" cy="1049703"/>
          </a:xfrm>
          <a:custGeom>
            <a:avLst/>
            <a:gdLst/>
            <a:ahLst/>
            <a:cxnLst/>
            <a:rect l="l" t="t" r="r" b="b"/>
            <a:pathLst>
              <a:path w="5138" h="22550" extrusionOk="0">
                <a:moveTo>
                  <a:pt x="968" y="1"/>
                </a:moveTo>
                <a:cubicBezTo>
                  <a:pt x="435" y="1"/>
                  <a:pt x="1" y="468"/>
                  <a:pt x="34" y="1001"/>
                </a:cubicBezTo>
                <a:lnTo>
                  <a:pt x="1202" y="21683"/>
                </a:lnTo>
                <a:cubicBezTo>
                  <a:pt x="1235" y="22183"/>
                  <a:pt x="1635" y="22550"/>
                  <a:pt x="2136" y="22550"/>
                </a:cubicBezTo>
                <a:lnTo>
                  <a:pt x="4171" y="22550"/>
                </a:lnTo>
                <a:cubicBezTo>
                  <a:pt x="4704" y="22550"/>
                  <a:pt x="5138" y="22116"/>
                  <a:pt x="5105" y="21583"/>
                </a:cubicBezTo>
                <a:lnTo>
                  <a:pt x="3770" y="868"/>
                </a:lnTo>
                <a:cubicBezTo>
                  <a:pt x="3737" y="401"/>
                  <a:pt x="3337" y="1"/>
                  <a:pt x="283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1"/>
          <p:cNvSpPr/>
          <p:nvPr/>
        </p:nvSpPr>
        <p:spPr>
          <a:xfrm>
            <a:off x="8239657" y="4470030"/>
            <a:ext cx="45060" cy="46643"/>
          </a:xfrm>
          <a:custGeom>
            <a:avLst/>
            <a:gdLst/>
            <a:ahLst/>
            <a:cxnLst/>
            <a:rect l="l" t="t" r="r" b="b"/>
            <a:pathLst>
              <a:path w="968" h="1002" extrusionOk="0">
                <a:moveTo>
                  <a:pt x="501" y="0"/>
                </a:moveTo>
                <a:cubicBezTo>
                  <a:pt x="234" y="0"/>
                  <a:pt x="1" y="234"/>
                  <a:pt x="1" y="501"/>
                </a:cubicBezTo>
                <a:cubicBezTo>
                  <a:pt x="1" y="768"/>
                  <a:pt x="234" y="1001"/>
                  <a:pt x="501" y="1001"/>
                </a:cubicBezTo>
                <a:cubicBezTo>
                  <a:pt x="768" y="1001"/>
                  <a:pt x="968" y="768"/>
                  <a:pt x="968" y="501"/>
                </a:cubicBezTo>
                <a:cubicBezTo>
                  <a:pt x="968" y="234"/>
                  <a:pt x="768" y="0"/>
                  <a:pt x="50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1"/>
          <p:cNvSpPr/>
          <p:nvPr/>
        </p:nvSpPr>
        <p:spPr>
          <a:xfrm>
            <a:off x="7894953" y="4504198"/>
            <a:ext cx="45060" cy="45060"/>
          </a:xfrm>
          <a:custGeom>
            <a:avLst/>
            <a:gdLst/>
            <a:ahLst/>
            <a:cxnLst/>
            <a:rect l="l" t="t" r="r" b="b"/>
            <a:pathLst>
              <a:path w="968" h="968" extrusionOk="0">
                <a:moveTo>
                  <a:pt x="501" y="0"/>
                </a:moveTo>
                <a:cubicBezTo>
                  <a:pt x="234" y="0"/>
                  <a:pt x="0" y="234"/>
                  <a:pt x="0" y="501"/>
                </a:cubicBezTo>
                <a:cubicBezTo>
                  <a:pt x="0" y="768"/>
                  <a:pt x="234" y="968"/>
                  <a:pt x="501" y="968"/>
                </a:cubicBezTo>
                <a:cubicBezTo>
                  <a:pt x="767" y="968"/>
                  <a:pt x="968" y="768"/>
                  <a:pt x="968" y="501"/>
                </a:cubicBezTo>
                <a:cubicBezTo>
                  <a:pt x="968" y="234"/>
                  <a:pt x="767" y="0"/>
                  <a:pt x="50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1"/>
          <p:cNvSpPr/>
          <p:nvPr/>
        </p:nvSpPr>
        <p:spPr>
          <a:xfrm>
            <a:off x="7539356" y="4527473"/>
            <a:ext cx="45060" cy="45107"/>
          </a:xfrm>
          <a:custGeom>
            <a:avLst/>
            <a:gdLst/>
            <a:ahLst/>
            <a:cxnLst/>
            <a:rect l="l" t="t" r="r" b="b"/>
            <a:pathLst>
              <a:path w="968" h="969" extrusionOk="0">
                <a:moveTo>
                  <a:pt x="467" y="1"/>
                </a:moveTo>
                <a:cubicBezTo>
                  <a:pt x="201" y="1"/>
                  <a:pt x="0" y="201"/>
                  <a:pt x="0" y="468"/>
                </a:cubicBezTo>
                <a:cubicBezTo>
                  <a:pt x="0" y="735"/>
                  <a:pt x="201" y="968"/>
                  <a:pt x="467" y="968"/>
                </a:cubicBezTo>
                <a:cubicBezTo>
                  <a:pt x="734" y="968"/>
                  <a:pt x="968" y="735"/>
                  <a:pt x="968" y="468"/>
                </a:cubicBezTo>
                <a:cubicBezTo>
                  <a:pt x="968" y="201"/>
                  <a:pt x="734" y="1"/>
                  <a:pt x="467" y="1"/>
                </a:cubicBezTo>
                <a:close/>
              </a:path>
            </a:pathLst>
          </a:custGeom>
          <a:solidFill>
            <a:srgbClr val="EABC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1"/>
          <p:cNvSpPr/>
          <p:nvPr/>
        </p:nvSpPr>
        <p:spPr>
          <a:xfrm>
            <a:off x="7179104" y="4553868"/>
            <a:ext cx="45060" cy="45107"/>
          </a:xfrm>
          <a:custGeom>
            <a:avLst/>
            <a:gdLst/>
            <a:ahLst/>
            <a:cxnLst/>
            <a:rect l="l" t="t" r="r" b="b"/>
            <a:pathLst>
              <a:path w="968" h="969" extrusionOk="0">
                <a:moveTo>
                  <a:pt x="468" y="1"/>
                </a:moveTo>
                <a:cubicBezTo>
                  <a:pt x="201" y="1"/>
                  <a:pt x="1" y="234"/>
                  <a:pt x="1" y="501"/>
                </a:cubicBezTo>
                <a:cubicBezTo>
                  <a:pt x="1" y="768"/>
                  <a:pt x="201" y="968"/>
                  <a:pt x="468" y="968"/>
                </a:cubicBezTo>
                <a:cubicBezTo>
                  <a:pt x="734" y="968"/>
                  <a:pt x="968" y="768"/>
                  <a:pt x="968" y="501"/>
                </a:cubicBezTo>
                <a:cubicBezTo>
                  <a:pt x="968" y="234"/>
                  <a:pt x="734" y="1"/>
                  <a:pt x="46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1"/>
          <p:cNvSpPr/>
          <p:nvPr/>
        </p:nvSpPr>
        <p:spPr>
          <a:xfrm>
            <a:off x="7351480" y="4764835"/>
            <a:ext cx="209661" cy="161761"/>
          </a:xfrm>
          <a:custGeom>
            <a:avLst/>
            <a:gdLst/>
            <a:ahLst/>
            <a:cxnLst/>
            <a:rect l="l" t="t" r="r" b="b"/>
            <a:pathLst>
              <a:path w="4504" h="3475" extrusionOk="0">
                <a:moveTo>
                  <a:pt x="1729" y="0"/>
                </a:moveTo>
                <a:cubicBezTo>
                  <a:pt x="1675" y="0"/>
                  <a:pt x="1621" y="2"/>
                  <a:pt x="1568" y="5"/>
                </a:cubicBezTo>
                <a:cubicBezTo>
                  <a:pt x="1001" y="72"/>
                  <a:pt x="467" y="272"/>
                  <a:pt x="0" y="739"/>
                </a:cubicBezTo>
                <a:cubicBezTo>
                  <a:pt x="467" y="1240"/>
                  <a:pt x="801" y="1540"/>
                  <a:pt x="1134" y="1773"/>
                </a:cubicBezTo>
                <a:cubicBezTo>
                  <a:pt x="1435" y="2040"/>
                  <a:pt x="1701" y="2240"/>
                  <a:pt x="1968" y="2407"/>
                </a:cubicBezTo>
                <a:cubicBezTo>
                  <a:pt x="2235" y="2540"/>
                  <a:pt x="2502" y="2674"/>
                  <a:pt x="2836" y="2841"/>
                </a:cubicBezTo>
                <a:cubicBezTo>
                  <a:pt x="3169" y="2974"/>
                  <a:pt x="3536" y="3208"/>
                  <a:pt x="4137" y="3474"/>
                </a:cubicBezTo>
                <a:cubicBezTo>
                  <a:pt x="4470" y="2941"/>
                  <a:pt x="4503" y="2307"/>
                  <a:pt x="4270" y="1740"/>
                </a:cubicBezTo>
                <a:cubicBezTo>
                  <a:pt x="4070" y="1206"/>
                  <a:pt x="3670" y="706"/>
                  <a:pt x="3169" y="406"/>
                </a:cubicBezTo>
                <a:cubicBezTo>
                  <a:pt x="2719" y="135"/>
                  <a:pt x="2215" y="0"/>
                  <a:pt x="1729" y="0"/>
                </a:cubicBezTo>
                <a:close/>
              </a:path>
            </a:pathLst>
          </a:custGeom>
          <a:solidFill>
            <a:srgbClr val="8289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1"/>
          <p:cNvSpPr/>
          <p:nvPr/>
        </p:nvSpPr>
        <p:spPr>
          <a:xfrm>
            <a:off x="7735006" y="4693706"/>
            <a:ext cx="135135" cy="145934"/>
          </a:xfrm>
          <a:custGeom>
            <a:avLst/>
            <a:gdLst/>
            <a:ahLst/>
            <a:cxnLst/>
            <a:rect l="l" t="t" r="r" b="b"/>
            <a:pathLst>
              <a:path w="2903" h="3135" extrusionOk="0">
                <a:moveTo>
                  <a:pt x="2153" y="0"/>
                </a:moveTo>
                <a:cubicBezTo>
                  <a:pt x="1883" y="0"/>
                  <a:pt x="1648" y="55"/>
                  <a:pt x="1435" y="132"/>
                </a:cubicBezTo>
                <a:cubicBezTo>
                  <a:pt x="1068" y="266"/>
                  <a:pt x="768" y="499"/>
                  <a:pt x="534" y="766"/>
                </a:cubicBezTo>
                <a:cubicBezTo>
                  <a:pt x="301" y="1066"/>
                  <a:pt x="134" y="1400"/>
                  <a:pt x="67" y="1767"/>
                </a:cubicBezTo>
                <a:cubicBezTo>
                  <a:pt x="0" y="2167"/>
                  <a:pt x="0" y="2601"/>
                  <a:pt x="234" y="3134"/>
                </a:cubicBezTo>
                <a:cubicBezTo>
                  <a:pt x="801" y="3101"/>
                  <a:pt x="1201" y="3001"/>
                  <a:pt x="1535" y="2834"/>
                </a:cubicBezTo>
                <a:cubicBezTo>
                  <a:pt x="1835" y="2701"/>
                  <a:pt x="2102" y="2501"/>
                  <a:pt x="2302" y="2267"/>
                </a:cubicBezTo>
                <a:cubicBezTo>
                  <a:pt x="2502" y="2034"/>
                  <a:pt x="2636" y="1767"/>
                  <a:pt x="2736" y="1400"/>
                </a:cubicBezTo>
                <a:cubicBezTo>
                  <a:pt x="2836" y="1066"/>
                  <a:pt x="2903" y="666"/>
                  <a:pt x="2802" y="99"/>
                </a:cubicBezTo>
                <a:cubicBezTo>
                  <a:pt x="2564" y="29"/>
                  <a:pt x="2349" y="0"/>
                  <a:pt x="215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1"/>
          <p:cNvSpPr/>
          <p:nvPr/>
        </p:nvSpPr>
        <p:spPr>
          <a:xfrm>
            <a:off x="7820426" y="4853328"/>
            <a:ext cx="277997" cy="115211"/>
          </a:xfrm>
          <a:custGeom>
            <a:avLst/>
            <a:gdLst/>
            <a:ahLst/>
            <a:cxnLst/>
            <a:rect l="l" t="t" r="r" b="b"/>
            <a:pathLst>
              <a:path w="5972" h="2475" extrusionOk="0">
                <a:moveTo>
                  <a:pt x="3193" y="1"/>
                </a:moveTo>
                <a:cubicBezTo>
                  <a:pt x="3028" y="1"/>
                  <a:pt x="2864" y="13"/>
                  <a:pt x="2702" y="39"/>
                </a:cubicBezTo>
                <a:cubicBezTo>
                  <a:pt x="2068" y="106"/>
                  <a:pt x="1468" y="373"/>
                  <a:pt x="967" y="773"/>
                </a:cubicBezTo>
                <a:cubicBezTo>
                  <a:pt x="467" y="1207"/>
                  <a:pt x="67" y="1774"/>
                  <a:pt x="0" y="2474"/>
                </a:cubicBezTo>
                <a:cubicBezTo>
                  <a:pt x="701" y="2474"/>
                  <a:pt x="1201" y="2474"/>
                  <a:pt x="1701" y="2441"/>
                </a:cubicBezTo>
                <a:cubicBezTo>
                  <a:pt x="2168" y="2407"/>
                  <a:pt x="2569" y="2407"/>
                  <a:pt x="3002" y="2341"/>
                </a:cubicBezTo>
                <a:cubicBezTo>
                  <a:pt x="3436" y="2274"/>
                  <a:pt x="3836" y="2207"/>
                  <a:pt x="4303" y="2107"/>
                </a:cubicBezTo>
                <a:cubicBezTo>
                  <a:pt x="4770" y="2007"/>
                  <a:pt x="5271" y="1907"/>
                  <a:pt x="5971" y="1707"/>
                </a:cubicBezTo>
                <a:cubicBezTo>
                  <a:pt x="5704" y="1040"/>
                  <a:pt x="5170" y="606"/>
                  <a:pt x="4603" y="306"/>
                </a:cubicBezTo>
                <a:cubicBezTo>
                  <a:pt x="4156" y="107"/>
                  <a:pt x="3672" y="1"/>
                  <a:pt x="319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1"/>
          <p:cNvSpPr/>
          <p:nvPr/>
        </p:nvSpPr>
        <p:spPr>
          <a:xfrm>
            <a:off x="7606109" y="4693752"/>
            <a:ext cx="146027" cy="204913"/>
          </a:xfrm>
          <a:custGeom>
            <a:avLst/>
            <a:gdLst/>
            <a:ahLst/>
            <a:cxnLst/>
            <a:rect l="l" t="t" r="r" b="b"/>
            <a:pathLst>
              <a:path w="3137" h="4402" extrusionOk="0">
                <a:moveTo>
                  <a:pt x="682" y="0"/>
                </a:moveTo>
                <a:cubicBezTo>
                  <a:pt x="461" y="0"/>
                  <a:pt x="234" y="41"/>
                  <a:pt x="1" y="131"/>
                </a:cubicBezTo>
                <a:cubicBezTo>
                  <a:pt x="134" y="765"/>
                  <a:pt x="234" y="1165"/>
                  <a:pt x="368" y="1532"/>
                </a:cubicBezTo>
                <a:cubicBezTo>
                  <a:pt x="468" y="1899"/>
                  <a:pt x="601" y="2199"/>
                  <a:pt x="735" y="2466"/>
                </a:cubicBezTo>
                <a:cubicBezTo>
                  <a:pt x="901" y="2733"/>
                  <a:pt x="1068" y="3000"/>
                  <a:pt x="1302" y="3300"/>
                </a:cubicBezTo>
                <a:cubicBezTo>
                  <a:pt x="1535" y="3600"/>
                  <a:pt x="1835" y="3934"/>
                  <a:pt x="2236" y="4401"/>
                </a:cubicBezTo>
                <a:cubicBezTo>
                  <a:pt x="2769" y="4034"/>
                  <a:pt x="3003" y="3500"/>
                  <a:pt x="3070" y="2967"/>
                </a:cubicBezTo>
                <a:cubicBezTo>
                  <a:pt x="3136" y="2433"/>
                  <a:pt x="3036" y="1866"/>
                  <a:pt x="2803" y="1399"/>
                </a:cubicBezTo>
                <a:cubicBezTo>
                  <a:pt x="2536" y="899"/>
                  <a:pt x="2136" y="498"/>
                  <a:pt x="1669" y="265"/>
                </a:cubicBezTo>
                <a:cubicBezTo>
                  <a:pt x="1362" y="101"/>
                  <a:pt x="1031" y="0"/>
                  <a:pt x="68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1"/>
          <p:cNvSpPr/>
          <p:nvPr/>
        </p:nvSpPr>
        <p:spPr>
          <a:xfrm>
            <a:off x="7500533" y="4698966"/>
            <a:ext cx="172421" cy="177961"/>
          </a:xfrm>
          <a:custGeom>
            <a:avLst/>
            <a:gdLst/>
            <a:ahLst/>
            <a:cxnLst/>
            <a:rect l="l" t="t" r="r" b="b"/>
            <a:pathLst>
              <a:path w="3704" h="3823" extrusionOk="0">
                <a:moveTo>
                  <a:pt x="1291" y="0"/>
                </a:moveTo>
                <a:cubicBezTo>
                  <a:pt x="830" y="0"/>
                  <a:pt x="382" y="132"/>
                  <a:pt x="1" y="486"/>
                </a:cubicBezTo>
                <a:lnTo>
                  <a:pt x="768" y="1654"/>
                </a:lnTo>
                <a:cubicBezTo>
                  <a:pt x="968" y="1921"/>
                  <a:pt x="1135" y="2154"/>
                  <a:pt x="1335" y="2354"/>
                </a:cubicBezTo>
                <a:cubicBezTo>
                  <a:pt x="1502" y="2554"/>
                  <a:pt x="1735" y="2721"/>
                  <a:pt x="2002" y="2955"/>
                </a:cubicBezTo>
                <a:cubicBezTo>
                  <a:pt x="2269" y="3188"/>
                  <a:pt x="2602" y="3422"/>
                  <a:pt x="3103" y="3822"/>
                </a:cubicBezTo>
                <a:cubicBezTo>
                  <a:pt x="3570" y="3388"/>
                  <a:pt x="3703" y="2821"/>
                  <a:pt x="3670" y="2288"/>
                </a:cubicBezTo>
                <a:cubicBezTo>
                  <a:pt x="3636" y="1721"/>
                  <a:pt x="3403" y="1187"/>
                  <a:pt x="3036" y="787"/>
                </a:cubicBezTo>
                <a:cubicBezTo>
                  <a:pt x="2636" y="353"/>
                  <a:pt x="2135" y="86"/>
                  <a:pt x="1602" y="19"/>
                </a:cubicBezTo>
                <a:cubicBezTo>
                  <a:pt x="1498" y="7"/>
                  <a:pt x="1394" y="0"/>
                  <a:pt x="1291" y="0"/>
                </a:cubicBezTo>
                <a:close/>
              </a:path>
            </a:pathLst>
          </a:custGeom>
          <a:solidFill>
            <a:srgbClr val="8289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1"/>
          <p:cNvSpPr/>
          <p:nvPr/>
        </p:nvSpPr>
        <p:spPr>
          <a:xfrm>
            <a:off x="7727233" y="4783409"/>
            <a:ext cx="161529" cy="136997"/>
          </a:xfrm>
          <a:custGeom>
            <a:avLst/>
            <a:gdLst/>
            <a:ahLst/>
            <a:cxnLst/>
            <a:rect l="l" t="t" r="r" b="b"/>
            <a:pathLst>
              <a:path w="3470" h="2943" extrusionOk="0">
                <a:moveTo>
                  <a:pt x="2256" y="1"/>
                </a:moveTo>
                <a:cubicBezTo>
                  <a:pt x="2204" y="1"/>
                  <a:pt x="2153" y="3"/>
                  <a:pt x="2102" y="7"/>
                </a:cubicBezTo>
                <a:cubicBezTo>
                  <a:pt x="1669" y="7"/>
                  <a:pt x="1235" y="173"/>
                  <a:pt x="901" y="440"/>
                </a:cubicBezTo>
                <a:cubicBezTo>
                  <a:pt x="568" y="707"/>
                  <a:pt x="301" y="1074"/>
                  <a:pt x="167" y="1508"/>
                </a:cubicBezTo>
                <a:cubicBezTo>
                  <a:pt x="34" y="1941"/>
                  <a:pt x="1" y="2408"/>
                  <a:pt x="268" y="2942"/>
                </a:cubicBezTo>
                <a:cubicBezTo>
                  <a:pt x="868" y="2875"/>
                  <a:pt x="1235" y="2775"/>
                  <a:pt x="1535" y="2675"/>
                </a:cubicBezTo>
                <a:cubicBezTo>
                  <a:pt x="1869" y="2575"/>
                  <a:pt x="2102" y="2442"/>
                  <a:pt x="2302" y="2275"/>
                </a:cubicBezTo>
                <a:cubicBezTo>
                  <a:pt x="2536" y="2108"/>
                  <a:pt x="2703" y="1908"/>
                  <a:pt x="2869" y="1641"/>
                </a:cubicBezTo>
                <a:cubicBezTo>
                  <a:pt x="3070" y="1374"/>
                  <a:pt x="3236" y="1041"/>
                  <a:pt x="3470" y="474"/>
                </a:cubicBezTo>
                <a:cubicBezTo>
                  <a:pt x="3087" y="120"/>
                  <a:pt x="2652" y="1"/>
                  <a:pt x="225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1"/>
          <p:cNvSpPr/>
          <p:nvPr/>
        </p:nvSpPr>
        <p:spPr>
          <a:xfrm>
            <a:off x="7798687" y="4796536"/>
            <a:ext cx="212780" cy="136252"/>
          </a:xfrm>
          <a:custGeom>
            <a:avLst/>
            <a:gdLst/>
            <a:ahLst/>
            <a:cxnLst/>
            <a:rect l="l" t="t" r="r" b="b"/>
            <a:pathLst>
              <a:path w="4571" h="2927" extrusionOk="0">
                <a:moveTo>
                  <a:pt x="2748" y="0"/>
                </a:moveTo>
                <a:cubicBezTo>
                  <a:pt x="2347" y="0"/>
                  <a:pt x="1955" y="81"/>
                  <a:pt x="1601" y="258"/>
                </a:cubicBezTo>
                <a:cubicBezTo>
                  <a:pt x="1134" y="458"/>
                  <a:pt x="701" y="825"/>
                  <a:pt x="434" y="1292"/>
                </a:cubicBezTo>
                <a:cubicBezTo>
                  <a:pt x="167" y="1726"/>
                  <a:pt x="0" y="2293"/>
                  <a:pt x="167" y="2927"/>
                </a:cubicBezTo>
                <a:cubicBezTo>
                  <a:pt x="801" y="2827"/>
                  <a:pt x="1201" y="2760"/>
                  <a:pt x="1601" y="2693"/>
                </a:cubicBezTo>
                <a:cubicBezTo>
                  <a:pt x="1968" y="2593"/>
                  <a:pt x="2268" y="2493"/>
                  <a:pt x="2569" y="2360"/>
                </a:cubicBezTo>
                <a:cubicBezTo>
                  <a:pt x="2869" y="2226"/>
                  <a:pt x="3136" y="2060"/>
                  <a:pt x="3436" y="1826"/>
                </a:cubicBezTo>
                <a:cubicBezTo>
                  <a:pt x="3769" y="1593"/>
                  <a:pt x="4103" y="1326"/>
                  <a:pt x="4570" y="892"/>
                </a:cubicBezTo>
                <a:cubicBezTo>
                  <a:pt x="4170" y="358"/>
                  <a:pt x="3669" y="125"/>
                  <a:pt x="3136" y="25"/>
                </a:cubicBezTo>
                <a:cubicBezTo>
                  <a:pt x="3006" y="9"/>
                  <a:pt x="2877" y="0"/>
                  <a:pt x="274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1"/>
          <p:cNvSpPr/>
          <p:nvPr/>
        </p:nvSpPr>
        <p:spPr>
          <a:xfrm>
            <a:off x="7682219" y="4637752"/>
            <a:ext cx="107158" cy="181685"/>
          </a:xfrm>
          <a:custGeom>
            <a:avLst/>
            <a:gdLst/>
            <a:ahLst/>
            <a:cxnLst/>
            <a:rect l="l" t="t" r="r" b="b"/>
            <a:pathLst>
              <a:path w="2302" h="3903" extrusionOk="0">
                <a:moveTo>
                  <a:pt x="901" y="0"/>
                </a:moveTo>
                <a:cubicBezTo>
                  <a:pt x="534" y="467"/>
                  <a:pt x="334" y="767"/>
                  <a:pt x="200" y="1067"/>
                </a:cubicBezTo>
                <a:cubicBezTo>
                  <a:pt x="67" y="1368"/>
                  <a:pt x="0" y="1668"/>
                  <a:pt x="0" y="1968"/>
                </a:cubicBezTo>
                <a:cubicBezTo>
                  <a:pt x="0" y="2235"/>
                  <a:pt x="67" y="2535"/>
                  <a:pt x="200" y="2835"/>
                </a:cubicBezTo>
                <a:cubicBezTo>
                  <a:pt x="367" y="3136"/>
                  <a:pt x="567" y="3436"/>
                  <a:pt x="934" y="3903"/>
                </a:cubicBezTo>
                <a:cubicBezTo>
                  <a:pt x="1501" y="3703"/>
                  <a:pt x="1802" y="3336"/>
                  <a:pt x="2035" y="3002"/>
                </a:cubicBezTo>
                <a:cubicBezTo>
                  <a:pt x="2235" y="2669"/>
                  <a:pt x="2302" y="2302"/>
                  <a:pt x="2302" y="1935"/>
                </a:cubicBezTo>
                <a:cubicBezTo>
                  <a:pt x="2302" y="1568"/>
                  <a:pt x="2202" y="1201"/>
                  <a:pt x="2002" y="867"/>
                </a:cubicBezTo>
                <a:cubicBezTo>
                  <a:pt x="1802" y="534"/>
                  <a:pt x="1468" y="200"/>
                  <a:pt x="9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1"/>
          <p:cNvSpPr/>
          <p:nvPr/>
        </p:nvSpPr>
        <p:spPr>
          <a:xfrm>
            <a:off x="7474139" y="4755665"/>
            <a:ext cx="141326" cy="139883"/>
          </a:xfrm>
          <a:custGeom>
            <a:avLst/>
            <a:gdLst/>
            <a:ahLst/>
            <a:cxnLst/>
            <a:rect l="l" t="t" r="r" b="b"/>
            <a:pathLst>
              <a:path w="3036" h="3005" extrusionOk="0">
                <a:moveTo>
                  <a:pt x="1005" y="1"/>
                </a:moveTo>
                <a:cubicBezTo>
                  <a:pt x="692" y="1"/>
                  <a:pt x="346" y="72"/>
                  <a:pt x="0" y="302"/>
                </a:cubicBezTo>
                <a:cubicBezTo>
                  <a:pt x="134" y="869"/>
                  <a:pt x="201" y="1203"/>
                  <a:pt x="334" y="1503"/>
                </a:cubicBezTo>
                <a:cubicBezTo>
                  <a:pt x="434" y="1803"/>
                  <a:pt x="568" y="2037"/>
                  <a:pt x="768" y="2237"/>
                </a:cubicBezTo>
                <a:cubicBezTo>
                  <a:pt x="934" y="2437"/>
                  <a:pt x="1201" y="2604"/>
                  <a:pt x="1502" y="2737"/>
                </a:cubicBezTo>
                <a:cubicBezTo>
                  <a:pt x="1868" y="2871"/>
                  <a:pt x="2235" y="3004"/>
                  <a:pt x="2836" y="3004"/>
                </a:cubicBezTo>
                <a:cubicBezTo>
                  <a:pt x="3036" y="2471"/>
                  <a:pt x="3036" y="2037"/>
                  <a:pt x="2969" y="1637"/>
                </a:cubicBezTo>
                <a:cubicBezTo>
                  <a:pt x="2869" y="1270"/>
                  <a:pt x="2702" y="936"/>
                  <a:pt x="2436" y="636"/>
                </a:cubicBezTo>
                <a:cubicBezTo>
                  <a:pt x="2169" y="369"/>
                  <a:pt x="1835" y="136"/>
                  <a:pt x="1401" y="36"/>
                </a:cubicBezTo>
                <a:cubicBezTo>
                  <a:pt x="1278" y="15"/>
                  <a:pt x="1145" y="1"/>
                  <a:pt x="1005" y="1"/>
                </a:cubicBezTo>
                <a:close/>
              </a:path>
            </a:pathLst>
          </a:custGeom>
          <a:solidFill>
            <a:srgbClr val="A7AF5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1"/>
          <p:cNvSpPr/>
          <p:nvPr/>
        </p:nvSpPr>
        <p:spPr>
          <a:xfrm>
            <a:off x="7384065" y="4843925"/>
            <a:ext cx="705000" cy="214642"/>
          </a:xfrm>
          <a:custGeom>
            <a:avLst/>
            <a:gdLst/>
            <a:ahLst/>
            <a:cxnLst/>
            <a:rect l="l" t="t" r="r" b="b"/>
            <a:pathLst>
              <a:path w="15145" h="4611" extrusionOk="0">
                <a:moveTo>
                  <a:pt x="5876" y="1"/>
                </a:moveTo>
                <a:cubicBezTo>
                  <a:pt x="3468" y="1"/>
                  <a:pt x="3437" y="1775"/>
                  <a:pt x="3437" y="1775"/>
                </a:cubicBezTo>
                <a:cubicBezTo>
                  <a:pt x="3437" y="1775"/>
                  <a:pt x="3135" y="1225"/>
                  <a:pt x="2415" y="1225"/>
                </a:cubicBezTo>
                <a:cubicBezTo>
                  <a:pt x="2148" y="1225"/>
                  <a:pt x="1823" y="1301"/>
                  <a:pt x="1435" y="1509"/>
                </a:cubicBezTo>
                <a:cubicBezTo>
                  <a:pt x="1" y="2276"/>
                  <a:pt x="534" y="4611"/>
                  <a:pt x="534" y="4611"/>
                </a:cubicBezTo>
                <a:lnTo>
                  <a:pt x="15145" y="4611"/>
                </a:lnTo>
                <a:cubicBezTo>
                  <a:pt x="14592" y="2651"/>
                  <a:pt x="13459" y="2163"/>
                  <a:pt x="12468" y="2163"/>
                </a:cubicBezTo>
                <a:cubicBezTo>
                  <a:pt x="11485" y="2163"/>
                  <a:pt x="10642" y="2643"/>
                  <a:pt x="10642" y="2643"/>
                </a:cubicBezTo>
                <a:cubicBezTo>
                  <a:pt x="10642" y="2643"/>
                  <a:pt x="8774" y="141"/>
                  <a:pt x="6138" y="8"/>
                </a:cubicBezTo>
                <a:cubicBezTo>
                  <a:pt x="6048" y="3"/>
                  <a:pt x="5961" y="1"/>
                  <a:pt x="587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1"/>
          <p:cNvSpPr/>
          <p:nvPr/>
        </p:nvSpPr>
        <p:spPr>
          <a:xfrm>
            <a:off x="7407386" y="4913705"/>
            <a:ext cx="616462" cy="144864"/>
          </a:xfrm>
          <a:custGeom>
            <a:avLst/>
            <a:gdLst/>
            <a:ahLst/>
            <a:cxnLst/>
            <a:rect l="l" t="t" r="r" b="b"/>
            <a:pathLst>
              <a:path w="13243" h="3112" extrusionOk="0">
                <a:moveTo>
                  <a:pt x="5338" y="1"/>
                </a:moveTo>
                <a:cubicBezTo>
                  <a:pt x="3832" y="1"/>
                  <a:pt x="3289" y="711"/>
                  <a:pt x="3069" y="1244"/>
                </a:cubicBezTo>
                <a:cubicBezTo>
                  <a:pt x="3000" y="1382"/>
                  <a:pt x="2867" y="1457"/>
                  <a:pt x="2726" y="1457"/>
                </a:cubicBezTo>
                <a:cubicBezTo>
                  <a:pt x="2662" y="1457"/>
                  <a:pt x="2597" y="1442"/>
                  <a:pt x="2535" y="1411"/>
                </a:cubicBezTo>
                <a:cubicBezTo>
                  <a:pt x="2385" y="1311"/>
                  <a:pt x="2177" y="1236"/>
                  <a:pt x="1910" y="1236"/>
                </a:cubicBezTo>
                <a:cubicBezTo>
                  <a:pt x="1643" y="1236"/>
                  <a:pt x="1318" y="1311"/>
                  <a:pt x="934" y="1511"/>
                </a:cubicBezTo>
                <a:cubicBezTo>
                  <a:pt x="367" y="1811"/>
                  <a:pt x="100" y="2378"/>
                  <a:pt x="0" y="2945"/>
                </a:cubicBezTo>
                <a:cubicBezTo>
                  <a:pt x="33" y="3045"/>
                  <a:pt x="33" y="3112"/>
                  <a:pt x="33" y="3112"/>
                </a:cubicBezTo>
                <a:lnTo>
                  <a:pt x="12676" y="3112"/>
                </a:lnTo>
                <a:cubicBezTo>
                  <a:pt x="13143" y="3112"/>
                  <a:pt x="13243" y="2445"/>
                  <a:pt x="12809" y="2311"/>
                </a:cubicBezTo>
                <a:cubicBezTo>
                  <a:pt x="12514" y="2213"/>
                  <a:pt x="12226" y="2174"/>
                  <a:pt x="11950" y="2174"/>
                </a:cubicBezTo>
                <a:cubicBezTo>
                  <a:pt x="11571" y="2174"/>
                  <a:pt x="11217" y="2248"/>
                  <a:pt x="10908" y="2345"/>
                </a:cubicBezTo>
                <a:cubicBezTo>
                  <a:pt x="10789" y="2379"/>
                  <a:pt x="10666" y="2395"/>
                  <a:pt x="10543" y="2395"/>
                </a:cubicBezTo>
                <a:cubicBezTo>
                  <a:pt x="10183" y="2395"/>
                  <a:pt x="9822" y="2251"/>
                  <a:pt x="9574" y="1978"/>
                </a:cubicBezTo>
                <a:cubicBezTo>
                  <a:pt x="8806" y="1244"/>
                  <a:pt x="7405" y="110"/>
                  <a:pt x="5637" y="10"/>
                </a:cubicBezTo>
                <a:cubicBezTo>
                  <a:pt x="5534" y="4"/>
                  <a:pt x="5434" y="1"/>
                  <a:pt x="5338" y="1"/>
                </a:cubicBezTo>
                <a:close/>
              </a:path>
            </a:pathLst>
          </a:custGeom>
          <a:solidFill>
            <a:srgbClr val="8289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1"/>
          <p:cNvSpPr/>
          <p:nvPr/>
        </p:nvSpPr>
        <p:spPr>
          <a:xfrm>
            <a:off x="6851484" y="5029057"/>
            <a:ext cx="2040380" cy="144445"/>
          </a:xfrm>
          <a:custGeom>
            <a:avLst/>
            <a:gdLst/>
            <a:ahLst/>
            <a:cxnLst/>
            <a:rect l="l" t="t" r="r" b="b"/>
            <a:pathLst>
              <a:path w="43832" h="3103" extrusionOk="0">
                <a:moveTo>
                  <a:pt x="21916" y="0"/>
                </a:moveTo>
                <a:cubicBezTo>
                  <a:pt x="9807" y="0"/>
                  <a:pt x="0" y="701"/>
                  <a:pt x="0" y="1534"/>
                </a:cubicBezTo>
                <a:cubicBezTo>
                  <a:pt x="0" y="2402"/>
                  <a:pt x="9807" y="3102"/>
                  <a:pt x="21916" y="3102"/>
                </a:cubicBezTo>
                <a:cubicBezTo>
                  <a:pt x="34025" y="3102"/>
                  <a:pt x="43832" y="2402"/>
                  <a:pt x="43832" y="1534"/>
                </a:cubicBezTo>
                <a:cubicBezTo>
                  <a:pt x="43832" y="701"/>
                  <a:pt x="34025" y="0"/>
                  <a:pt x="2191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2" name="Google Shape;222;p1"/>
          <p:cNvGrpSpPr/>
          <p:nvPr/>
        </p:nvGrpSpPr>
        <p:grpSpPr>
          <a:xfrm>
            <a:off x="5195500" y="3175550"/>
            <a:ext cx="467000" cy="431100"/>
            <a:chOff x="1849650" y="1202325"/>
            <a:chExt cx="467000" cy="431100"/>
          </a:xfrm>
        </p:grpSpPr>
        <p:sp>
          <p:nvSpPr>
            <p:cNvPr id="223" name="Google Shape;223;p1"/>
            <p:cNvSpPr/>
            <p:nvPr/>
          </p:nvSpPr>
          <p:spPr>
            <a:xfrm>
              <a:off x="1880150" y="1400725"/>
              <a:ext cx="241525" cy="156500"/>
            </a:xfrm>
            <a:custGeom>
              <a:avLst/>
              <a:gdLst/>
              <a:ahLst/>
              <a:cxnLst/>
              <a:rect l="l" t="t" r="r" b="b"/>
              <a:pathLst>
                <a:path w="9661" h="6260" extrusionOk="0">
                  <a:moveTo>
                    <a:pt x="6275" y="0"/>
                  </a:moveTo>
                  <a:lnTo>
                    <a:pt x="6218" y="153"/>
                  </a:lnTo>
                  <a:cubicBezTo>
                    <a:pt x="4430" y="913"/>
                    <a:pt x="245" y="2701"/>
                    <a:pt x="36" y="5155"/>
                  </a:cubicBezTo>
                  <a:cubicBezTo>
                    <a:pt x="0" y="5983"/>
                    <a:pt x="417" y="6259"/>
                    <a:pt x="997" y="6259"/>
                  </a:cubicBezTo>
                  <a:cubicBezTo>
                    <a:pt x="1963" y="6259"/>
                    <a:pt x="3381" y="5493"/>
                    <a:pt x="3916" y="5231"/>
                  </a:cubicBezTo>
                  <a:cubicBezTo>
                    <a:pt x="5381" y="4413"/>
                    <a:pt x="9661" y="1085"/>
                    <a:pt x="627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1"/>
            <p:cNvSpPr/>
            <p:nvPr/>
          </p:nvSpPr>
          <p:spPr>
            <a:xfrm>
              <a:off x="1849650" y="1236200"/>
              <a:ext cx="216400" cy="208800"/>
            </a:xfrm>
            <a:custGeom>
              <a:avLst/>
              <a:gdLst/>
              <a:ahLst/>
              <a:cxnLst/>
              <a:rect l="l" t="t" r="r" b="b"/>
              <a:pathLst>
                <a:path w="8656" h="8352" extrusionOk="0">
                  <a:moveTo>
                    <a:pt x="2910" y="1"/>
                  </a:moveTo>
                  <a:cubicBezTo>
                    <a:pt x="2591" y="1"/>
                    <a:pt x="2279" y="72"/>
                    <a:pt x="1979" y="228"/>
                  </a:cubicBezTo>
                  <a:cubicBezTo>
                    <a:pt x="1" y="1275"/>
                    <a:pt x="400" y="4375"/>
                    <a:pt x="1351" y="5897"/>
                  </a:cubicBezTo>
                  <a:cubicBezTo>
                    <a:pt x="2131" y="7221"/>
                    <a:pt x="4158" y="8352"/>
                    <a:pt x="5946" y="8352"/>
                  </a:cubicBezTo>
                  <a:cubicBezTo>
                    <a:pt x="6906" y="8352"/>
                    <a:pt x="7797" y="8026"/>
                    <a:pt x="8389" y="7228"/>
                  </a:cubicBezTo>
                  <a:lnTo>
                    <a:pt x="8655" y="6125"/>
                  </a:lnTo>
                  <a:cubicBezTo>
                    <a:pt x="8251" y="4272"/>
                    <a:pt x="5384" y="1"/>
                    <a:pt x="29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1"/>
            <p:cNvSpPr/>
            <p:nvPr/>
          </p:nvSpPr>
          <p:spPr>
            <a:xfrm>
              <a:off x="2002225" y="1422750"/>
              <a:ext cx="168900" cy="210675"/>
            </a:xfrm>
            <a:custGeom>
              <a:avLst/>
              <a:gdLst/>
              <a:ahLst/>
              <a:cxnLst/>
              <a:rect l="l" t="t" r="r" b="b"/>
              <a:pathLst>
                <a:path w="6756" h="8427" extrusionOk="0">
                  <a:moveTo>
                    <a:pt x="2424" y="0"/>
                  </a:moveTo>
                  <a:cubicBezTo>
                    <a:pt x="1" y="0"/>
                    <a:pt x="1569" y="4431"/>
                    <a:pt x="2286" y="5777"/>
                  </a:cubicBezTo>
                  <a:cubicBezTo>
                    <a:pt x="2667" y="6422"/>
                    <a:pt x="3762" y="8427"/>
                    <a:pt x="4758" y="8427"/>
                  </a:cubicBezTo>
                  <a:cubicBezTo>
                    <a:pt x="5053" y="8427"/>
                    <a:pt x="5339" y="8251"/>
                    <a:pt x="5595" y="7812"/>
                  </a:cubicBezTo>
                  <a:cubicBezTo>
                    <a:pt x="6756" y="5663"/>
                    <a:pt x="4207" y="1877"/>
                    <a:pt x="3123" y="261"/>
                  </a:cubicBezTo>
                  <a:lnTo>
                    <a:pt x="3161" y="108"/>
                  </a:lnTo>
                  <a:cubicBezTo>
                    <a:pt x="2882" y="35"/>
                    <a:pt x="2638" y="0"/>
                    <a:pt x="24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1"/>
            <p:cNvSpPr/>
            <p:nvPr/>
          </p:nvSpPr>
          <p:spPr>
            <a:xfrm>
              <a:off x="2059825" y="1330725"/>
              <a:ext cx="256825" cy="166800"/>
            </a:xfrm>
            <a:custGeom>
              <a:avLst/>
              <a:gdLst/>
              <a:ahLst/>
              <a:cxnLst/>
              <a:rect l="l" t="t" r="r" b="b"/>
              <a:pathLst>
                <a:path w="10273" h="6672" extrusionOk="0">
                  <a:moveTo>
                    <a:pt x="6729" y="1"/>
                  </a:moveTo>
                  <a:cubicBezTo>
                    <a:pt x="4439" y="1"/>
                    <a:pt x="1416" y="1436"/>
                    <a:pt x="381" y="2458"/>
                  </a:cubicBezTo>
                  <a:lnTo>
                    <a:pt x="1" y="3542"/>
                  </a:lnTo>
                  <a:cubicBezTo>
                    <a:pt x="140" y="5616"/>
                    <a:pt x="2499" y="6671"/>
                    <a:pt x="4574" y="6671"/>
                  </a:cubicBezTo>
                  <a:cubicBezTo>
                    <a:pt x="5335" y="6671"/>
                    <a:pt x="6059" y="6529"/>
                    <a:pt x="6620" y="6243"/>
                  </a:cubicBezTo>
                  <a:cubicBezTo>
                    <a:pt x="8256" y="5482"/>
                    <a:pt x="10272" y="3086"/>
                    <a:pt x="9188" y="1146"/>
                  </a:cubicBezTo>
                  <a:cubicBezTo>
                    <a:pt x="8719" y="318"/>
                    <a:pt x="7805" y="1"/>
                    <a:pt x="67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1"/>
            <p:cNvSpPr/>
            <p:nvPr/>
          </p:nvSpPr>
          <p:spPr>
            <a:xfrm>
              <a:off x="2002300" y="1349400"/>
              <a:ext cx="114625" cy="210275"/>
            </a:xfrm>
            <a:custGeom>
              <a:avLst/>
              <a:gdLst/>
              <a:ahLst/>
              <a:cxnLst/>
              <a:rect l="l" t="t" r="r" b="b"/>
              <a:pathLst>
                <a:path w="4585" h="8411" extrusionOk="0">
                  <a:moveTo>
                    <a:pt x="2962" y="0"/>
                  </a:moveTo>
                  <a:cubicBezTo>
                    <a:pt x="1556" y="0"/>
                    <a:pt x="1" y="8281"/>
                    <a:pt x="324" y="8406"/>
                  </a:cubicBezTo>
                  <a:cubicBezTo>
                    <a:pt x="332" y="8409"/>
                    <a:pt x="340" y="8411"/>
                    <a:pt x="349" y="8411"/>
                  </a:cubicBezTo>
                  <a:cubicBezTo>
                    <a:pt x="996" y="8411"/>
                    <a:pt x="4584" y="1145"/>
                    <a:pt x="3215" y="94"/>
                  </a:cubicBezTo>
                  <a:cubicBezTo>
                    <a:pt x="3132" y="30"/>
                    <a:pt x="3047" y="0"/>
                    <a:pt x="29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1"/>
            <p:cNvSpPr/>
            <p:nvPr/>
          </p:nvSpPr>
          <p:spPr>
            <a:xfrm>
              <a:off x="2064600" y="1202325"/>
              <a:ext cx="118425" cy="158000"/>
            </a:xfrm>
            <a:custGeom>
              <a:avLst/>
              <a:gdLst/>
              <a:ahLst/>
              <a:cxnLst/>
              <a:rect l="l" t="t" r="r" b="b"/>
              <a:pathLst>
                <a:path w="4737" h="6320" extrusionOk="0">
                  <a:moveTo>
                    <a:pt x="497" y="0"/>
                  </a:moveTo>
                  <a:cubicBezTo>
                    <a:pt x="473" y="0"/>
                    <a:pt x="447" y="8"/>
                    <a:pt x="418" y="24"/>
                  </a:cubicBezTo>
                  <a:cubicBezTo>
                    <a:pt x="0" y="252"/>
                    <a:pt x="114" y="4246"/>
                    <a:pt x="171" y="6263"/>
                  </a:cubicBezTo>
                  <a:lnTo>
                    <a:pt x="495" y="6320"/>
                  </a:lnTo>
                  <a:cubicBezTo>
                    <a:pt x="1997" y="4741"/>
                    <a:pt x="4736" y="1583"/>
                    <a:pt x="4242" y="1108"/>
                  </a:cubicBezTo>
                  <a:cubicBezTo>
                    <a:pt x="4218" y="1086"/>
                    <a:pt x="4189" y="1076"/>
                    <a:pt x="4156" y="1076"/>
                  </a:cubicBezTo>
                  <a:cubicBezTo>
                    <a:pt x="3535" y="1076"/>
                    <a:pt x="1273" y="4577"/>
                    <a:pt x="552" y="5768"/>
                  </a:cubicBezTo>
                  <a:cubicBezTo>
                    <a:pt x="479" y="4072"/>
                    <a:pt x="1052" y="0"/>
                    <a:pt x="4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1"/>
            <p:cNvSpPr/>
            <p:nvPr/>
          </p:nvSpPr>
          <p:spPr>
            <a:xfrm>
              <a:off x="1875325" y="1263875"/>
              <a:ext cx="84200" cy="75450"/>
            </a:xfrm>
            <a:custGeom>
              <a:avLst/>
              <a:gdLst/>
              <a:ahLst/>
              <a:cxnLst/>
              <a:rect l="l" t="t" r="r" b="b"/>
              <a:pathLst>
                <a:path w="3368" h="3018" extrusionOk="0">
                  <a:moveTo>
                    <a:pt x="1479" y="0"/>
                  </a:moveTo>
                  <a:cubicBezTo>
                    <a:pt x="939" y="0"/>
                    <a:pt x="532" y="434"/>
                    <a:pt x="305" y="1024"/>
                  </a:cubicBezTo>
                  <a:cubicBezTo>
                    <a:pt x="1" y="1746"/>
                    <a:pt x="381" y="2602"/>
                    <a:pt x="1142" y="2907"/>
                  </a:cubicBezTo>
                  <a:cubicBezTo>
                    <a:pt x="1335" y="2982"/>
                    <a:pt x="1532" y="3017"/>
                    <a:pt x="1724" y="3017"/>
                  </a:cubicBezTo>
                  <a:cubicBezTo>
                    <a:pt x="2310" y="3017"/>
                    <a:pt x="2848" y="2685"/>
                    <a:pt x="3063" y="2127"/>
                  </a:cubicBezTo>
                  <a:cubicBezTo>
                    <a:pt x="3367" y="1404"/>
                    <a:pt x="2702" y="396"/>
                    <a:pt x="1922" y="91"/>
                  </a:cubicBezTo>
                  <a:cubicBezTo>
                    <a:pt x="1766" y="29"/>
                    <a:pt x="1618" y="0"/>
                    <a:pt x="14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1"/>
            <p:cNvSpPr/>
            <p:nvPr/>
          </p:nvSpPr>
          <p:spPr>
            <a:xfrm>
              <a:off x="1899100" y="1285300"/>
              <a:ext cx="37600" cy="34850"/>
            </a:xfrm>
            <a:custGeom>
              <a:avLst/>
              <a:gdLst/>
              <a:ahLst/>
              <a:cxnLst/>
              <a:rect l="l" t="t" r="r" b="b"/>
              <a:pathLst>
                <a:path w="1504" h="1394" extrusionOk="0">
                  <a:moveTo>
                    <a:pt x="725" y="1"/>
                  </a:moveTo>
                  <a:cubicBezTo>
                    <a:pt x="412" y="1"/>
                    <a:pt x="127" y="232"/>
                    <a:pt x="77" y="566"/>
                  </a:cubicBezTo>
                  <a:cubicBezTo>
                    <a:pt x="1" y="946"/>
                    <a:pt x="229" y="1308"/>
                    <a:pt x="590" y="1384"/>
                  </a:cubicBezTo>
                  <a:cubicBezTo>
                    <a:pt x="622" y="1390"/>
                    <a:pt x="654" y="1393"/>
                    <a:pt x="686" y="1393"/>
                  </a:cubicBezTo>
                  <a:cubicBezTo>
                    <a:pt x="1035" y="1393"/>
                    <a:pt x="1375" y="1029"/>
                    <a:pt x="1427" y="680"/>
                  </a:cubicBezTo>
                  <a:cubicBezTo>
                    <a:pt x="1503" y="300"/>
                    <a:pt x="1218" y="71"/>
                    <a:pt x="857" y="14"/>
                  </a:cubicBezTo>
                  <a:cubicBezTo>
                    <a:pt x="813" y="5"/>
                    <a:pt x="769" y="1"/>
                    <a:pt x="7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1"/>
            <p:cNvSpPr/>
            <p:nvPr/>
          </p:nvSpPr>
          <p:spPr>
            <a:xfrm>
              <a:off x="1895775" y="1499450"/>
              <a:ext cx="43775" cy="39150"/>
            </a:xfrm>
            <a:custGeom>
              <a:avLst/>
              <a:gdLst/>
              <a:ahLst/>
              <a:cxnLst/>
              <a:rect l="l" t="t" r="r" b="b"/>
              <a:pathLst>
                <a:path w="1751" h="1566" extrusionOk="0">
                  <a:moveTo>
                    <a:pt x="776" y="0"/>
                  </a:moveTo>
                  <a:cubicBezTo>
                    <a:pt x="491" y="0"/>
                    <a:pt x="274" y="219"/>
                    <a:pt x="153" y="521"/>
                  </a:cubicBezTo>
                  <a:cubicBezTo>
                    <a:pt x="1" y="902"/>
                    <a:pt x="210" y="1358"/>
                    <a:pt x="609" y="1510"/>
                  </a:cubicBezTo>
                  <a:cubicBezTo>
                    <a:pt x="708" y="1548"/>
                    <a:pt x="808" y="1566"/>
                    <a:pt x="906" y="1566"/>
                  </a:cubicBezTo>
                  <a:cubicBezTo>
                    <a:pt x="1207" y="1566"/>
                    <a:pt x="1484" y="1398"/>
                    <a:pt x="1598" y="1111"/>
                  </a:cubicBezTo>
                  <a:cubicBezTo>
                    <a:pt x="1751" y="730"/>
                    <a:pt x="1408" y="198"/>
                    <a:pt x="1009" y="46"/>
                  </a:cubicBezTo>
                  <a:cubicBezTo>
                    <a:pt x="927" y="15"/>
                    <a:pt x="849" y="0"/>
                    <a:pt x="7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1"/>
            <p:cNvSpPr/>
            <p:nvPr/>
          </p:nvSpPr>
          <p:spPr>
            <a:xfrm>
              <a:off x="1908150" y="1510400"/>
              <a:ext cx="20000" cy="18375"/>
            </a:xfrm>
            <a:custGeom>
              <a:avLst/>
              <a:gdLst/>
              <a:ahLst/>
              <a:cxnLst/>
              <a:rect l="l" t="t" r="r" b="b"/>
              <a:pathLst>
                <a:path w="800" h="735" extrusionOk="0">
                  <a:moveTo>
                    <a:pt x="391" y="1"/>
                  </a:moveTo>
                  <a:cubicBezTo>
                    <a:pt x="225" y="1"/>
                    <a:pt x="72" y="126"/>
                    <a:pt x="38" y="312"/>
                  </a:cubicBezTo>
                  <a:cubicBezTo>
                    <a:pt x="0" y="502"/>
                    <a:pt x="133" y="692"/>
                    <a:pt x="324" y="730"/>
                  </a:cubicBezTo>
                  <a:cubicBezTo>
                    <a:pt x="339" y="733"/>
                    <a:pt x="354" y="734"/>
                    <a:pt x="370" y="734"/>
                  </a:cubicBezTo>
                  <a:cubicBezTo>
                    <a:pt x="546" y="734"/>
                    <a:pt x="726" y="543"/>
                    <a:pt x="761" y="369"/>
                  </a:cubicBezTo>
                  <a:cubicBezTo>
                    <a:pt x="799" y="159"/>
                    <a:pt x="647" y="45"/>
                    <a:pt x="457" y="7"/>
                  </a:cubicBezTo>
                  <a:cubicBezTo>
                    <a:pt x="435" y="3"/>
                    <a:pt x="413" y="1"/>
                    <a:pt x="3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1"/>
            <p:cNvSpPr/>
            <p:nvPr/>
          </p:nvSpPr>
          <p:spPr>
            <a:xfrm>
              <a:off x="2089325" y="1563750"/>
              <a:ext cx="39950" cy="38675"/>
            </a:xfrm>
            <a:custGeom>
              <a:avLst/>
              <a:gdLst/>
              <a:ahLst/>
              <a:cxnLst/>
              <a:rect l="l" t="t" r="r" b="b"/>
              <a:pathLst>
                <a:path w="1598" h="1547" extrusionOk="0">
                  <a:moveTo>
                    <a:pt x="789" y="0"/>
                  </a:moveTo>
                  <a:cubicBezTo>
                    <a:pt x="400" y="0"/>
                    <a:pt x="74" y="311"/>
                    <a:pt x="38" y="707"/>
                  </a:cubicBezTo>
                  <a:cubicBezTo>
                    <a:pt x="0" y="1145"/>
                    <a:pt x="304" y="1525"/>
                    <a:pt x="723" y="1544"/>
                  </a:cubicBezTo>
                  <a:cubicBezTo>
                    <a:pt x="739" y="1546"/>
                    <a:pt x="754" y="1546"/>
                    <a:pt x="770" y="1546"/>
                  </a:cubicBezTo>
                  <a:cubicBezTo>
                    <a:pt x="1170" y="1546"/>
                    <a:pt x="1523" y="1090"/>
                    <a:pt x="1560" y="669"/>
                  </a:cubicBezTo>
                  <a:cubicBezTo>
                    <a:pt x="1598" y="251"/>
                    <a:pt x="1255" y="42"/>
                    <a:pt x="856" y="4"/>
                  </a:cubicBezTo>
                  <a:cubicBezTo>
                    <a:pt x="834" y="1"/>
                    <a:pt x="811" y="0"/>
                    <a:pt x="7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1"/>
            <p:cNvSpPr/>
            <p:nvPr/>
          </p:nvSpPr>
          <p:spPr>
            <a:xfrm>
              <a:off x="2099775" y="1574250"/>
              <a:ext cx="19050" cy="17700"/>
            </a:xfrm>
            <a:custGeom>
              <a:avLst/>
              <a:gdLst/>
              <a:ahLst/>
              <a:cxnLst/>
              <a:rect l="l" t="t" r="r" b="b"/>
              <a:pathLst>
                <a:path w="762" h="708" extrusionOk="0">
                  <a:moveTo>
                    <a:pt x="379" y="0"/>
                  </a:moveTo>
                  <a:cubicBezTo>
                    <a:pt x="367" y="0"/>
                    <a:pt x="355" y="1"/>
                    <a:pt x="343" y="2"/>
                  </a:cubicBezTo>
                  <a:cubicBezTo>
                    <a:pt x="134" y="21"/>
                    <a:pt x="1" y="192"/>
                    <a:pt x="20" y="401"/>
                  </a:cubicBezTo>
                  <a:cubicBezTo>
                    <a:pt x="37" y="579"/>
                    <a:pt x="272" y="708"/>
                    <a:pt x="458" y="708"/>
                  </a:cubicBezTo>
                  <a:cubicBezTo>
                    <a:pt x="471" y="708"/>
                    <a:pt x="483" y="707"/>
                    <a:pt x="495" y="706"/>
                  </a:cubicBezTo>
                  <a:cubicBezTo>
                    <a:pt x="704" y="687"/>
                    <a:pt x="761" y="496"/>
                    <a:pt x="742" y="306"/>
                  </a:cubicBezTo>
                  <a:cubicBezTo>
                    <a:pt x="725" y="128"/>
                    <a:pt x="557" y="0"/>
                    <a:pt x="3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1"/>
            <p:cNvSpPr/>
            <p:nvPr/>
          </p:nvSpPr>
          <p:spPr>
            <a:xfrm>
              <a:off x="2199625" y="1362050"/>
              <a:ext cx="84675" cy="73900"/>
            </a:xfrm>
            <a:custGeom>
              <a:avLst/>
              <a:gdLst/>
              <a:ahLst/>
              <a:cxnLst/>
              <a:rect l="l" t="t" r="r" b="b"/>
              <a:pathLst>
                <a:path w="3387" h="2956" extrusionOk="0">
                  <a:moveTo>
                    <a:pt x="1659" y="0"/>
                  </a:moveTo>
                  <a:cubicBezTo>
                    <a:pt x="1063" y="0"/>
                    <a:pt x="493" y="379"/>
                    <a:pt x="267" y="996"/>
                  </a:cubicBezTo>
                  <a:cubicBezTo>
                    <a:pt x="1" y="1776"/>
                    <a:pt x="362" y="2632"/>
                    <a:pt x="1104" y="2898"/>
                  </a:cubicBezTo>
                  <a:cubicBezTo>
                    <a:pt x="1214" y="2937"/>
                    <a:pt x="1328" y="2955"/>
                    <a:pt x="1445" y="2955"/>
                  </a:cubicBezTo>
                  <a:cubicBezTo>
                    <a:pt x="2122" y="2955"/>
                    <a:pt x="2877" y="2348"/>
                    <a:pt x="3120" y="1700"/>
                  </a:cubicBezTo>
                  <a:cubicBezTo>
                    <a:pt x="3387" y="920"/>
                    <a:pt x="2873" y="368"/>
                    <a:pt x="2131" y="83"/>
                  </a:cubicBezTo>
                  <a:cubicBezTo>
                    <a:pt x="1976" y="27"/>
                    <a:pt x="1816" y="0"/>
                    <a:pt x="16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1"/>
            <p:cNvSpPr/>
            <p:nvPr/>
          </p:nvSpPr>
          <p:spPr>
            <a:xfrm>
              <a:off x="2221975" y="1382450"/>
              <a:ext cx="37600" cy="34650"/>
            </a:xfrm>
            <a:custGeom>
              <a:avLst/>
              <a:gdLst/>
              <a:ahLst/>
              <a:cxnLst/>
              <a:rect l="l" t="t" r="r" b="b"/>
              <a:pathLst>
                <a:path w="1504" h="1386" extrusionOk="0">
                  <a:moveTo>
                    <a:pt x="747" y="0"/>
                  </a:moveTo>
                  <a:cubicBezTo>
                    <a:pt x="409" y="0"/>
                    <a:pt x="110" y="234"/>
                    <a:pt x="58" y="560"/>
                  </a:cubicBezTo>
                  <a:cubicBezTo>
                    <a:pt x="1" y="922"/>
                    <a:pt x="400" y="1321"/>
                    <a:pt x="781" y="1378"/>
                  </a:cubicBezTo>
                  <a:cubicBezTo>
                    <a:pt x="814" y="1383"/>
                    <a:pt x="845" y="1385"/>
                    <a:pt x="875" y="1385"/>
                  </a:cubicBezTo>
                  <a:cubicBezTo>
                    <a:pt x="1196" y="1385"/>
                    <a:pt x="1375" y="1119"/>
                    <a:pt x="1427" y="788"/>
                  </a:cubicBezTo>
                  <a:cubicBezTo>
                    <a:pt x="1504" y="427"/>
                    <a:pt x="1237" y="66"/>
                    <a:pt x="857" y="9"/>
                  </a:cubicBezTo>
                  <a:cubicBezTo>
                    <a:pt x="820" y="3"/>
                    <a:pt x="783" y="0"/>
                    <a:pt x="7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7" name="Google Shape;237;p1"/>
          <p:cNvGrpSpPr/>
          <p:nvPr/>
        </p:nvGrpSpPr>
        <p:grpSpPr>
          <a:xfrm>
            <a:off x="5611262" y="872525"/>
            <a:ext cx="2802033" cy="4226308"/>
            <a:chOff x="5154062" y="872525"/>
            <a:chExt cx="2802033" cy="4226308"/>
          </a:xfrm>
        </p:grpSpPr>
        <p:grpSp>
          <p:nvGrpSpPr>
            <p:cNvPr id="238" name="Google Shape;238;p1"/>
            <p:cNvGrpSpPr/>
            <p:nvPr/>
          </p:nvGrpSpPr>
          <p:grpSpPr>
            <a:xfrm>
              <a:off x="5154062" y="872525"/>
              <a:ext cx="2802033" cy="4226308"/>
              <a:chOff x="5535062" y="872525"/>
              <a:chExt cx="2802033" cy="4226308"/>
            </a:xfrm>
          </p:grpSpPr>
          <p:sp>
            <p:nvSpPr>
              <p:cNvPr id="239" name="Google Shape;239;p1"/>
              <p:cNvSpPr/>
              <p:nvPr/>
            </p:nvSpPr>
            <p:spPr>
              <a:xfrm>
                <a:off x="6623618" y="2764814"/>
                <a:ext cx="523585" cy="1695858"/>
              </a:xfrm>
              <a:custGeom>
                <a:avLst/>
                <a:gdLst/>
                <a:ahLst/>
                <a:cxnLst/>
                <a:rect l="l" t="t" r="r" b="b"/>
                <a:pathLst>
                  <a:path w="10509" h="34038" extrusionOk="0">
                    <a:moveTo>
                      <a:pt x="4034" y="1"/>
                    </a:moveTo>
                    <a:cubicBezTo>
                      <a:pt x="2621" y="1"/>
                      <a:pt x="1432" y="653"/>
                      <a:pt x="1335" y="1514"/>
                    </a:cubicBezTo>
                    <a:cubicBezTo>
                      <a:pt x="1" y="14323"/>
                      <a:pt x="1335" y="34037"/>
                      <a:pt x="1335" y="34037"/>
                    </a:cubicBezTo>
                    <a:lnTo>
                      <a:pt x="9207" y="34037"/>
                    </a:lnTo>
                    <a:cubicBezTo>
                      <a:pt x="9207" y="34037"/>
                      <a:pt x="10508" y="17459"/>
                      <a:pt x="8907" y="5083"/>
                    </a:cubicBezTo>
                    <a:cubicBezTo>
                      <a:pt x="8440" y="1285"/>
                      <a:pt x="6016" y="1"/>
                      <a:pt x="403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" name="Google Shape;240;p1"/>
              <p:cNvSpPr/>
              <p:nvPr/>
            </p:nvSpPr>
            <p:spPr>
              <a:xfrm>
                <a:off x="6420893" y="4379096"/>
                <a:ext cx="679778" cy="719736"/>
              </a:xfrm>
              <a:custGeom>
                <a:avLst/>
                <a:gdLst/>
                <a:ahLst/>
                <a:cxnLst/>
                <a:rect l="l" t="t" r="r" b="b"/>
                <a:pathLst>
                  <a:path w="13644" h="14446" extrusionOk="0">
                    <a:moveTo>
                      <a:pt x="9308" y="0"/>
                    </a:moveTo>
                    <a:cubicBezTo>
                      <a:pt x="7745" y="0"/>
                      <a:pt x="6256" y="154"/>
                      <a:pt x="4804" y="402"/>
                    </a:cubicBezTo>
                    <a:lnTo>
                      <a:pt x="5170" y="10042"/>
                    </a:lnTo>
                    <a:cubicBezTo>
                      <a:pt x="5204" y="10376"/>
                      <a:pt x="5004" y="10709"/>
                      <a:pt x="4703" y="10843"/>
                    </a:cubicBezTo>
                    <a:lnTo>
                      <a:pt x="434" y="12911"/>
                    </a:lnTo>
                    <a:cubicBezTo>
                      <a:pt x="167" y="13044"/>
                      <a:pt x="0" y="13311"/>
                      <a:pt x="0" y="13645"/>
                    </a:cubicBezTo>
                    <a:cubicBezTo>
                      <a:pt x="0" y="14078"/>
                      <a:pt x="367" y="14445"/>
                      <a:pt x="801" y="14445"/>
                    </a:cubicBezTo>
                    <a:lnTo>
                      <a:pt x="11975" y="14445"/>
                    </a:lnTo>
                    <a:lnTo>
                      <a:pt x="13643" y="402"/>
                    </a:lnTo>
                    <a:cubicBezTo>
                      <a:pt x="12125" y="120"/>
                      <a:pt x="10688" y="0"/>
                      <a:pt x="930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" name="Google Shape;241;p1"/>
              <p:cNvSpPr/>
              <p:nvPr/>
            </p:nvSpPr>
            <p:spPr>
              <a:xfrm>
                <a:off x="6420893" y="5050547"/>
                <a:ext cx="601657" cy="48278"/>
              </a:xfrm>
              <a:custGeom>
                <a:avLst/>
                <a:gdLst/>
                <a:ahLst/>
                <a:cxnLst/>
                <a:rect l="l" t="t" r="r" b="b"/>
                <a:pathLst>
                  <a:path w="12076" h="969" extrusionOk="0">
                    <a:moveTo>
                      <a:pt x="0" y="1"/>
                    </a:moveTo>
                    <a:cubicBezTo>
                      <a:pt x="0" y="34"/>
                      <a:pt x="0" y="101"/>
                      <a:pt x="0" y="168"/>
                    </a:cubicBezTo>
                    <a:cubicBezTo>
                      <a:pt x="0" y="601"/>
                      <a:pt x="367" y="968"/>
                      <a:pt x="801" y="968"/>
                    </a:cubicBezTo>
                    <a:lnTo>
                      <a:pt x="11975" y="968"/>
                    </a:lnTo>
                    <a:lnTo>
                      <a:pt x="1207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" name="Google Shape;242;p1"/>
              <p:cNvSpPr/>
              <p:nvPr/>
            </p:nvSpPr>
            <p:spPr>
              <a:xfrm>
                <a:off x="6897687" y="2588594"/>
                <a:ext cx="656661" cy="1872080"/>
              </a:xfrm>
              <a:custGeom>
                <a:avLst/>
                <a:gdLst/>
                <a:ahLst/>
                <a:cxnLst/>
                <a:rect l="l" t="t" r="r" b="b"/>
                <a:pathLst>
                  <a:path w="13180" h="37575" extrusionOk="0">
                    <a:moveTo>
                      <a:pt x="5253" y="0"/>
                    </a:moveTo>
                    <a:cubicBezTo>
                      <a:pt x="2585" y="0"/>
                      <a:pt x="0" y="3498"/>
                      <a:pt x="571" y="7019"/>
                    </a:cubicBezTo>
                    <a:cubicBezTo>
                      <a:pt x="1938" y="15692"/>
                      <a:pt x="4574" y="30336"/>
                      <a:pt x="5874" y="37574"/>
                    </a:cubicBezTo>
                    <a:lnTo>
                      <a:pt x="13180" y="37574"/>
                    </a:lnTo>
                    <a:cubicBezTo>
                      <a:pt x="12713" y="30402"/>
                      <a:pt x="11579" y="14658"/>
                      <a:pt x="9911" y="6252"/>
                    </a:cubicBezTo>
                    <a:cubicBezTo>
                      <a:pt x="9007" y="1694"/>
                      <a:pt x="7110" y="0"/>
                      <a:pt x="525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" name="Google Shape;243;p1"/>
              <p:cNvSpPr/>
              <p:nvPr/>
            </p:nvSpPr>
            <p:spPr>
              <a:xfrm>
                <a:off x="7155415" y="4370079"/>
                <a:ext cx="726362" cy="728754"/>
              </a:xfrm>
              <a:custGeom>
                <a:avLst/>
                <a:gdLst/>
                <a:ahLst/>
                <a:cxnLst/>
                <a:rect l="l" t="t" r="r" b="b"/>
                <a:pathLst>
                  <a:path w="14579" h="14627" extrusionOk="0">
                    <a:moveTo>
                      <a:pt x="4788" y="1"/>
                    </a:moveTo>
                    <a:cubicBezTo>
                      <a:pt x="3519" y="1"/>
                      <a:pt x="1914" y="190"/>
                      <a:pt x="1" y="783"/>
                    </a:cubicBezTo>
                    <a:lnTo>
                      <a:pt x="2503" y="14626"/>
                    </a:lnTo>
                    <a:lnTo>
                      <a:pt x="13777" y="14626"/>
                    </a:lnTo>
                    <a:cubicBezTo>
                      <a:pt x="14211" y="14626"/>
                      <a:pt x="14578" y="14259"/>
                      <a:pt x="14578" y="13826"/>
                    </a:cubicBezTo>
                    <a:cubicBezTo>
                      <a:pt x="14578" y="13526"/>
                      <a:pt x="14378" y="13259"/>
                      <a:pt x="14111" y="13125"/>
                    </a:cubicBezTo>
                    <a:lnTo>
                      <a:pt x="9775" y="10990"/>
                    </a:lnTo>
                    <a:cubicBezTo>
                      <a:pt x="9574" y="10890"/>
                      <a:pt x="9408" y="10657"/>
                      <a:pt x="9408" y="10423"/>
                    </a:cubicBezTo>
                    <a:lnTo>
                      <a:pt x="8207" y="583"/>
                    </a:lnTo>
                    <a:cubicBezTo>
                      <a:pt x="8207" y="583"/>
                      <a:pt x="7016" y="1"/>
                      <a:pt x="478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" name="Google Shape;244;p1"/>
              <p:cNvSpPr/>
              <p:nvPr/>
            </p:nvSpPr>
            <p:spPr>
              <a:xfrm>
                <a:off x="7270105" y="5050547"/>
                <a:ext cx="609977" cy="48278"/>
              </a:xfrm>
              <a:custGeom>
                <a:avLst/>
                <a:gdLst/>
                <a:ahLst/>
                <a:cxnLst/>
                <a:rect l="l" t="t" r="r" b="b"/>
                <a:pathLst>
                  <a:path w="12243" h="969" extrusionOk="0">
                    <a:moveTo>
                      <a:pt x="1" y="1"/>
                    </a:moveTo>
                    <a:lnTo>
                      <a:pt x="201" y="968"/>
                    </a:lnTo>
                    <a:lnTo>
                      <a:pt x="11442" y="968"/>
                    </a:lnTo>
                    <a:cubicBezTo>
                      <a:pt x="11909" y="968"/>
                      <a:pt x="12243" y="601"/>
                      <a:pt x="12243" y="168"/>
                    </a:cubicBezTo>
                    <a:cubicBezTo>
                      <a:pt x="12243" y="101"/>
                      <a:pt x="12243" y="68"/>
                      <a:pt x="122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" name="Google Shape;245;p1"/>
              <p:cNvSpPr/>
              <p:nvPr/>
            </p:nvSpPr>
            <p:spPr>
              <a:xfrm>
                <a:off x="6281293" y="1655278"/>
                <a:ext cx="737921" cy="703045"/>
              </a:xfrm>
              <a:custGeom>
                <a:avLst/>
                <a:gdLst/>
                <a:ahLst/>
                <a:cxnLst/>
                <a:rect l="l" t="t" r="r" b="b"/>
                <a:pathLst>
                  <a:path w="14811" h="14111" extrusionOk="0">
                    <a:moveTo>
                      <a:pt x="10107" y="0"/>
                    </a:moveTo>
                    <a:cubicBezTo>
                      <a:pt x="5237" y="2268"/>
                      <a:pt x="0" y="8873"/>
                      <a:pt x="0" y="8873"/>
                    </a:cubicBezTo>
                    <a:lnTo>
                      <a:pt x="1768" y="14110"/>
                    </a:lnTo>
                    <a:lnTo>
                      <a:pt x="10841" y="9207"/>
                    </a:lnTo>
                    <a:cubicBezTo>
                      <a:pt x="14811" y="6005"/>
                      <a:pt x="12376" y="0"/>
                      <a:pt x="1010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" name="Google Shape;246;p1"/>
              <p:cNvSpPr/>
              <p:nvPr/>
            </p:nvSpPr>
            <p:spPr>
              <a:xfrm>
                <a:off x="6135016" y="2032530"/>
                <a:ext cx="342430" cy="344074"/>
              </a:xfrm>
              <a:custGeom>
                <a:avLst/>
                <a:gdLst/>
                <a:ahLst/>
                <a:cxnLst/>
                <a:rect l="l" t="t" r="r" b="b"/>
                <a:pathLst>
                  <a:path w="6873" h="6906" extrusionOk="0">
                    <a:moveTo>
                      <a:pt x="3436" y="0"/>
                    </a:moveTo>
                    <a:cubicBezTo>
                      <a:pt x="1535" y="0"/>
                      <a:pt x="1" y="1568"/>
                      <a:pt x="1" y="3469"/>
                    </a:cubicBezTo>
                    <a:cubicBezTo>
                      <a:pt x="1" y="5337"/>
                      <a:pt x="1535" y="6905"/>
                      <a:pt x="3436" y="6905"/>
                    </a:cubicBezTo>
                    <a:cubicBezTo>
                      <a:pt x="5338" y="6905"/>
                      <a:pt x="6872" y="5337"/>
                      <a:pt x="6872" y="3469"/>
                    </a:cubicBezTo>
                    <a:cubicBezTo>
                      <a:pt x="6872" y="1568"/>
                      <a:pt x="5338" y="0"/>
                      <a:pt x="343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" name="Google Shape;247;p1"/>
              <p:cNvSpPr/>
              <p:nvPr/>
            </p:nvSpPr>
            <p:spPr>
              <a:xfrm>
                <a:off x="6038611" y="1854716"/>
                <a:ext cx="309198" cy="515912"/>
              </a:xfrm>
              <a:custGeom>
                <a:avLst/>
                <a:gdLst/>
                <a:ahLst/>
                <a:cxnLst/>
                <a:rect l="l" t="t" r="r" b="b"/>
                <a:pathLst>
                  <a:path w="6206" h="10355" extrusionOk="0">
                    <a:moveTo>
                      <a:pt x="3437" y="0"/>
                    </a:moveTo>
                    <a:cubicBezTo>
                      <a:pt x="2696" y="128"/>
                      <a:pt x="1897" y="686"/>
                      <a:pt x="934" y="686"/>
                    </a:cubicBezTo>
                    <a:cubicBezTo>
                      <a:pt x="639" y="686"/>
                      <a:pt x="329" y="633"/>
                      <a:pt x="1" y="500"/>
                    </a:cubicBezTo>
                    <a:lnTo>
                      <a:pt x="1" y="500"/>
                    </a:lnTo>
                    <a:cubicBezTo>
                      <a:pt x="401" y="4503"/>
                      <a:pt x="268" y="6672"/>
                      <a:pt x="835" y="8439"/>
                    </a:cubicBezTo>
                    <a:cubicBezTo>
                      <a:pt x="1232" y="9652"/>
                      <a:pt x="2343" y="10355"/>
                      <a:pt x="3493" y="10355"/>
                    </a:cubicBezTo>
                    <a:cubicBezTo>
                      <a:pt x="4084" y="10355"/>
                      <a:pt x="4684" y="10170"/>
                      <a:pt x="5205" y="9774"/>
                    </a:cubicBezTo>
                    <a:cubicBezTo>
                      <a:pt x="6205" y="9007"/>
                      <a:pt x="6205" y="7739"/>
                      <a:pt x="5705" y="6571"/>
                    </a:cubicBezTo>
                    <a:lnTo>
                      <a:pt x="3437" y="0"/>
                    </a:lnTo>
                    <a:close/>
                  </a:path>
                </a:pathLst>
              </a:custGeom>
              <a:solidFill>
                <a:srgbClr val="8243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" name="Google Shape;248;p1"/>
              <p:cNvSpPr/>
              <p:nvPr/>
            </p:nvSpPr>
            <p:spPr>
              <a:xfrm>
                <a:off x="5935579" y="1610588"/>
                <a:ext cx="274273" cy="298885"/>
              </a:xfrm>
              <a:custGeom>
                <a:avLst/>
                <a:gdLst/>
                <a:ahLst/>
                <a:cxnLst/>
                <a:rect l="l" t="t" r="r" b="b"/>
                <a:pathLst>
                  <a:path w="5505" h="5999" extrusionOk="0">
                    <a:moveTo>
                      <a:pt x="3169" y="0"/>
                    </a:moveTo>
                    <a:cubicBezTo>
                      <a:pt x="3073" y="0"/>
                      <a:pt x="2973" y="10"/>
                      <a:pt x="2870" y="30"/>
                    </a:cubicBezTo>
                    <a:lnTo>
                      <a:pt x="3036" y="997"/>
                    </a:lnTo>
                    <a:cubicBezTo>
                      <a:pt x="3170" y="1731"/>
                      <a:pt x="2736" y="2432"/>
                      <a:pt x="2036" y="2632"/>
                    </a:cubicBezTo>
                    <a:lnTo>
                      <a:pt x="1" y="3165"/>
                    </a:lnTo>
                    <a:lnTo>
                      <a:pt x="2069" y="5400"/>
                    </a:lnTo>
                    <a:cubicBezTo>
                      <a:pt x="2616" y="5785"/>
                      <a:pt x="3144" y="5999"/>
                      <a:pt x="3654" y="5999"/>
                    </a:cubicBezTo>
                    <a:cubicBezTo>
                      <a:pt x="4296" y="5999"/>
                      <a:pt x="4911" y="5661"/>
                      <a:pt x="5505" y="4900"/>
                    </a:cubicBezTo>
                    <a:lnTo>
                      <a:pt x="5071" y="1798"/>
                    </a:lnTo>
                    <a:cubicBezTo>
                      <a:pt x="5071" y="1798"/>
                      <a:pt x="4491" y="0"/>
                      <a:pt x="3169" y="0"/>
                    </a:cubicBezTo>
                    <a:close/>
                  </a:path>
                </a:pathLst>
              </a:custGeom>
              <a:solidFill>
                <a:srgbClr val="8243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" name="Google Shape;249;p1"/>
              <p:cNvSpPr/>
              <p:nvPr/>
            </p:nvSpPr>
            <p:spPr>
              <a:xfrm>
                <a:off x="7856756" y="1218190"/>
                <a:ext cx="480339" cy="173482"/>
              </a:xfrm>
              <a:custGeom>
                <a:avLst/>
                <a:gdLst/>
                <a:ahLst/>
                <a:cxnLst/>
                <a:rect l="l" t="t" r="r" b="b"/>
                <a:pathLst>
                  <a:path w="9641" h="3482" extrusionOk="0">
                    <a:moveTo>
                      <a:pt x="5605" y="0"/>
                    </a:moveTo>
                    <a:lnTo>
                      <a:pt x="534" y="501"/>
                    </a:lnTo>
                    <a:lnTo>
                      <a:pt x="468" y="501"/>
                    </a:lnTo>
                    <a:cubicBezTo>
                      <a:pt x="167" y="567"/>
                      <a:pt x="1" y="834"/>
                      <a:pt x="67" y="1134"/>
                    </a:cubicBezTo>
                    <a:cubicBezTo>
                      <a:pt x="134" y="1335"/>
                      <a:pt x="301" y="1468"/>
                      <a:pt x="501" y="1501"/>
                    </a:cubicBezTo>
                    <a:lnTo>
                      <a:pt x="4537" y="3336"/>
                    </a:lnTo>
                    <a:cubicBezTo>
                      <a:pt x="4639" y="3438"/>
                      <a:pt x="4761" y="3481"/>
                      <a:pt x="4901" y="3481"/>
                    </a:cubicBezTo>
                    <a:cubicBezTo>
                      <a:pt x="4945" y="3481"/>
                      <a:pt x="4990" y="3477"/>
                      <a:pt x="5038" y="3469"/>
                    </a:cubicBezTo>
                    <a:lnTo>
                      <a:pt x="5104" y="3436"/>
                    </a:lnTo>
                    <a:lnTo>
                      <a:pt x="9507" y="1935"/>
                    </a:lnTo>
                    <a:cubicBezTo>
                      <a:pt x="9574" y="1935"/>
                      <a:pt x="9641" y="1835"/>
                      <a:pt x="9608" y="1768"/>
                    </a:cubicBezTo>
                    <a:cubicBezTo>
                      <a:pt x="9608" y="1668"/>
                      <a:pt x="9507" y="1635"/>
                      <a:pt x="9441" y="1635"/>
                    </a:cubicBezTo>
                    <a:lnTo>
                      <a:pt x="4971" y="2435"/>
                    </a:lnTo>
                    <a:lnTo>
                      <a:pt x="4304" y="2102"/>
                    </a:lnTo>
                    <a:lnTo>
                      <a:pt x="8874" y="634"/>
                    </a:lnTo>
                    <a:cubicBezTo>
                      <a:pt x="8974" y="634"/>
                      <a:pt x="9007" y="534"/>
                      <a:pt x="9007" y="467"/>
                    </a:cubicBezTo>
                    <a:cubicBezTo>
                      <a:pt x="8974" y="367"/>
                      <a:pt x="8907" y="334"/>
                      <a:pt x="8807" y="334"/>
                    </a:cubicBezTo>
                    <a:lnTo>
                      <a:pt x="2903" y="1501"/>
                    </a:lnTo>
                    <a:lnTo>
                      <a:pt x="2169" y="1134"/>
                    </a:lnTo>
                    <a:lnTo>
                      <a:pt x="5671" y="300"/>
                    </a:lnTo>
                    <a:cubicBezTo>
                      <a:pt x="5738" y="300"/>
                      <a:pt x="5805" y="200"/>
                      <a:pt x="5805" y="134"/>
                    </a:cubicBezTo>
                    <a:cubicBezTo>
                      <a:pt x="5771" y="34"/>
                      <a:pt x="5705" y="0"/>
                      <a:pt x="56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" name="Google Shape;250;p1"/>
              <p:cNvSpPr/>
              <p:nvPr/>
            </p:nvSpPr>
            <p:spPr>
              <a:xfrm>
                <a:off x="5535062" y="1305179"/>
                <a:ext cx="2481310" cy="585365"/>
              </a:xfrm>
              <a:custGeom>
                <a:avLst/>
                <a:gdLst/>
                <a:ahLst/>
                <a:cxnLst/>
                <a:rect l="l" t="t" r="r" b="b"/>
                <a:pathLst>
                  <a:path w="49803" h="11749" extrusionOk="0">
                    <a:moveTo>
                      <a:pt x="49266" y="1"/>
                    </a:moveTo>
                    <a:cubicBezTo>
                      <a:pt x="49224" y="1"/>
                      <a:pt x="49180" y="8"/>
                      <a:pt x="49136" y="22"/>
                    </a:cubicBezTo>
                    <a:lnTo>
                      <a:pt x="701" y="10063"/>
                    </a:lnTo>
                    <a:cubicBezTo>
                      <a:pt x="268" y="10163"/>
                      <a:pt x="1" y="10596"/>
                      <a:pt x="67" y="11030"/>
                    </a:cubicBezTo>
                    <a:cubicBezTo>
                      <a:pt x="126" y="11441"/>
                      <a:pt x="495" y="11748"/>
                      <a:pt x="900" y="11748"/>
                    </a:cubicBezTo>
                    <a:cubicBezTo>
                      <a:pt x="956" y="11748"/>
                      <a:pt x="1012" y="11743"/>
                      <a:pt x="1068" y="11731"/>
                    </a:cubicBezTo>
                    <a:lnTo>
                      <a:pt x="49336" y="923"/>
                    </a:lnTo>
                    <a:cubicBezTo>
                      <a:pt x="49670" y="856"/>
                      <a:pt x="49803" y="456"/>
                      <a:pt x="49636" y="189"/>
                    </a:cubicBezTo>
                    <a:cubicBezTo>
                      <a:pt x="49558" y="85"/>
                      <a:pt x="49419" y="1"/>
                      <a:pt x="492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" name="Google Shape;251;p1"/>
              <p:cNvSpPr/>
              <p:nvPr/>
            </p:nvSpPr>
            <p:spPr>
              <a:xfrm>
                <a:off x="6031985" y="1324560"/>
                <a:ext cx="1981092" cy="457072"/>
              </a:xfrm>
              <a:custGeom>
                <a:avLst/>
                <a:gdLst/>
                <a:ahLst/>
                <a:cxnLst/>
                <a:rect l="l" t="t" r="r" b="b"/>
                <a:pathLst>
                  <a:path w="39763" h="9174" extrusionOk="0">
                    <a:moveTo>
                      <a:pt x="39729" y="0"/>
                    </a:moveTo>
                    <a:cubicBezTo>
                      <a:pt x="39728" y="0"/>
                      <a:pt x="30589" y="2669"/>
                      <a:pt x="24218" y="3436"/>
                    </a:cubicBezTo>
                    <a:lnTo>
                      <a:pt x="20215" y="3703"/>
                    </a:lnTo>
                    <a:cubicBezTo>
                      <a:pt x="17005" y="5503"/>
                      <a:pt x="12553" y="6197"/>
                      <a:pt x="8851" y="6197"/>
                    </a:cubicBezTo>
                    <a:cubicBezTo>
                      <a:pt x="8437" y="6197"/>
                      <a:pt x="8032" y="6188"/>
                      <a:pt x="7639" y="6171"/>
                    </a:cubicBezTo>
                    <a:lnTo>
                      <a:pt x="1" y="7772"/>
                    </a:lnTo>
                    <a:cubicBezTo>
                      <a:pt x="167" y="8206"/>
                      <a:pt x="401" y="8673"/>
                      <a:pt x="801" y="9173"/>
                    </a:cubicBezTo>
                    <a:lnTo>
                      <a:pt x="39362" y="534"/>
                    </a:lnTo>
                    <a:cubicBezTo>
                      <a:pt x="39629" y="467"/>
                      <a:pt x="39762" y="234"/>
                      <a:pt x="397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" name="Google Shape;252;p1"/>
              <p:cNvSpPr/>
              <p:nvPr/>
            </p:nvSpPr>
            <p:spPr>
              <a:xfrm>
                <a:off x="5975487" y="1629072"/>
                <a:ext cx="99745" cy="147076"/>
              </a:xfrm>
              <a:custGeom>
                <a:avLst/>
                <a:gdLst/>
                <a:ahLst/>
                <a:cxnLst/>
                <a:rect l="l" t="t" r="r" b="b"/>
                <a:pathLst>
                  <a:path w="2002" h="2952" extrusionOk="0">
                    <a:moveTo>
                      <a:pt x="790" y="0"/>
                    </a:moveTo>
                    <a:cubicBezTo>
                      <a:pt x="728" y="0"/>
                      <a:pt x="664" y="8"/>
                      <a:pt x="601" y="26"/>
                    </a:cubicBezTo>
                    <a:cubicBezTo>
                      <a:pt x="234" y="126"/>
                      <a:pt x="0" y="493"/>
                      <a:pt x="134" y="860"/>
                    </a:cubicBezTo>
                    <a:lnTo>
                      <a:pt x="567" y="2428"/>
                    </a:lnTo>
                    <a:cubicBezTo>
                      <a:pt x="652" y="2737"/>
                      <a:pt x="949" y="2951"/>
                      <a:pt x="1260" y="2951"/>
                    </a:cubicBezTo>
                    <a:cubicBezTo>
                      <a:pt x="1318" y="2951"/>
                      <a:pt x="1377" y="2944"/>
                      <a:pt x="1435" y="2928"/>
                    </a:cubicBezTo>
                    <a:cubicBezTo>
                      <a:pt x="1802" y="2794"/>
                      <a:pt x="2002" y="2428"/>
                      <a:pt x="1902" y="2061"/>
                    </a:cubicBezTo>
                    <a:lnTo>
                      <a:pt x="1435" y="493"/>
                    </a:lnTo>
                    <a:cubicBezTo>
                      <a:pt x="1352" y="190"/>
                      <a:pt x="1087" y="0"/>
                      <a:pt x="790" y="0"/>
                    </a:cubicBezTo>
                    <a:close/>
                  </a:path>
                </a:pathLst>
              </a:custGeom>
              <a:solidFill>
                <a:srgbClr val="8243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" name="Google Shape;253;p1"/>
              <p:cNvSpPr/>
              <p:nvPr/>
            </p:nvSpPr>
            <p:spPr>
              <a:xfrm>
                <a:off x="6043643" y="1610239"/>
                <a:ext cx="79816" cy="149916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3009" extrusionOk="0">
                    <a:moveTo>
                      <a:pt x="701" y="1"/>
                    </a:moveTo>
                    <a:cubicBezTo>
                      <a:pt x="679" y="1"/>
                      <a:pt x="656" y="2"/>
                      <a:pt x="634" y="4"/>
                    </a:cubicBezTo>
                    <a:cubicBezTo>
                      <a:pt x="267" y="70"/>
                      <a:pt x="0" y="404"/>
                      <a:pt x="33" y="771"/>
                    </a:cubicBezTo>
                    <a:lnTo>
                      <a:pt x="200" y="2405"/>
                    </a:lnTo>
                    <a:cubicBezTo>
                      <a:pt x="232" y="2751"/>
                      <a:pt x="530" y="3009"/>
                      <a:pt x="900" y="3009"/>
                    </a:cubicBezTo>
                    <a:cubicBezTo>
                      <a:pt x="922" y="3009"/>
                      <a:pt x="945" y="3008"/>
                      <a:pt x="967" y="3006"/>
                    </a:cubicBezTo>
                    <a:cubicBezTo>
                      <a:pt x="1334" y="2972"/>
                      <a:pt x="1601" y="2639"/>
                      <a:pt x="1568" y="2238"/>
                    </a:cubicBezTo>
                    <a:lnTo>
                      <a:pt x="1401" y="637"/>
                    </a:lnTo>
                    <a:cubicBezTo>
                      <a:pt x="1370" y="260"/>
                      <a:pt x="1071" y="1"/>
                      <a:pt x="701" y="1"/>
                    </a:cubicBezTo>
                    <a:close/>
                  </a:path>
                </a:pathLst>
              </a:custGeom>
              <a:solidFill>
                <a:srgbClr val="8243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" name="Google Shape;254;p1"/>
              <p:cNvSpPr/>
              <p:nvPr/>
            </p:nvSpPr>
            <p:spPr>
              <a:xfrm>
                <a:off x="6066910" y="1658268"/>
                <a:ext cx="249312" cy="220465"/>
              </a:xfrm>
              <a:custGeom>
                <a:avLst/>
                <a:gdLst/>
                <a:ahLst/>
                <a:cxnLst/>
                <a:rect l="l" t="t" r="r" b="b"/>
                <a:pathLst>
                  <a:path w="5004" h="4425" extrusionOk="0">
                    <a:moveTo>
                      <a:pt x="3083" y="1"/>
                    </a:moveTo>
                    <a:cubicBezTo>
                      <a:pt x="3045" y="1"/>
                      <a:pt x="3007" y="3"/>
                      <a:pt x="2969" y="7"/>
                    </a:cubicBezTo>
                    <a:lnTo>
                      <a:pt x="500" y="407"/>
                    </a:lnTo>
                    <a:cubicBezTo>
                      <a:pt x="33" y="507"/>
                      <a:pt x="0" y="1174"/>
                      <a:pt x="467" y="1308"/>
                    </a:cubicBezTo>
                    <a:lnTo>
                      <a:pt x="600" y="1308"/>
                    </a:lnTo>
                    <a:cubicBezTo>
                      <a:pt x="1301" y="1375"/>
                      <a:pt x="2368" y="1408"/>
                      <a:pt x="2368" y="1408"/>
                    </a:cubicBezTo>
                    <a:cubicBezTo>
                      <a:pt x="2368" y="1408"/>
                      <a:pt x="0" y="2876"/>
                      <a:pt x="1001" y="4143"/>
                    </a:cubicBezTo>
                    <a:cubicBezTo>
                      <a:pt x="1156" y="4354"/>
                      <a:pt x="1408" y="4425"/>
                      <a:pt x="1675" y="4425"/>
                    </a:cubicBezTo>
                    <a:cubicBezTo>
                      <a:pt x="2209" y="4425"/>
                      <a:pt x="2802" y="4143"/>
                      <a:pt x="2802" y="4143"/>
                    </a:cubicBezTo>
                    <a:cubicBezTo>
                      <a:pt x="4370" y="3276"/>
                      <a:pt x="5004" y="1775"/>
                      <a:pt x="4603" y="1174"/>
                    </a:cubicBezTo>
                    <a:cubicBezTo>
                      <a:pt x="4370" y="874"/>
                      <a:pt x="4036" y="541"/>
                      <a:pt x="3803" y="274"/>
                    </a:cubicBezTo>
                    <a:cubicBezTo>
                      <a:pt x="3599" y="99"/>
                      <a:pt x="3344" y="1"/>
                      <a:pt x="3083" y="1"/>
                    </a:cubicBezTo>
                    <a:close/>
                  </a:path>
                </a:pathLst>
              </a:custGeom>
              <a:solidFill>
                <a:srgbClr val="8243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" name="Google Shape;255;p1"/>
              <p:cNvSpPr/>
              <p:nvPr/>
            </p:nvSpPr>
            <p:spPr>
              <a:xfrm>
                <a:off x="6572102" y="1540588"/>
                <a:ext cx="998891" cy="1196637"/>
              </a:xfrm>
              <a:custGeom>
                <a:avLst/>
                <a:gdLst/>
                <a:ahLst/>
                <a:cxnLst/>
                <a:rect l="l" t="t" r="r" b="b"/>
                <a:pathLst>
                  <a:path w="20049" h="24018" extrusionOk="0">
                    <a:moveTo>
                      <a:pt x="13710" y="1"/>
                    </a:moveTo>
                    <a:cubicBezTo>
                      <a:pt x="9274" y="267"/>
                      <a:pt x="4270" y="2302"/>
                      <a:pt x="4270" y="2302"/>
                    </a:cubicBezTo>
                    <a:cubicBezTo>
                      <a:pt x="4270" y="2302"/>
                      <a:pt x="1" y="10541"/>
                      <a:pt x="2536" y="24018"/>
                    </a:cubicBezTo>
                    <a:lnTo>
                      <a:pt x="15011" y="23017"/>
                    </a:lnTo>
                    <a:cubicBezTo>
                      <a:pt x="15011" y="23017"/>
                      <a:pt x="15912" y="10208"/>
                      <a:pt x="20048" y="4537"/>
                    </a:cubicBezTo>
                    <a:cubicBezTo>
                      <a:pt x="20048" y="4537"/>
                      <a:pt x="19448" y="167"/>
                      <a:pt x="1371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" name="Google Shape;256;p1"/>
              <p:cNvSpPr/>
              <p:nvPr/>
            </p:nvSpPr>
            <p:spPr>
              <a:xfrm>
                <a:off x="7019153" y="872525"/>
                <a:ext cx="398929" cy="330772"/>
              </a:xfrm>
              <a:custGeom>
                <a:avLst/>
                <a:gdLst/>
                <a:ahLst/>
                <a:cxnLst/>
                <a:rect l="l" t="t" r="r" b="b"/>
                <a:pathLst>
                  <a:path w="8007" h="6639" extrusionOk="0">
                    <a:moveTo>
                      <a:pt x="4169" y="0"/>
                    </a:moveTo>
                    <a:cubicBezTo>
                      <a:pt x="3008" y="0"/>
                      <a:pt x="1880" y="618"/>
                      <a:pt x="1268" y="1701"/>
                    </a:cubicBezTo>
                    <a:lnTo>
                      <a:pt x="1" y="3936"/>
                    </a:lnTo>
                    <a:lnTo>
                      <a:pt x="5972" y="6638"/>
                    </a:lnTo>
                    <a:lnTo>
                      <a:pt x="6972" y="5070"/>
                    </a:lnTo>
                    <a:cubicBezTo>
                      <a:pt x="8006" y="3402"/>
                      <a:pt x="7373" y="1201"/>
                      <a:pt x="5605" y="334"/>
                    </a:cubicBezTo>
                    <a:cubicBezTo>
                      <a:pt x="5143" y="108"/>
                      <a:pt x="4653" y="0"/>
                      <a:pt x="41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" name="Google Shape;257;p1"/>
              <p:cNvSpPr/>
              <p:nvPr/>
            </p:nvSpPr>
            <p:spPr>
              <a:xfrm>
                <a:off x="7019153" y="990503"/>
                <a:ext cx="345718" cy="212792"/>
              </a:xfrm>
              <a:custGeom>
                <a:avLst/>
                <a:gdLst/>
                <a:ahLst/>
                <a:cxnLst/>
                <a:rect l="l" t="t" r="r" b="b"/>
                <a:pathLst>
                  <a:path w="6939" h="4271" extrusionOk="0">
                    <a:moveTo>
                      <a:pt x="901" y="0"/>
                    </a:moveTo>
                    <a:lnTo>
                      <a:pt x="1" y="1568"/>
                    </a:lnTo>
                    <a:lnTo>
                      <a:pt x="5972" y="4270"/>
                    </a:lnTo>
                    <a:lnTo>
                      <a:pt x="6939" y="2736"/>
                    </a:lnTo>
                    <a:cubicBezTo>
                      <a:pt x="5738" y="1902"/>
                      <a:pt x="3737" y="768"/>
                      <a:pt x="901" y="0"/>
                    </a:cubicBezTo>
                    <a:close/>
                  </a:path>
                </a:pathLst>
              </a:custGeom>
              <a:solidFill>
                <a:srgbClr val="8FC6C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" name="Google Shape;258;p1"/>
              <p:cNvSpPr/>
              <p:nvPr/>
            </p:nvSpPr>
            <p:spPr>
              <a:xfrm>
                <a:off x="6744934" y="1029514"/>
                <a:ext cx="737971" cy="347612"/>
              </a:xfrm>
              <a:custGeom>
                <a:avLst/>
                <a:gdLst/>
                <a:ahLst/>
                <a:cxnLst/>
                <a:rect l="l" t="t" r="r" b="b"/>
                <a:pathLst>
                  <a:path w="14812" h="6977" extrusionOk="0">
                    <a:moveTo>
                      <a:pt x="2486" y="1"/>
                    </a:moveTo>
                    <a:cubicBezTo>
                      <a:pt x="1416" y="1"/>
                      <a:pt x="679" y="246"/>
                      <a:pt x="468" y="752"/>
                    </a:cubicBezTo>
                    <a:cubicBezTo>
                      <a:pt x="1" y="1953"/>
                      <a:pt x="2736" y="4121"/>
                      <a:pt x="6572" y="5655"/>
                    </a:cubicBezTo>
                    <a:cubicBezTo>
                      <a:pt x="8784" y="6521"/>
                      <a:pt x="10874" y="6976"/>
                      <a:pt x="12337" y="6976"/>
                    </a:cubicBezTo>
                    <a:cubicBezTo>
                      <a:pt x="13411" y="6976"/>
                      <a:pt x="14147" y="6731"/>
                      <a:pt x="14344" y="6222"/>
                    </a:cubicBezTo>
                    <a:cubicBezTo>
                      <a:pt x="14811" y="5055"/>
                      <a:pt x="12109" y="2853"/>
                      <a:pt x="8273" y="1352"/>
                    </a:cubicBezTo>
                    <a:cubicBezTo>
                      <a:pt x="6053" y="464"/>
                      <a:pt x="3956" y="1"/>
                      <a:pt x="248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" name="Google Shape;259;p1"/>
              <p:cNvSpPr/>
              <p:nvPr/>
            </p:nvSpPr>
            <p:spPr>
              <a:xfrm>
                <a:off x="7027473" y="1352809"/>
                <a:ext cx="192813" cy="302024"/>
              </a:xfrm>
              <a:custGeom>
                <a:avLst/>
                <a:gdLst/>
                <a:ahLst/>
                <a:cxnLst/>
                <a:rect l="l" t="t" r="r" b="b"/>
                <a:pathLst>
                  <a:path w="3870" h="6062" extrusionOk="0">
                    <a:moveTo>
                      <a:pt x="601" y="0"/>
                    </a:moveTo>
                    <a:lnTo>
                      <a:pt x="67" y="4503"/>
                    </a:lnTo>
                    <a:cubicBezTo>
                      <a:pt x="0" y="5104"/>
                      <a:pt x="334" y="5671"/>
                      <a:pt x="901" y="5904"/>
                    </a:cubicBezTo>
                    <a:cubicBezTo>
                      <a:pt x="1154" y="6010"/>
                      <a:pt x="1410" y="6062"/>
                      <a:pt x="1668" y="6062"/>
                    </a:cubicBezTo>
                    <a:cubicBezTo>
                      <a:pt x="2228" y="6062"/>
                      <a:pt x="2799" y="5817"/>
                      <a:pt x="3370" y="5337"/>
                    </a:cubicBezTo>
                    <a:cubicBezTo>
                      <a:pt x="3703" y="5070"/>
                      <a:pt x="3870" y="4670"/>
                      <a:pt x="3837" y="4270"/>
                    </a:cubicBezTo>
                    <a:lnTo>
                      <a:pt x="3603" y="0"/>
                    </a:lnTo>
                    <a:close/>
                  </a:path>
                </a:pathLst>
              </a:custGeom>
              <a:solidFill>
                <a:srgbClr val="4B1C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" name="Google Shape;260;p1"/>
              <p:cNvSpPr/>
              <p:nvPr/>
            </p:nvSpPr>
            <p:spPr>
              <a:xfrm>
                <a:off x="7158753" y="1274688"/>
                <a:ext cx="103083" cy="106072"/>
              </a:xfrm>
              <a:custGeom>
                <a:avLst/>
                <a:gdLst/>
                <a:ahLst/>
                <a:cxnLst/>
                <a:rect l="l" t="t" r="r" b="b"/>
                <a:pathLst>
                  <a:path w="2069" h="2129" extrusionOk="0">
                    <a:moveTo>
                      <a:pt x="801" y="0"/>
                    </a:moveTo>
                    <a:lnTo>
                      <a:pt x="1" y="1735"/>
                    </a:lnTo>
                    <a:lnTo>
                      <a:pt x="534" y="2035"/>
                    </a:lnTo>
                    <a:cubicBezTo>
                      <a:pt x="660" y="2098"/>
                      <a:pt x="796" y="2128"/>
                      <a:pt x="931" y="2128"/>
                    </a:cubicBezTo>
                    <a:cubicBezTo>
                      <a:pt x="1223" y="2128"/>
                      <a:pt x="1509" y="1986"/>
                      <a:pt x="1669" y="1735"/>
                    </a:cubicBezTo>
                    <a:lnTo>
                      <a:pt x="1802" y="1501"/>
                    </a:lnTo>
                    <a:cubicBezTo>
                      <a:pt x="2069" y="1068"/>
                      <a:pt x="1902" y="534"/>
                      <a:pt x="1468" y="301"/>
                    </a:cubicBezTo>
                    <a:lnTo>
                      <a:pt x="801" y="0"/>
                    </a:lnTo>
                    <a:close/>
                  </a:path>
                </a:pathLst>
              </a:custGeom>
              <a:solidFill>
                <a:srgbClr val="4B1C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" name="Google Shape;261;p1"/>
              <p:cNvSpPr/>
              <p:nvPr/>
            </p:nvSpPr>
            <p:spPr>
              <a:xfrm>
                <a:off x="6944370" y="1146197"/>
                <a:ext cx="315825" cy="311490"/>
              </a:xfrm>
              <a:custGeom>
                <a:avLst/>
                <a:gdLst/>
                <a:ahLst/>
                <a:cxnLst/>
                <a:rect l="l" t="t" r="r" b="b"/>
                <a:pathLst>
                  <a:path w="6339" h="6252" extrusionOk="0">
                    <a:moveTo>
                      <a:pt x="2425" y="1"/>
                    </a:moveTo>
                    <a:cubicBezTo>
                      <a:pt x="2003" y="1"/>
                      <a:pt x="1585" y="259"/>
                      <a:pt x="1435" y="678"/>
                    </a:cubicBezTo>
                    <a:lnTo>
                      <a:pt x="234" y="3480"/>
                    </a:lnTo>
                    <a:cubicBezTo>
                      <a:pt x="1" y="4648"/>
                      <a:pt x="701" y="5815"/>
                      <a:pt x="1835" y="6149"/>
                    </a:cubicBezTo>
                    <a:lnTo>
                      <a:pt x="1869" y="6149"/>
                    </a:lnTo>
                    <a:cubicBezTo>
                      <a:pt x="2099" y="6218"/>
                      <a:pt x="2333" y="6252"/>
                      <a:pt x="2564" y="6252"/>
                    </a:cubicBezTo>
                    <a:cubicBezTo>
                      <a:pt x="3334" y="6252"/>
                      <a:pt x="4067" y="5874"/>
                      <a:pt x="4504" y="5181"/>
                    </a:cubicBezTo>
                    <a:lnTo>
                      <a:pt x="5972" y="2846"/>
                    </a:lnTo>
                    <a:cubicBezTo>
                      <a:pt x="6338" y="2246"/>
                      <a:pt x="6105" y="1479"/>
                      <a:pt x="5505" y="1178"/>
                    </a:cubicBezTo>
                    <a:cubicBezTo>
                      <a:pt x="4571" y="745"/>
                      <a:pt x="3670" y="244"/>
                      <a:pt x="2569" y="11"/>
                    </a:cubicBezTo>
                    <a:cubicBezTo>
                      <a:pt x="2521" y="4"/>
                      <a:pt x="2473" y="1"/>
                      <a:pt x="2425" y="1"/>
                    </a:cubicBezTo>
                    <a:close/>
                  </a:path>
                </a:pathLst>
              </a:custGeom>
              <a:solidFill>
                <a:srgbClr val="8243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" name="Google Shape;262;p1"/>
              <p:cNvSpPr/>
              <p:nvPr/>
            </p:nvSpPr>
            <p:spPr>
              <a:xfrm>
                <a:off x="6784841" y="2404800"/>
                <a:ext cx="236059" cy="236059"/>
              </a:xfrm>
              <a:custGeom>
                <a:avLst/>
                <a:gdLst/>
                <a:ahLst/>
                <a:cxnLst/>
                <a:rect l="l" t="t" r="r" b="b"/>
                <a:pathLst>
                  <a:path w="4738" h="4738" extrusionOk="0">
                    <a:moveTo>
                      <a:pt x="2369" y="0"/>
                    </a:moveTo>
                    <a:cubicBezTo>
                      <a:pt x="1068" y="0"/>
                      <a:pt x="0" y="1068"/>
                      <a:pt x="0" y="2369"/>
                    </a:cubicBezTo>
                    <a:cubicBezTo>
                      <a:pt x="0" y="3670"/>
                      <a:pt x="1068" y="4737"/>
                      <a:pt x="2369" y="4737"/>
                    </a:cubicBezTo>
                    <a:cubicBezTo>
                      <a:pt x="3670" y="4737"/>
                      <a:pt x="4737" y="3670"/>
                      <a:pt x="4737" y="2369"/>
                    </a:cubicBezTo>
                    <a:cubicBezTo>
                      <a:pt x="4737" y="1068"/>
                      <a:pt x="3670" y="0"/>
                      <a:pt x="23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" name="Google Shape;263;p1"/>
              <p:cNvSpPr/>
              <p:nvPr/>
            </p:nvSpPr>
            <p:spPr>
              <a:xfrm>
                <a:off x="6946014" y="2349946"/>
                <a:ext cx="289269" cy="287575"/>
              </a:xfrm>
              <a:custGeom>
                <a:avLst/>
                <a:gdLst/>
                <a:ahLst/>
                <a:cxnLst/>
                <a:rect l="l" t="t" r="r" b="b"/>
                <a:pathLst>
                  <a:path w="5806" h="5772" extrusionOk="0">
                    <a:moveTo>
                      <a:pt x="2903" y="1"/>
                    </a:moveTo>
                    <a:cubicBezTo>
                      <a:pt x="1302" y="1"/>
                      <a:pt x="1" y="1301"/>
                      <a:pt x="1" y="2903"/>
                    </a:cubicBezTo>
                    <a:cubicBezTo>
                      <a:pt x="1" y="4470"/>
                      <a:pt x="1302" y="5771"/>
                      <a:pt x="2903" y="5771"/>
                    </a:cubicBezTo>
                    <a:cubicBezTo>
                      <a:pt x="4504" y="5771"/>
                      <a:pt x="5805" y="4470"/>
                      <a:pt x="5805" y="2903"/>
                    </a:cubicBezTo>
                    <a:cubicBezTo>
                      <a:pt x="5805" y="1301"/>
                      <a:pt x="4504" y="1"/>
                      <a:pt x="290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" name="Google Shape;264;p1"/>
              <p:cNvSpPr/>
              <p:nvPr/>
            </p:nvSpPr>
            <p:spPr>
              <a:xfrm>
                <a:off x="7100611" y="2331363"/>
                <a:ext cx="152955" cy="120022"/>
              </a:xfrm>
              <a:custGeom>
                <a:avLst/>
                <a:gdLst/>
                <a:ahLst/>
                <a:cxnLst/>
                <a:rect l="l" t="t" r="r" b="b"/>
                <a:pathLst>
                  <a:path w="3070" h="2409" extrusionOk="0">
                    <a:moveTo>
                      <a:pt x="1209" y="0"/>
                    </a:moveTo>
                    <a:cubicBezTo>
                      <a:pt x="1161" y="0"/>
                      <a:pt x="1114" y="2"/>
                      <a:pt x="1068" y="7"/>
                    </a:cubicBezTo>
                    <a:cubicBezTo>
                      <a:pt x="667" y="40"/>
                      <a:pt x="300" y="173"/>
                      <a:pt x="0" y="507"/>
                    </a:cubicBezTo>
                    <a:cubicBezTo>
                      <a:pt x="300" y="841"/>
                      <a:pt x="534" y="1041"/>
                      <a:pt x="767" y="1207"/>
                    </a:cubicBezTo>
                    <a:cubicBezTo>
                      <a:pt x="968" y="1408"/>
                      <a:pt x="1168" y="1541"/>
                      <a:pt x="1334" y="1641"/>
                    </a:cubicBezTo>
                    <a:cubicBezTo>
                      <a:pt x="1535" y="1741"/>
                      <a:pt x="1701" y="1841"/>
                      <a:pt x="1935" y="1941"/>
                    </a:cubicBezTo>
                    <a:cubicBezTo>
                      <a:pt x="2168" y="2041"/>
                      <a:pt x="2402" y="2208"/>
                      <a:pt x="2836" y="2408"/>
                    </a:cubicBezTo>
                    <a:cubicBezTo>
                      <a:pt x="3069" y="2008"/>
                      <a:pt x="3069" y="1574"/>
                      <a:pt x="2936" y="1207"/>
                    </a:cubicBezTo>
                    <a:cubicBezTo>
                      <a:pt x="2802" y="807"/>
                      <a:pt x="2502" y="474"/>
                      <a:pt x="2168" y="273"/>
                    </a:cubicBezTo>
                    <a:cubicBezTo>
                      <a:pt x="1877" y="99"/>
                      <a:pt x="1535" y="0"/>
                      <a:pt x="120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" name="Google Shape;265;p1"/>
              <p:cNvSpPr/>
              <p:nvPr/>
            </p:nvSpPr>
            <p:spPr>
              <a:xfrm>
                <a:off x="7383101" y="2278402"/>
                <a:ext cx="98101" cy="108165"/>
              </a:xfrm>
              <a:custGeom>
                <a:avLst/>
                <a:gdLst/>
                <a:ahLst/>
                <a:cxnLst/>
                <a:rect l="l" t="t" r="r" b="b"/>
                <a:pathLst>
                  <a:path w="1969" h="2171" extrusionOk="0">
                    <a:moveTo>
                      <a:pt x="1546" y="1"/>
                    </a:moveTo>
                    <a:cubicBezTo>
                      <a:pt x="1331" y="1"/>
                      <a:pt x="1152" y="38"/>
                      <a:pt x="1002" y="102"/>
                    </a:cubicBezTo>
                    <a:cubicBezTo>
                      <a:pt x="735" y="202"/>
                      <a:pt x="501" y="336"/>
                      <a:pt x="368" y="536"/>
                    </a:cubicBezTo>
                    <a:cubicBezTo>
                      <a:pt x="201" y="736"/>
                      <a:pt x="68" y="970"/>
                      <a:pt x="34" y="1236"/>
                    </a:cubicBezTo>
                    <a:cubicBezTo>
                      <a:pt x="1" y="1503"/>
                      <a:pt x="1" y="1803"/>
                      <a:pt x="168" y="2170"/>
                    </a:cubicBezTo>
                    <a:cubicBezTo>
                      <a:pt x="568" y="2137"/>
                      <a:pt x="835" y="2070"/>
                      <a:pt x="1035" y="1970"/>
                    </a:cubicBezTo>
                    <a:cubicBezTo>
                      <a:pt x="1268" y="1870"/>
                      <a:pt x="1435" y="1737"/>
                      <a:pt x="1569" y="1570"/>
                    </a:cubicBezTo>
                    <a:cubicBezTo>
                      <a:pt x="1702" y="1403"/>
                      <a:pt x="1802" y="1203"/>
                      <a:pt x="1869" y="970"/>
                    </a:cubicBezTo>
                    <a:cubicBezTo>
                      <a:pt x="1936" y="736"/>
                      <a:pt x="1969" y="436"/>
                      <a:pt x="1936" y="36"/>
                    </a:cubicBezTo>
                    <a:cubicBezTo>
                      <a:pt x="1794" y="12"/>
                      <a:pt x="1665" y="1"/>
                      <a:pt x="1546" y="1"/>
                    </a:cubicBezTo>
                    <a:close/>
                  </a:path>
                </a:pathLst>
              </a:custGeom>
              <a:solidFill>
                <a:srgbClr val="7A84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" name="Google Shape;266;p1"/>
              <p:cNvSpPr/>
              <p:nvPr/>
            </p:nvSpPr>
            <p:spPr>
              <a:xfrm>
                <a:off x="7444630" y="2396879"/>
                <a:ext cx="206116" cy="84399"/>
              </a:xfrm>
              <a:custGeom>
                <a:avLst/>
                <a:gdLst/>
                <a:ahLst/>
                <a:cxnLst/>
                <a:rect l="l" t="t" r="r" b="b"/>
                <a:pathLst>
                  <a:path w="4137" h="1694" extrusionOk="0">
                    <a:moveTo>
                      <a:pt x="2238" y="0"/>
                    </a:moveTo>
                    <a:cubicBezTo>
                      <a:pt x="2126" y="0"/>
                      <a:pt x="2014" y="9"/>
                      <a:pt x="1901" y="26"/>
                    </a:cubicBezTo>
                    <a:cubicBezTo>
                      <a:pt x="1434" y="59"/>
                      <a:pt x="1034" y="259"/>
                      <a:pt x="667" y="526"/>
                    </a:cubicBezTo>
                    <a:cubicBezTo>
                      <a:pt x="334" y="826"/>
                      <a:pt x="67" y="1193"/>
                      <a:pt x="0" y="1694"/>
                    </a:cubicBezTo>
                    <a:cubicBezTo>
                      <a:pt x="500" y="1694"/>
                      <a:pt x="867" y="1694"/>
                      <a:pt x="1201" y="1660"/>
                    </a:cubicBezTo>
                    <a:cubicBezTo>
                      <a:pt x="1501" y="1660"/>
                      <a:pt x="1801" y="1627"/>
                      <a:pt x="2102" y="1594"/>
                    </a:cubicBezTo>
                    <a:cubicBezTo>
                      <a:pt x="2368" y="1560"/>
                      <a:pt x="2669" y="1527"/>
                      <a:pt x="3002" y="1427"/>
                    </a:cubicBezTo>
                    <a:cubicBezTo>
                      <a:pt x="3302" y="1360"/>
                      <a:pt x="3669" y="1293"/>
                      <a:pt x="4136" y="1160"/>
                    </a:cubicBezTo>
                    <a:cubicBezTo>
                      <a:pt x="3970" y="693"/>
                      <a:pt x="3603" y="393"/>
                      <a:pt x="3202" y="193"/>
                    </a:cubicBezTo>
                    <a:cubicBezTo>
                      <a:pt x="2881" y="69"/>
                      <a:pt x="2559" y="0"/>
                      <a:pt x="2238" y="0"/>
                    </a:cubicBezTo>
                    <a:close/>
                  </a:path>
                </a:pathLst>
              </a:custGeom>
              <a:solidFill>
                <a:srgbClr val="5291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" name="Google Shape;267;p1"/>
              <p:cNvSpPr/>
              <p:nvPr/>
            </p:nvSpPr>
            <p:spPr>
              <a:xfrm>
                <a:off x="7286745" y="2278253"/>
                <a:ext cx="109709" cy="151510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3041" extrusionOk="0">
                    <a:moveTo>
                      <a:pt x="463" y="1"/>
                    </a:moveTo>
                    <a:cubicBezTo>
                      <a:pt x="314" y="1"/>
                      <a:pt x="159" y="23"/>
                      <a:pt x="0" y="72"/>
                    </a:cubicBezTo>
                    <a:cubicBezTo>
                      <a:pt x="100" y="506"/>
                      <a:pt x="200" y="806"/>
                      <a:pt x="267" y="1039"/>
                    </a:cubicBezTo>
                    <a:cubicBezTo>
                      <a:pt x="334" y="1306"/>
                      <a:pt x="434" y="1506"/>
                      <a:pt x="534" y="1706"/>
                    </a:cubicBezTo>
                    <a:cubicBezTo>
                      <a:pt x="634" y="1907"/>
                      <a:pt x="767" y="2073"/>
                      <a:pt x="934" y="2273"/>
                    </a:cubicBezTo>
                    <a:cubicBezTo>
                      <a:pt x="1101" y="2507"/>
                      <a:pt x="1268" y="2707"/>
                      <a:pt x="1568" y="3041"/>
                    </a:cubicBezTo>
                    <a:cubicBezTo>
                      <a:pt x="1935" y="2774"/>
                      <a:pt x="2102" y="2407"/>
                      <a:pt x="2135" y="2040"/>
                    </a:cubicBezTo>
                    <a:cubicBezTo>
                      <a:pt x="2202" y="1673"/>
                      <a:pt x="2102" y="1273"/>
                      <a:pt x="1935" y="973"/>
                    </a:cubicBezTo>
                    <a:cubicBezTo>
                      <a:pt x="1768" y="639"/>
                      <a:pt x="1501" y="339"/>
                      <a:pt x="1168" y="172"/>
                    </a:cubicBezTo>
                    <a:cubicBezTo>
                      <a:pt x="957" y="66"/>
                      <a:pt x="719" y="1"/>
                      <a:pt x="46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" name="Google Shape;268;p1"/>
              <p:cNvSpPr/>
              <p:nvPr/>
            </p:nvSpPr>
            <p:spPr>
              <a:xfrm>
                <a:off x="7210269" y="2281441"/>
                <a:ext cx="126350" cy="131731"/>
              </a:xfrm>
              <a:custGeom>
                <a:avLst/>
                <a:gdLst/>
                <a:ahLst/>
                <a:cxnLst/>
                <a:rect l="l" t="t" r="r" b="b"/>
                <a:pathLst>
                  <a:path w="2536" h="2644" extrusionOk="0">
                    <a:moveTo>
                      <a:pt x="920" y="0"/>
                    </a:moveTo>
                    <a:cubicBezTo>
                      <a:pt x="582" y="0"/>
                      <a:pt x="256" y="87"/>
                      <a:pt x="1" y="341"/>
                    </a:cubicBezTo>
                    <a:lnTo>
                      <a:pt x="534" y="1142"/>
                    </a:lnTo>
                    <a:cubicBezTo>
                      <a:pt x="668" y="1342"/>
                      <a:pt x="768" y="1509"/>
                      <a:pt x="901" y="1642"/>
                    </a:cubicBezTo>
                    <a:cubicBezTo>
                      <a:pt x="1035" y="1776"/>
                      <a:pt x="1168" y="1909"/>
                      <a:pt x="1368" y="2043"/>
                    </a:cubicBezTo>
                    <a:cubicBezTo>
                      <a:pt x="1569" y="2209"/>
                      <a:pt x="1769" y="2376"/>
                      <a:pt x="2136" y="2643"/>
                    </a:cubicBezTo>
                    <a:cubicBezTo>
                      <a:pt x="2436" y="2376"/>
                      <a:pt x="2536" y="1976"/>
                      <a:pt x="2536" y="1576"/>
                    </a:cubicBezTo>
                    <a:cubicBezTo>
                      <a:pt x="2503" y="1209"/>
                      <a:pt x="2336" y="842"/>
                      <a:pt x="2069" y="542"/>
                    </a:cubicBezTo>
                    <a:cubicBezTo>
                      <a:pt x="1835" y="275"/>
                      <a:pt x="1468" y="75"/>
                      <a:pt x="1102" y="8"/>
                    </a:cubicBezTo>
                    <a:cubicBezTo>
                      <a:pt x="1041" y="3"/>
                      <a:pt x="980" y="0"/>
                      <a:pt x="92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" name="Google Shape;269;p1"/>
              <p:cNvSpPr/>
              <p:nvPr/>
            </p:nvSpPr>
            <p:spPr>
              <a:xfrm>
                <a:off x="7376474" y="2344566"/>
                <a:ext cx="119723" cy="101837"/>
              </a:xfrm>
              <a:custGeom>
                <a:avLst/>
                <a:gdLst/>
                <a:ahLst/>
                <a:cxnLst/>
                <a:rect l="l" t="t" r="r" b="b"/>
                <a:pathLst>
                  <a:path w="2403" h="2044" extrusionOk="0">
                    <a:moveTo>
                      <a:pt x="1607" y="1"/>
                    </a:moveTo>
                    <a:cubicBezTo>
                      <a:pt x="1560" y="1"/>
                      <a:pt x="1514" y="3"/>
                      <a:pt x="1468" y="8"/>
                    </a:cubicBezTo>
                    <a:cubicBezTo>
                      <a:pt x="1135" y="8"/>
                      <a:pt x="868" y="109"/>
                      <a:pt x="634" y="309"/>
                    </a:cubicBezTo>
                    <a:cubicBezTo>
                      <a:pt x="401" y="475"/>
                      <a:pt x="201" y="742"/>
                      <a:pt x="101" y="1043"/>
                    </a:cubicBezTo>
                    <a:cubicBezTo>
                      <a:pt x="34" y="1343"/>
                      <a:pt x="0" y="1676"/>
                      <a:pt x="201" y="2043"/>
                    </a:cubicBezTo>
                    <a:cubicBezTo>
                      <a:pt x="601" y="1977"/>
                      <a:pt x="868" y="1910"/>
                      <a:pt x="1068" y="1843"/>
                    </a:cubicBezTo>
                    <a:cubicBezTo>
                      <a:pt x="1301" y="1776"/>
                      <a:pt x="1468" y="1676"/>
                      <a:pt x="1602" y="1576"/>
                    </a:cubicBezTo>
                    <a:cubicBezTo>
                      <a:pt x="1735" y="1476"/>
                      <a:pt x="1868" y="1309"/>
                      <a:pt x="2002" y="1143"/>
                    </a:cubicBezTo>
                    <a:cubicBezTo>
                      <a:pt x="2102" y="942"/>
                      <a:pt x="2235" y="709"/>
                      <a:pt x="2402" y="342"/>
                    </a:cubicBezTo>
                    <a:cubicBezTo>
                      <a:pt x="2147" y="87"/>
                      <a:pt x="1869" y="1"/>
                      <a:pt x="16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" name="Google Shape;270;p1"/>
              <p:cNvSpPr/>
              <p:nvPr/>
            </p:nvSpPr>
            <p:spPr>
              <a:xfrm>
                <a:off x="7429634" y="2354331"/>
                <a:ext cx="156293" cy="100392"/>
              </a:xfrm>
              <a:custGeom>
                <a:avLst/>
                <a:gdLst/>
                <a:ahLst/>
                <a:cxnLst/>
                <a:rect l="l" t="t" r="r" b="b"/>
                <a:pathLst>
                  <a:path w="3137" h="2015" extrusionOk="0">
                    <a:moveTo>
                      <a:pt x="1922" y="1"/>
                    </a:moveTo>
                    <a:cubicBezTo>
                      <a:pt x="1639" y="1"/>
                      <a:pt x="1360" y="50"/>
                      <a:pt x="1102" y="179"/>
                    </a:cubicBezTo>
                    <a:cubicBezTo>
                      <a:pt x="768" y="313"/>
                      <a:pt x="501" y="580"/>
                      <a:pt x="301" y="880"/>
                    </a:cubicBezTo>
                    <a:cubicBezTo>
                      <a:pt x="101" y="1180"/>
                      <a:pt x="1" y="1580"/>
                      <a:pt x="101" y="2014"/>
                    </a:cubicBezTo>
                    <a:cubicBezTo>
                      <a:pt x="535" y="1947"/>
                      <a:pt x="835" y="1914"/>
                      <a:pt x="1102" y="1847"/>
                    </a:cubicBezTo>
                    <a:cubicBezTo>
                      <a:pt x="1369" y="1781"/>
                      <a:pt x="1569" y="1714"/>
                      <a:pt x="1769" y="1614"/>
                    </a:cubicBezTo>
                    <a:cubicBezTo>
                      <a:pt x="1969" y="1547"/>
                      <a:pt x="2169" y="1414"/>
                      <a:pt x="2369" y="1247"/>
                    </a:cubicBezTo>
                    <a:cubicBezTo>
                      <a:pt x="2603" y="1080"/>
                      <a:pt x="2836" y="913"/>
                      <a:pt x="3136" y="613"/>
                    </a:cubicBezTo>
                    <a:cubicBezTo>
                      <a:pt x="2870" y="246"/>
                      <a:pt x="2536" y="79"/>
                      <a:pt x="2169" y="13"/>
                    </a:cubicBezTo>
                    <a:cubicBezTo>
                      <a:pt x="2087" y="5"/>
                      <a:pt x="2004" y="1"/>
                      <a:pt x="1922" y="1"/>
                    </a:cubicBezTo>
                    <a:close/>
                  </a:path>
                </a:pathLst>
              </a:custGeom>
              <a:solidFill>
                <a:srgbClr val="4476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" name="Google Shape;271;p1"/>
              <p:cNvSpPr/>
              <p:nvPr/>
            </p:nvSpPr>
            <p:spPr>
              <a:xfrm>
                <a:off x="7343243" y="2236950"/>
                <a:ext cx="79816" cy="132976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2669" extrusionOk="0">
                    <a:moveTo>
                      <a:pt x="634" y="0"/>
                    </a:moveTo>
                    <a:cubicBezTo>
                      <a:pt x="367" y="300"/>
                      <a:pt x="234" y="534"/>
                      <a:pt x="134" y="734"/>
                    </a:cubicBezTo>
                    <a:cubicBezTo>
                      <a:pt x="34" y="968"/>
                      <a:pt x="0" y="1134"/>
                      <a:pt x="0" y="1335"/>
                    </a:cubicBezTo>
                    <a:cubicBezTo>
                      <a:pt x="0" y="1535"/>
                      <a:pt x="67" y="1735"/>
                      <a:pt x="167" y="1968"/>
                    </a:cubicBezTo>
                    <a:cubicBezTo>
                      <a:pt x="267" y="2168"/>
                      <a:pt x="401" y="2369"/>
                      <a:pt x="667" y="2669"/>
                    </a:cubicBezTo>
                    <a:cubicBezTo>
                      <a:pt x="1034" y="2569"/>
                      <a:pt x="1268" y="2302"/>
                      <a:pt x="1401" y="2068"/>
                    </a:cubicBezTo>
                    <a:cubicBezTo>
                      <a:pt x="1535" y="1835"/>
                      <a:pt x="1601" y="1568"/>
                      <a:pt x="1601" y="1335"/>
                    </a:cubicBezTo>
                    <a:cubicBezTo>
                      <a:pt x="1601" y="1101"/>
                      <a:pt x="1535" y="834"/>
                      <a:pt x="1401" y="601"/>
                    </a:cubicBezTo>
                    <a:cubicBezTo>
                      <a:pt x="1235" y="367"/>
                      <a:pt x="1034" y="134"/>
                      <a:pt x="63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" name="Google Shape;272;p1"/>
              <p:cNvSpPr/>
              <p:nvPr/>
            </p:nvSpPr>
            <p:spPr>
              <a:xfrm>
                <a:off x="7190340" y="2323441"/>
                <a:ext cx="104727" cy="102983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2067" extrusionOk="0">
                    <a:moveTo>
                      <a:pt x="687" y="1"/>
                    </a:moveTo>
                    <a:cubicBezTo>
                      <a:pt x="466" y="1"/>
                      <a:pt x="233" y="59"/>
                      <a:pt x="0" y="199"/>
                    </a:cubicBezTo>
                    <a:cubicBezTo>
                      <a:pt x="101" y="599"/>
                      <a:pt x="134" y="833"/>
                      <a:pt x="234" y="1066"/>
                    </a:cubicBezTo>
                    <a:cubicBezTo>
                      <a:pt x="301" y="1266"/>
                      <a:pt x="401" y="1400"/>
                      <a:pt x="534" y="1567"/>
                    </a:cubicBezTo>
                    <a:cubicBezTo>
                      <a:pt x="668" y="1700"/>
                      <a:pt x="834" y="1800"/>
                      <a:pt x="1035" y="1900"/>
                    </a:cubicBezTo>
                    <a:cubicBezTo>
                      <a:pt x="1268" y="2000"/>
                      <a:pt x="1535" y="2067"/>
                      <a:pt x="1935" y="2067"/>
                    </a:cubicBezTo>
                    <a:cubicBezTo>
                      <a:pt x="2102" y="1700"/>
                      <a:pt x="2102" y="1400"/>
                      <a:pt x="2035" y="1133"/>
                    </a:cubicBezTo>
                    <a:cubicBezTo>
                      <a:pt x="2002" y="899"/>
                      <a:pt x="1868" y="633"/>
                      <a:pt x="1668" y="466"/>
                    </a:cubicBezTo>
                    <a:cubicBezTo>
                      <a:pt x="1502" y="266"/>
                      <a:pt x="1268" y="99"/>
                      <a:pt x="968" y="32"/>
                    </a:cubicBezTo>
                    <a:cubicBezTo>
                      <a:pt x="877" y="12"/>
                      <a:pt x="783" y="1"/>
                      <a:pt x="68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" name="Google Shape;273;p1"/>
              <p:cNvSpPr/>
              <p:nvPr/>
            </p:nvSpPr>
            <p:spPr>
              <a:xfrm>
                <a:off x="7123878" y="2389555"/>
                <a:ext cx="520197" cy="158236"/>
              </a:xfrm>
              <a:custGeom>
                <a:avLst/>
                <a:gdLst/>
                <a:ahLst/>
                <a:cxnLst/>
                <a:rect l="l" t="t" r="r" b="b"/>
                <a:pathLst>
                  <a:path w="10441" h="3176" extrusionOk="0">
                    <a:moveTo>
                      <a:pt x="4045" y="1"/>
                    </a:moveTo>
                    <a:cubicBezTo>
                      <a:pt x="2400" y="1"/>
                      <a:pt x="2369" y="1240"/>
                      <a:pt x="2369" y="1240"/>
                    </a:cubicBezTo>
                    <a:cubicBezTo>
                      <a:pt x="2369" y="1240"/>
                      <a:pt x="2153" y="846"/>
                      <a:pt x="1657" y="846"/>
                    </a:cubicBezTo>
                    <a:cubicBezTo>
                      <a:pt x="1477" y="846"/>
                      <a:pt x="1259" y="898"/>
                      <a:pt x="1001" y="1040"/>
                    </a:cubicBezTo>
                    <a:cubicBezTo>
                      <a:pt x="0" y="1574"/>
                      <a:pt x="367" y="3175"/>
                      <a:pt x="367" y="3175"/>
                    </a:cubicBezTo>
                    <a:lnTo>
                      <a:pt x="10441" y="3175"/>
                    </a:lnTo>
                    <a:cubicBezTo>
                      <a:pt x="10060" y="1832"/>
                      <a:pt x="9291" y="1495"/>
                      <a:pt x="8615" y="1495"/>
                    </a:cubicBezTo>
                    <a:cubicBezTo>
                      <a:pt x="7930" y="1495"/>
                      <a:pt x="7339" y="1841"/>
                      <a:pt x="7339" y="1841"/>
                    </a:cubicBezTo>
                    <a:cubicBezTo>
                      <a:pt x="7339" y="1841"/>
                      <a:pt x="6071" y="106"/>
                      <a:pt x="4237" y="6"/>
                    </a:cubicBezTo>
                    <a:cubicBezTo>
                      <a:pt x="4170" y="2"/>
                      <a:pt x="4106" y="1"/>
                      <a:pt x="404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" name="Google Shape;274;p1"/>
              <p:cNvSpPr/>
              <p:nvPr/>
            </p:nvSpPr>
            <p:spPr>
              <a:xfrm>
                <a:off x="7140469" y="2441071"/>
                <a:ext cx="455427" cy="106720"/>
              </a:xfrm>
              <a:custGeom>
                <a:avLst/>
                <a:gdLst/>
                <a:ahLst/>
                <a:cxnLst/>
                <a:rect l="l" t="t" r="r" b="b"/>
                <a:pathLst>
                  <a:path w="9141" h="2142" extrusionOk="0">
                    <a:moveTo>
                      <a:pt x="3703" y="0"/>
                    </a:moveTo>
                    <a:cubicBezTo>
                      <a:pt x="2654" y="0"/>
                      <a:pt x="2261" y="494"/>
                      <a:pt x="2136" y="840"/>
                    </a:cubicBezTo>
                    <a:cubicBezTo>
                      <a:pt x="2087" y="938"/>
                      <a:pt x="1984" y="1000"/>
                      <a:pt x="1881" y="1000"/>
                    </a:cubicBezTo>
                    <a:cubicBezTo>
                      <a:pt x="1843" y="1000"/>
                      <a:pt x="1804" y="991"/>
                      <a:pt x="1769" y="974"/>
                    </a:cubicBezTo>
                    <a:cubicBezTo>
                      <a:pt x="1648" y="904"/>
                      <a:pt x="1499" y="844"/>
                      <a:pt x="1310" y="844"/>
                    </a:cubicBezTo>
                    <a:cubicBezTo>
                      <a:pt x="1135" y="844"/>
                      <a:pt x="925" y="896"/>
                      <a:pt x="668" y="1040"/>
                    </a:cubicBezTo>
                    <a:cubicBezTo>
                      <a:pt x="268" y="1240"/>
                      <a:pt x="101" y="1641"/>
                      <a:pt x="1" y="2041"/>
                    </a:cubicBezTo>
                    <a:cubicBezTo>
                      <a:pt x="34" y="2108"/>
                      <a:pt x="34" y="2141"/>
                      <a:pt x="34" y="2141"/>
                    </a:cubicBezTo>
                    <a:lnTo>
                      <a:pt x="8740" y="2141"/>
                    </a:lnTo>
                    <a:cubicBezTo>
                      <a:pt x="9074" y="2141"/>
                      <a:pt x="9141" y="1674"/>
                      <a:pt x="8840" y="1574"/>
                    </a:cubicBezTo>
                    <a:cubicBezTo>
                      <a:pt x="8654" y="1521"/>
                      <a:pt x="8467" y="1499"/>
                      <a:pt x="8286" y="1499"/>
                    </a:cubicBezTo>
                    <a:cubicBezTo>
                      <a:pt x="8016" y="1499"/>
                      <a:pt x="7760" y="1547"/>
                      <a:pt x="7539" y="1607"/>
                    </a:cubicBezTo>
                    <a:cubicBezTo>
                      <a:pt x="7452" y="1633"/>
                      <a:pt x="7363" y="1646"/>
                      <a:pt x="7274" y="1646"/>
                    </a:cubicBezTo>
                    <a:cubicBezTo>
                      <a:pt x="7023" y="1646"/>
                      <a:pt x="6778" y="1546"/>
                      <a:pt x="6605" y="1374"/>
                    </a:cubicBezTo>
                    <a:cubicBezTo>
                      <a:pt x="6072" y="840"/>
                      <a:pt x="5104" y="73"/>
                      <a:pt x="3904" y="6"/>
                    </a:cubicBezTo>
                    <a:cubicBezTo>
                      <a:pt x="3834" y="2"/>
                      <a:pt x="3768" y="0"/>
                      <a:pt x="37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" name="Google Shape;275;p1"/>
              <p:cNvSpPr/>
              <p:nvPr/>
            </p:nvSpPr>
            <p:spPr>
              <a:xfrm>
                <a:off x="6542209" y="2524473"/>
                <a:ext cx="1273065" cy="511378"/>
              </a:xfrm>
              <a:custGeom>
                <a:avLst/>
                <a:gdLst/>
                <a:ahLst/>
                <a:cxnLst/>
                <a:rect l="l" t="t" r="r" b="b"/>
                <a:pathLst>
                  <a:path w="25552" h="10264" extrusionOk="0">
                    <a:moveTo>
                      <a:pt x="25085" y="0"/>
                    </a:moveTo>
                    <a:lnTo>
                      <a:pt x="0" y="667"/>
                    </a:lnTo>
                    <a:lnTo>
                      <a:pt x="634" y="5371"/>
                    </a:lnTo>
                    <a:cubicBezTo>
                      <a:pt x="1012" y="8203"/>
                      <a:pt x="3408" y="10263"/>
                      <a:pt x="6199" y="10263"/>
                    </a:cubicBezTo>
                    <a:cubicBezTo>
                      <a:pt x="6366" y="10263"/>
                      <a:pt x="6535" y="10256"/>
                      <a:pt x="6705" y="10241"/>
                    </a:cubicBezTo>
                    <a:lnTo>
                      <a:pt x="20181" y="9073"/>
                    </a:lnTo>
                    <a:cubicBezTo>
                      <a:pt x="23283" y="8806"/>
                      <a:pt x="25552" y="6104"/>
                      <a:pt x="25318" y="3036"/>
                    </a:cubicBezTo>
                    <a:lnTo>
                      <a:pt x="2508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" name="Google Shape;276;p1"/>
              <p:cNvSpPr/>
              <p:nvPr/>
            </p:nvSpPr>
            <p:spPr>
              <a:xfrm>
                <a:off x="6926086" y="2522779"/>
                <a:ext cx="890876" cy="495335"/>
              </a:xfrm>
              <a:custGeom>
                <a:avLst/>
                <a:gdLst/>
                <a:ahLst/>
                <a:cxnLst/>
                <a:rect l="l" t="t" r="r" b="b"/>
                <a:pathLst>
                  <a:path w="17881" h="9942" extrusionOk="0">
                    <a:moveTo>
                      <a:pt x="17380" y="1"/>
                    </a:moveTo>
                    <a:lnTo>
                      <a:pt x="1" y="501"/>
                    </a:lnTo>
                    <a:lnTo>
                      <a:pt x="568" y="5438"/>
                    </a:lnTo>
                    <a:cubicBezTo>
                      <a:pt x="768" y="7306"/>
                      <a:pt x="1635" y="8907"/>
                      <a:pt x="2836" y="9941"/>
                    </a:cubicBezTo>
                    <a:lnTo>
                      <a:pt x="12476" y="9107"/>
                    </a:lnTo>
                    <a:cubicBezTo>
                      <a:pt x="15578" y="8840"/>
                      <a:pt x="17880" y="6138"/>
                      <a:pt x="17613" y="3036"/>
                    </a:cubicBezTo>
                    <a:lnTo>
                      <a:pt x="1738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" name="Google Shape;277;p1"/>
              <p:cNvSpPr/>
              <p:nvPr/>
            </p:nvSpPr>
            <p:spPr>
              <a:xfrm>
                <a:off x="7295016" y="1563855"/>
                <a:ext cx="556816" cy="744597"/>
              </a:xfrm>
              <a:custGeom>
                <a:avLst/>
                <a:gdLst/>
                <a:ahLst/>
                <a:cxnLst/>
                <a:rect l="l" t="t" r="r" b="b"/>
                <a:pathLst>
                  <a:path w="11176" h="14945" extrusionOk="0">
                    <a:moveTo>
                      <a:pt x="1902" y="1"/>
                    </a:moveTo>
                    <a:lnTo>
                      <a:pt x="1" y="8907"/>
                    </a:lnTo>
                    <a:lnTo>
                      <a:pt x="4638" y="14945"/>
                    </a:lnTo>
                    <a:lnTo>
                      <a:pt x="11176" y="13677"/>
                    </a:lnTo>
                    <a:cubicBezTo>
                      <a:pt x="11176" y="13677"/>
                      <a:pt x="8107" y="2369"/>
                      <a:pt x="190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" name="Google Shape;278;p1"/>
              <p:cNvSpPr/>
              <p:nvPr/>
            </p:nvSpPr>
            <p:spPr>
              <a:xfrm>
                <a:off x="7449613" y="2065762"/>
                <a:ext cx="420502" cy="420502"/>
              </a:xfrm>
              <a:custGeom>
                <a:avLst/>
                <a:gdLst/>
                <a:ahLst/>
                <a:cxnLst/>
                <a:rect l="l" t="t" r="r" b="b"/>
                <a:pathLst>
                  <a:path w="8440" h="8440" extrusionOk="0">
                    <a:moveTo>
                      <a:pt x="4237" y="0"/>
                    </a:moveTo>
                    <a:cubicBezTo>
                      <a:pt x="1902" y="0"/>
                      <a:pt x="0" y="1902"/>
                      <a:pt x="0" y="4237"/>
                    </a:cubicBezTo>
                    <a:cubicBezTo>
                      <a:pt x="0" y="6538"/>
                      <a:pt x="1902" y="8440"/>
                      <a:pt x="4237" y="8440"/>
                    </a:cubicBezTo>
                    <a:cubicBezTo>
                      <a:pt x="6572" y="8440"/>
                      <a:pt x="8440" y="6538"/>
                      <a:pt x="8440" y="4237"/>
                    </a:cubicBezTo>
                    <a:cubicBezTo>
                      <a:pt x="8440" y="1902"/>
                      <a:pt x="6572" y="0"/>
                      <a:pt x="423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" name="Google Shape;279;p1"/>
              <p:cNvSpPr/>
              <p:nvPr/>
            </p:nvSpPr>
            <p:spPr>
              <a:xfrm>
                <a:off x="7049096" y="2216971"/>
                <a:ext cx="734583" cy="839908"/>
              </a:xfrm>
              <a:custGeom>
                <a:avLst/>
                <a:gdLst/>
                <a:ahLst/>
                <a:cxnLst/>
                <a:rect l="l" t="t" r="r" b="b"/>
                <a:pathLst>
                  <a:path w="14744" h="16858" extrusionOk="0">
                    <a:moveTo>
                      <a:pt x="11917" y="1"/>
                    </a:moveTo>
                    <a:cubicBezTo>
                      <a:pt x="11775" y="1"/>
                      <a:pt x="11627" y="12"/>
                      <a:pt x="11475" y="34"/>
                    </a:cubicBezTo>
                    <a:cubicBezTo>
                      <a:pt x="10474" y="168"/>
                      <a:pt x="9574" y="835"/>
                      <a:pt x="9073" y="1702"/>
                    </a:cubicBezTo>
                    <a:lnTo>
                      <a:pt x="4937" y="9074"/>
                    </a:lnTo>
                    <a:cubicBezTo>
                      <a:pt x="4937" y="9074"/>
                      <a:pt x="2602" y="10609"/>
                      <a:pt x="1535" y="11743"/>
                    </a:cubicBezTo>
                    <a:cubicBezTo>
                      <a:pt x="967" y="12343"/>
                      <a:pt x="534" y="13110"/>
                      <a:pt x="234" y="13711"/>
                    </a:cubicBezTo>
                    <a:cubicBezTo>
                      <a:pt x="0" y="14178"/>
                      <a:pt x="367" y="14745"/>
                      <a:pt x="901" y="14745"/>
                    </a:cubicBezTo>
                    <a:cubicBezTo>
                      <a:pt x="1068" y="14745"/>
                      <a:pt x="3135" y="12644"/>
                      <a:pt x="3136" y="12643"/>
                    </a:cubicBezTo>
                    <a:lnTo>
                      <a:pt x="3136" y="12643"/>
                    </a:lnTo>
                    <a:cubicBezTo>
                      <a:pt x="3136" y="12644"/>
                      <a:pt x="3169" y="14311"/>
                      <a:pt x="2569" y="15712"/>
                    </a:cubicBezTo>
                    <a:cubicBezTo>
                      <a:pt x="2335" y="16213"/>
                      <a:pt x="2635" y="16813"/>
                      <a:pt x="3202" y="16846"/>
                    </a:cubicBezTo>
                    <a:cubicBezTo>
                      <a:pt x="3260" y="16854"/>
                      <a:pt x="3320" y="16858"/>
                      <a:pt x="3384" y="16858"/>
                    </a:cubicBezTo>
                    <a:cubicBezTo>
                      <a:pt x="3614" y="16858"/>
                      <a:pt x="3882" y="16803"/>
                      <a:pt x="4170" y="16646"/>
                    </a:cubicBezTo>
                    <a:cubicBezTo>
                      <a:pt x="4170" y="16646"/>
                      <a:pt x="4440" y="16742"/>
                      <a:pt x="4884" y="16742"/>
                    </a:cubicBezTo>
                    <a:cubicBezTo>
                      <a:pt x="5306" y="16742"/>
                      <a:pt x="5886" y="16655"/>
                      <a:pt x="6538" y="16313"/>
                    </a:cubicBezTo>
                    <a:cubicBezTo>
                      <a:pt x="7606" y="15779"/>
                      <a:pt x="8006" y="12410"/>
                      <a:pt x="8139" y="11042"/>
                    </a:cubicBezTo>
                    <a:cubicBezTo>
                      <a:pt x="8173" y="10642"/>
                      <a:pt x="8339" y="10275"/>
                      <a:pt x="8606" y="10008"/>
                    </a:cubicBezTo>
                    <a:lnTo>
                      <a:pt x="13543" y="4904"/>
                    </a:lnTo>
                    <a:cubicBezTo>
                      <a:pt x="14644" y="3770"/>
                      <a:pt x="14744" y="1936"/>
                      <a:pt x="13677" y="768"/>
                    </a:cubicBezTo>
                    <a:cubicBezTo>
                      <a:pt x="13205" y="269"/>
                      <a:pt x="12619" y="1"/>
                      <a:pt x="11917" y="1"/>
                    </a:cubicBezTo>
                    <a:close/>
                  </a:path>
                </a:pathLst>
              </a:custGeom>
              <a:solidFill>
                <a:srgbClr val="8243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80" name="Google Shape;280;p1"/>
            <p:cNvSpPr/>
            <p:nvPr/>
          </p:nvSpPr>
          <p:spPr>
            <a:xfrm>
              <a:off x="5534087" y="1652572"/>
              <a:ext cx="99745" cy="147076"/>
            </a:xfrm>
            <a:custGeom>
              <a:avLst/>
              <a:gdLst/>
              <a:ahLst/>
              <a:cxnLst/>
              <a:rect l="l" t="t" r="r" b="b"/>
              <a:pathLst>
                <a:path w="2002" h="2952" extrusionOk="0">
                  <a:moveTo>
                    <a:pt x="790" y="0"/>
                  </a:moveTo>
                  <a:cubicBezTo>
                    <a:pt x="728" y="0"/>
                    <a:pt x="664" y="8"/>
                    <a:pt x="601" y="26"/>
                  </a:cubicBezTo>
                  <a:cubicBezTo>
                    <a:pt x="234" y="126"/>
                    <a:pt x="0" y="493"/>
                    <a:pt x="134" y="860"/>
                  </a:cubicBezTo>
                  <a:lnTo>
                    <a:pt x="567" y="2428"/>
                  </a:lnTo>
                  <a:cubicBezTo>
                    <a:pt x="652" y="2737"/>
                    <a:pt x="949" y="2951"/>
                    <a:pt x="1260" y="2951"/>
                  </a:cubicBezTo>
                  <a:cubicBezTo>
                    <a:pt x="1318" y="2951"/>
                    <a:pt x="1377" y="2944"/>
                    <a:pt x="1435" y="2928"/>
                  </a:cubicBezTo>
                  <a:cubicBezTo>
                    <a:pt x="1802" y="2794"/>
                    <a:pt x="2002" y="2428"/>
                    <a:pt x="1902" y="2061"/>
                  </a:cubicBezTo>
                  <a:lnTo>
                    <a:pt x="1435" y="493"/>
                  </a:lnTo>
                  <a:cubicBezTo>
                    <a:pt x="1352" y="190"/>
                    <a:pt x="1087" y="0"/>
                    <a:pt x="790" y="0"/>
                  </a:cubicBezTo>
                  <a:close/>
                </a:path>
              </a:pathLst>
            </a:custGeom>
            <a:solidFill>
              <a:srgbClr val="8243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1" name="Google Shape;281;p1"/>
          <p:cNvGrpSpPr/>
          <p:nvPr/>
        </p:nvGrpSpPr>
        <p:grpSpPr>
          <a:xfrm flipH="1">
            <a:off x="8121075" y="2875975"/>
            <a:ext cx="467000" cy="431100"/>
            <a:chOff x="1849650" y="1202325"/>
            <a:chExt cx="467000" cy="431100"/>
          </a:xfrm>
        </p:grpSpPr>
        <p:sp>
          <p:nvSpPr>
            <p:cNvPr id="282" name="Google Shape;282;p1"/>
            <p:cNvSpPr/>
            <p:nvPr/>
          </p:nvSpPr>
          <p:spPr>
            <a:xfrm>
              <a:off x="1880150" y="1400725"/>
              <a:ext cx="241525" cy="156500"/>
            </a:xfrm>
            <a:custGeom>
              <a:avLst/>
              <a:gdLst/>
              <a:ahLst/>
              <a:cxnLst/>
              <a:rect l="l" t="t" r="r" b="b"/>
              <a:pathLst>
                <a:path w="9661" h="6260" extrusionOk="0">
                  <a:moveTo>
                    <a:pt x="6275" y="0"/>
                  </a:moveTo>
                  <a:lnTo>
                    <a:pt x="6218" y="153"/>
                  </a:lnTo>
                  <a:cubicBezTo>
                    <a:pt x="4430" y="913"/>
                    <a:pt x="245" y="2701"/>
                    <a:pt x="36" y="5155"/>
                  </a:cubicBezTo>
                  <a:cubicBezTo>
                    <a:pt x="0" y="5983"/>
                    <a:pt x="417" y="6259"/>
                    <a:pt x="997" y="6259"/>
                  </a:cubicBezTo>
                  <a:cubicBezTo>
                    <a:pt x="1963" y="6259"/>
                    <a:pt x="3381" y="5493"/>
                    <a:pt x="3916" y="5231"/>
                  </a:cubicBezTo>
                  <a:cubicBezTo>
                    <a:pt x="5381" y="4413"/>
                    <a:pt x="9661" y="1085"/>
                    <a:pt x="627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1"/>
            <p:cNvSpPr/>
            <p:nvPr/>
          </p:nvSpPr>
          <p:spPr>
            <a:xfrm>
              <a:off x="1849650" y="1236200"/>
              <a:ext cx="216400" cy="208800"/>
            </a:xfrm>
            <a:custGeom>
              <a:avLst/>
              <a:gdLst/>
              <a:ahLst/>
              <a:cxnLst/>
              <a:rect l="l" t="t" r="r" b="b"/>
              <a:pathLst>
                <a:path w="8656" h="8352" extrusionOk="0">
                  <a:moveTo>
                    <a:pt x="2910" y="1"/>
                  </a:moveTo>
                  <a:cubicBezTo>
                    <a:pt x="2591" y="1"/>
                    <a:pt x="2279" y="72"/>
                    <a:pt x="1979" y="228"/>
                  </a:cubicBezTo>
                  <a:cubicBezTo>
                    <a:pt x="1" y="1275"/>
                    <a:pt x="400" y="4375"/>
                    <a:pt x="1351" y="5897"/>
                  </a:cubicBezTo>
                  <a:cubicBezTo>
                    <a:pt x="2131" y="7221"/>
                    <a:pt x="4158" y="8352"/>
                    <a:pt x="5946" y="8352"/>
                  </a:cubicBezTo>
                  <a:cubicBezTo>
                    <a:pt x="6906" y="8352"/>
                    <a:pt x="7797" y="8026"/>
                    <a:pt x="8389" y="7228"/>
                  </a:cubicBezTo>
                  <a:lnTo>
                    <a:pt x="8655" y="6125"/>
                  </a:lnTo>
                  <a:cubicBezTo>
                    <a:pt x="8251" y="4272"/>
                    <a:pt x="5384" y="1"/>
                    <a:pt x="29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1"/>
            <p:cNvSpPr/>
            <p:nvPr/>
          </p:nvSpPr>
          <p:spPr>
            <a:xfrm>
              <a:off x="2002225" y="1422750"/>
              <a:ext cx="168900" cy="210675"/>
            </a:xfrm>
            <a:custGeom>
              <a:avLst/>
              <a:gdLst/>
              <a:ahLst/>
              <a:cxnLst/>
              <a:rect l="l" t="t" r="r" b="b"/>
              <a:pathLst>
                <a:path w="6756" h="8427" extrusionOk="0">
                  <a:moveTo>
                    <a:pt x="2424" y="0"/>
                  </a:moveTo>
                  <a:cubicBezTo>
                    <a:pt x="1" y="0"/>
                    <a:pt x="1569" y="4431"/>
                    <a:pt x="2286" y="5777"/>
                  </a:cubicBezTo>
                  <a:cubicBezTo>
                    <a:pt x="2667" y="6422"/>
                    <a:pt x="3762" y="8427"/>
                    <a:pt x="4758" y="8427"/>
                  </a:cubicBezTo>
                  <a:cubicBezTo>
                    <a:pt x="5053" y="8427"/>
                    <a:pt x="5339" y="8251"/>
                    <a:pt x="5595" y="7812"/>
                  </a:cubicBezTo>
                  <a:cubicBezTo>
                    <a:pt x="6756" y="5663"/>
                    <a:pt x="4207" y="1877"/>
                    <a:pt x="3123" y="261"/>
                  </a:cubicBezTo>
                  <a:lnTo>
                    <a:pt x="3161" y="108"/>
                  </a:lnTo>
                  <a:cubicBezTo>
                    <a:pt x="2882" y="35"/>
                    <a:pt x="2638" y="0"/>
                    <a:pt x="24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1"/>
            <p:cNvSpPr/>
            <p:nvPr/>
          </p:nvSpPr>
          <p:spPr>
            <a:xfrm>
              <a:off x="2059825" y="1330725"/>
              <a:ext cx="256825" cy="166800"/>
            </a:xfrm>
            <a:custGeom>
              <a:avLst/>
              <a:gdLst/>
              <a:ahLst/>
              <a:cxnLst/>
              <a:rect l="l" t="t" r="r" b="b"/>
              <a:pathLst>
                <a:path w="10273" h="6672" extrusionOk="0">
                  <a:moveTo>
                    <a:pt x="6729" y="1"/>
                  </a:moveTo>
                  <a:cubicBezTo>
                    <a:pt x="4439" y="1"/>
                    <a:pt x="1416" y="1436"/>
                    <a:pt x="381" y="2458"/>
                  </a:cubicBezTo>
                  <a:lnTo>
                    <a:pt x="1" y="3542"/>
                  </a:lnTo>
                  <a:cubicBezTo>
                    <a:pt x="140" y="5616"/>
                    <a:pt x="2499" y="6671"/>
                    <a:pt x="4574" y="6671"/>
                  </a:cubicBezTo>
                  <a:cubicBezTo>
                    <a:pt x="5335" y="6671"/>
                    <a:pt x="6059" y="6529"/>
                    <a:pt x="6620" y="6243"/>
                  </a:cubicBezTo>
                  <a:cubicBezTo>
                    <a:pt x="8256" y="5482"/>
                    <a:pt x="10272" y="3086"/>
                    <a:pt x="9188" y="1146"/>
                  </a:cubicBezTo>
                  <a:cubicBezTo>
                    <a:pt x="8719" y="318"/>
                    <a:pt x="7805" y="1"/>
                    <a:pt x="67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1"/>
            <p:cNvSpPr/>
            <p:nvPr/>
          </p:nvSpPr>
          <p:spPr>
            <a:xfrm>
              <a:off x="2002300" y="1349400"/>
              <a:ext cx="114625" cy="210275"/>
            </a:xfrm>
            <a:custGeom>
              <a:avLst/>
              <a:gdLst/>
              <a:ahLst/>
              <a:cxnLst/>
              <a:rect l="l" t="t" r="r" b="b"/>
              <a:pathLst>
                <a:path w="4585" h="8411" extrusionOk="0">
                  <a:moveTo>
                    <a:pt x="2962" y="0"/>
                  </a:moveTo>
                  <a:cubicBezTo>
                    <a:pt x="1556" y="0"/>
                    <a:pt x="1" y="8281"/>
                    <a:pt x="324" y="8406"/>
                  </a:cubicBezTo>
                  <a:cubicBezTo>
                    <a:pt x="332" y="8409"/>
                    <a:pt x="340" y="8411"/>
                    <a:pt x="349" y="8411"/>
                  </a:cubicBezTo>
                  <a:cubicBezTo>
                    <a:pt x="996" y="8411"/>
                    <a:pt x="4584" y="1145"/>
                    <a:pt x="3215" y="94"/>
                  </a:cubicBezTo>
                  <a:cubicBezTo>
                    <a:pt x="3132" y="30"/>
                    <a:pt x="3047" y="0"/>
                    <a:pt x="29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1"/>
            <p:cNvSpPr/>
            <p:nvPr/>
          </p:nvSpPr>
          <p:spPr>
            <a:xfrm>
              <a:off x="2064600" y="1202325"/>
              <a:ext cx="118425" cy="158000"/>
            </a:xfrm>
            <a:custGeom>
              <a:avLst/>
              <a:gdLst/>
              <a:ahLst/>
              <a:cxnLst/>
              <a:rect l="l" t="t" r="r" b="b"/>
              <a:pathLst>
                <a:path w="4737" h="6320" extrusionOk="0">
                  <a:moveTo>
                    <a:pt x="497" y="0"/>
                  </a:moveTo>
                  <a:cubicBezTo>
                    <a:pt x="473" y="0"/>
                    <a:pt x="447" y="8"/>
                    <a:pt x="418" y="24"/>
                  </a:cubicBezTo>
                  <a:cubicBezTo>
                    <a:pt x="0" y="252"/>
                    <a:pt x="114" y="4246"/>
                    <a:pt x="171" y="6263"/>
                  </a:cubicBezTo>
                  <a:lnTo>
                    <a:pt x="495" y="6320"/>
                  </a:lnTo>
                  <a:cubicBezTo>
                    <a:pt x="1997" y="4741"/>
                    <a:pt x="4736" y="1583"/>
                    <a:pt x="4242" y="1108"/>
                  </a:cubicBezTo>
                  <a:cubicBezTo>
                    <a:pt x="4218" y="1086"/>
                    <a:pt x="4189" y="1076"/>
                    <a:pt x="4156" y="1076"/>
                  </a:cubicBezTo>
                  <a:cubicBezTo>
                    <a:pt x="3535" y="1076"/>
                    <a:pt x="1273" y="4577"/>
                    <a:pt x="552" y="5768"/>
                  </a:cubicBezTo>
                  <a:cubicBezTo>
                    <a:pt x="479" y="4072"/>
                    <a:pt x="1052" y="0"/>
                    <a:pt x="4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1"/>
            <p:cNvSpPr/>
            <p:nvPr/>
          </p:nvSpPr>
          <p:spPr>
            <a:xfrm>
              <a:off x="1875325" y="1263875"/>
              <a:ext cx="84200" cy="75450"/>
            </a:xfrm>
            <a:custGeom>
              <a:avLst/>
              <a:gdLst/>
              <a:ahLst/>
              <a:cxnLst/>
              <a:rect l="l" t="t" r="r" b="b"/>
              <a:pathLst>
                <a:path w="3368" h="3018" extrusionOk="0">
                  <a:moveTo>
                    <a:pt x="1479" y="0"/>
                  </a:moveTo>
                  <a:cubicBezTo>
                    <a:pt x="939" y="0"/>
                    <a:pt x="532" y="434"/>
                    <a:pt x="305" y="1024"/>
                  </a:cubicBezTo>
                  <a:cubicBezTo>
                    <a:pt x="1" y="1746"/>
                    <a:pt x="381" y="2602"/>
                    <a:pt x="1142" y="2907"/>
                  </a:cubicBezTo>
                  <a:cubicBezTo>
                    <a:pt x="1335" y="2982"/>
                    <a:pt x="1532" y="3017"/>
                    <a:pt x="1724" y="3017"/>
                  </a:cubicBezTo>
                  <a:cubicBezTo>
                    <a:pt x="2310" y="3017"/>
                    <a:pt x="2848" y="2685"/>
                    <a:pt x="3063" y="2127"/>
                  </a:cubicBezTo>
                  <a:cubicBezTo>
                    <a:pt x="3367" y="1404"/>
                    <a:pt x="2702" y="396"/>
                    <a:pt x="1922" y="91"/>
                  </a:cubicBezTo>
                  <a:cubicBezTo>
                    <a:pt x="1766" y="29"/>
                    <a:pt x="1618" y="0"/>
                    <a:pt x="14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1"/>
            <p:cNvSpPr/>
            <p:nvPr/>
          </p:nvSpPr>
          <p:spPr>
            <a:xfrm>
              <a:off x="1899100" y="1285300"/>
              <a:ext cx="37600" cy="34850"/>
            </a:xfrm>
            <a:custGeom>
              <a:avLst/>
              <a:gdLst/>
              <a:ahLst/>
              <a:cxnLst/>
              <a:rect l="l" t="t" r="r" b="b"/>
              <a:pathLst>
                <a:path w="1504" h="1394" extrusionOk="0">
                  <a:moveTo>
                    <a:pt x="725" y="1"/>
                  </a:moveTo>
                  <a:cubicBezTo>
                    <a:pt x="412" y="1"/>
                    <a:pt x="127" y="232"/>
                    <a:pt x="77" y="566"/>
                  </a:cubicBezTo>
                  <a:cubicBezTo>
                    <a:pt x="1" y="946"/>
                    <a:pt x="229" y="1308"/>
                    <a:pt x="590" y="1384"/>
                  </a:cubicBezTo>
                  <a:cubicBezTo>
                    <a:pt x="622" y="1390"/>
                    <a:pt x="654" y="1393"/>
                    <a:pt x="686" y="1393"/>
                  </a:cubicBezTo>
                  <a:cubicBezTo>
                    <a:pt x="1035" y="1393"/>
                    <a:pt x="1375" y="1029"/>
                    <a:pt x="1427" y="680"/>
                  </a:cubicBezTo>
                  <a:cubicBezTo>
                    <a:pt x="1503" y="300"/>
                    <a:pt x="1218" y="71"/>
                    <a:pt x="857" y="14"/>
                  </a:cubicBezTo>
                  <a:cubicBezTo>
                    <a:pt x="813" y="5"/>
                    <a:pt x="769" y="1"/>
                    <a:pt x="7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1"/>
            <p:cNvSpPr/>
            <p:nvPr/>
          </p:nvSpPr>
          <p:spPr>
            <a:xfrm>
              <a:off x="1895775" y="1499450"/>
              <a:ext cx="43775" cy="39150"/>
            </a:xfrm>
            <a:custGeom>
              <a:avLst/>
              <a:gdLst/>
              <a:ahLst/>
              <a:cxnLst/>
              <a:rect l="l" t="t" r="r" b="b"/>
              <a:pathLst>
                <a:path w="1751" h="1566" extrusionOk="0">
                  <a:moveTo>
                    <a:pt x="776" y="0"/>
                  </a:moveTo>
                  <a:cubicBezTo>
                    <a:pt x="491" y="0"/>
                    <a:pt x="274" y="219"/>
                    <a:pt x="153" y="521"/>
                  </a:cubicBezTo>
                  <a:cubicBezTo>
                    <a:pt x="1" y="902"/>
                    <a:pt x="210" y="1358"/>
                    <a:pt x="609" y="1510"/>
                  </a:cubicBezTo>
                  <a:cubicBezTo>
                    <a:pt x="708" y="1548"/>
                    <a:pt x="808" y="1566"/>
                    <a:pt x="906" y="1566"/>
                  </a:cubicBezTo>
                  <a:cubicBezTo>
                    <a:pt x="1207" y="1566"/>
                    <a:pt x="1484" y="1398"/>
                    <a:pt x="1598" y="1111"/>
                  </a:cubicBezTo>
                  <a:cubicBezTo>
                    <a:pt x="1751" y="730"/>
                    <a:pt x="1408" y="198"/>
                    <a:pt x="1009" y="46"/>
                  </a:cubicBezTo>
                  <a:cubicBezTo>
                    <a:pt x="927" y="15"/>
                    <a:pt x="849" y="0"/>
                    <a:pt x="7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1"/>
            <p:cNvSpPr/>
            <p:nvPr/>
          </p:nvSpPr>
          <p:spPr>
            <a:xfrm>
              <a:off x="1908150" y="1510400"/>
              <a:ext cx="20000" cy="18375"/>
            </a:xfrm>
            <a:custGeom>
              <a:avLst/>
              <a:gdLst/>
              <a:ahLst/>
              <a:cxnLst/>
              <a:rect l="l" t="t" r="r" b="b"/>
              <a:pathLst>
                <a:path w="800" h="735" extrusionOk="0">
                  <a:moveTo>
                    <a:pt x="391" y="1"/>
                  </a:moveTo>
                  <a:cubicBezTo>
                    <a:pt x="225" y="1"/>
                    <a:pt x="72" y="126"/>
                    <a:pt x="38" y="312"/>
                  </a:cubicBezTo>
                  <a:cubicBezTo>
                    <a:pt x="0" y="502"/>
                    <a:pt x="133" y="692"/>
                    <a:pt x="324" y="730"/>
                  </a:cubicBezTo>
                  <a:cubicBezTo>
                    <a:pt x="339" y="733"/>
                    <a:pt x="354" y="734"/>
                    <a:pt x="370" y="734"/>
                  </a:cubicBezTo>
                  <a:cubicBezTo>
                    <a:pt x="546" y="734"/>
                    <a:pt x="726" y="543"/>
                    <a:pt x="761" y="369"/>
                  </a:cubicBezTo>
                  <a:cubicBezTo>
                    <a:pt x="799" y="159"/>
                    <a:pt x="647" y="45"/>
                    <a:pt x="457" y="7"/>
                  </a:cubicBezTo>
                  <a:cubicBezTo>
                    <a:pt x="435" y="3"/>
                    <a:pt x="413" y="1"/>
                    <a:pt x="3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1"/>
            <p:cNvSpPr/>
            <p:nvPr/>
          </p:nvSpPr>
          <p:spPr>
            <a:xfrm>
              <a:off x="2089325" y="1563750"/>
              <a:ext cx="39950" cy="38675"/>
            </a:xfrm>
            <a:custGeom>
              <a:avLst/>
              <a:gdLst/>
              <a:ahLst/>
              <a:cxnLst/>
              <a:rect l="l" t="t" r="r" b="b"/>
              <a:pathLst>
                <a:path w="1598" h="1547" extrusionOk="0">
                  <a:moveTo>
                    <a:pt x="789" y="0"/>
                  </a:moveTo>
                  <a:cubicBezTo>
                    <a:pt x="400" y="0"/>
                    <a:pt x="74" y="311"/>
                    <a:pt x="38" y="707"/>
                  </a:cubicBezTo>
                  <a:cubicBezTo>
                    <a:pt x="0" y="1145"/>
                    <a:pt x="304" y="1525"/>
                    <a:pt x="723" y="1544"/>
                  </a:cubicBezTo>
                  <a:cubicBezTo>
                    <a:pt x="739" y="1546"/>
                    <a:pt x="754" y="1546"/>
                    <a:pt x="770" y="1546"/>
                  </a:cubicBezTo>
                  <a:cubicBezTo>
                    <a:pt x="1170" y="1546"/>
                    <a:pt x="1523" y="1090"/>
                    <a:pt x="1560" y="669"/>
                  </a:cubicBezTo>
                  <a:cubicBezTo>
                    <a:pt x="1598" y="251"/>
                    <a:pt x="1255" y="42"/>
                    <a:pt x="856" y="4"/>
                  </a:cubicBezTo>
                  <a:cubicBezTo>
                    <a:pt x="834" y="1"/>
                    <a:pt x="811" y="0"/>
                    <a:pt x="7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1"/>
            <p:cNvSpPr/>
            <p:nvPr/>
          </p:nvSpPr>
          <p:spPr>
            <a:xfrm>
              <a:off x="2099775" y="1574250"/>
              <a:ext cx="19050" cy="17700"/>
            </a:xfrm>
            <a:custGeom>
              <a:avLst/>
              <a:gdLst/>
              <a:ahLst/>
              <a:cxnLst/>
              <a:rect l="l" t="t" r="r" b="b"/>
              <a:pathLst>
                <a:path w="762" h="708" extrusionOk="0">
                  <a:moveTo>
                    <a:pt x="379" y="0"/>
                  </a:moveTo>
                  <a:cubicBezTo>
                    <a:pt x="367" y="0"/>
                    <a:pt x="355" y="1"/>
                    <a:pt x="343" y="2"/>
                  </a:cubicBezTo>
                  <a:cubicBezTo>
                    <a:pt x="134" y="21"/>
                    <a:pt x="1" y="192"/>
                    <a:pt x="20" y="401"/>
                  </a:cubicBezTo>
                  <a:cubicBezTo>
                    <a:pt x="37" y="579"/>
                    <a:pt x="272" y="708"/>
                    <a:pt x="458" y="708"/>
                  </a:cubicBezTo>
                  <a:cubicBezTo>
                    <a:pt x="471" y="708"/>
                    <a:pt x="483" y="707"/>
                    <a:pt x="495" y="706"/>
                  </a:cubicBezTo>
                  <a:cubicBezTo>
                    <a:pt x="704" y="687"/>
                    <a:pt x="761" y="496"/>
                    <a:pt x="742" y="306"/>
                  </a:cubicBezTo>
                  <a:cubicBezTo>
                    <a:pt x="725" y="128"/>
                    <a:pt x="557" y="0"/>
                    <a:pt x="3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1"/>
            <p:cNvSpPr/>
            <p:nvPr/>
          </p:nvSpPr>
          <p:spPr>
            <a:xfrm>
              <a:off x="2199625" y="1362050"/>
              <a:ext cx="84675" cy="73900"/>
            </a:xfrm>
            <a:custGeom>
              <a:avLst/>
              <a:gdLst/>
              <a:ahLst/>
              <a:cxnLst/>
              <a:rect l="l" t="t" r="r" b="b"/>
              <a:pathLst>
                <a:path w="3387" h="2956" extrusionOk="0">
                  <a:moveTo>
                    <a:pt x="1659" y="0"/>
                  </a:moveTo>
                  <a:cubicBezTo>
                    <a:pt x="1063" y="0"/>
                    <a:pt x="493" y="379"/>
                    <a:pt x="267" y="996"/>
                  </a:cubicBezTo>
                  <a:cubicBezTo>
                    <a:pt x="1" y="1776"/>
                    <a:pt x="362" y="2632"/>
                    <a:pt x="1104" y="2898"/>
                  </a:cubicBezTo>
                  <a:cubicBezTo>
                    <a:pt x="1214" y="2937"/>
                    <a:pt x="1328" y="2955"/>
                    <a:pt x="1445" y="2955"/>
                  </a:cubicBezTo>
                  <a:cubicBezTo>
                    <a:pt x="2122" y="2955"/>
                    <a:pt x="2877" y="2348"/>
                    <a:pt x="3120" y="1700"/>
                  </a:cubicBezTo>
                  <a:cubicBezTo>
                    <a:pt x="3387" y="920"/>
                    <a:pt x="2873" y="368"/>
                    <a:pt x="2131" y="83"/>
                  </a:cubicBezTo>
                  <a:cubicBezTo>
                    <a:pt x="1976" y="27"/>
                    <a:pt x="1816" y="0"/>
                    <a:pt x="16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1"/>
            <p:cNvSpPr/>
            <p:nvPr/>
          </p:nvSpPr>
          <p:spPr>
            <a:xfrm>
              <a:off x="2221975" y="1382450"/>
              <a:ext cx="37600" cy="34650"/>
            </a:xfrm>
            <a:custGeom>
              <a:avLst/>
              <a:gdLst/>
              <a:ahLst/>
              <a:cxnLst/>
              <a:rect l="l" t="t" r="r" b="b"/>
              <a:pathLst>
                <a:path w="1504" h="1386" extrusionOk="0">
                  <a:moveTo>
                    <a:pt x="747" y="0"/>
                  </a:moveTo>
                  <a:cubicBezTo>
                    <a:pt x="409" y="0"/>
                    <a:pt x="110" y="234"/>
                    <a:pt x="58" y="560"/>
                  </a:cubicBezTo>
                  <a:cubicBezTo>
                    <a:pt x="1" y="922"/>
                    <a:pt x="400" y="1321"/>
                    <a:pt x="781" y="1378"/>
                  </a:cubicBezTo>
                  <a:cubicBezTo>
                    <a:pt x="814" y="1383"/>
                    <a:pt x="845" y="1385"/>
                    <a:pt x="875" y="1385"/>
                  </a:cubicBezTo>
                  <a:cubicBezTo>
                    <a:pt x="1196" y="1385"/>
                    <a:pt x="1375" y="1119"/>
                    <a:pt x="1427" y="788"/>
                  </a:cubicBezTo>
                  <a:cubicBezTo>
                    <a:pt x="1504" y="427"/>
                    <a:pt x="1237" y="66"/>
                    <a:pt x="857" y="9"/>
                  </a:cubicBezTo>
                  <a:cubicBezTo>
                    <a:pt x="820" y="3"/>
                    <a:pt x="783" y="0"/>
                    <a:pt x="7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5"/>
          <p:cNvSpPr/>
          <p:nvPr/>
        </p:nvSpPr>
        <p:spPr>
          <a:xfrm>
            <a:off x="705927" y="425660"/>
            <a:ext cx="1575203" cy="636599"/>
          </a:xfrm>
          <a:custGeom>
            <a:avLst/>
            <a:gdLst/>
            <a:ahLst/>
            <a:cxnLst/>
            <a:rect l="l" t="t" r="r" b="b"/>
            <a:pathLst>
              <a:path w="84099" h="21467" extrusionOk="0">
                <a:moveTo>
                  <a:pt x="59366" y="1"/>
                </a:moveTo>
                <a:cubicBezTo>
                  <a:pt x="54907" y="1"/>
                  <a:pt x="50455" y="399"/>
                  <a:pt x="46061" y="968"/>
                </a:cubicBezTo>
                <a:cubicBezTo>
                  <a:pt x="38089" y="689"/>
                  <a:pt x="30091" y="487"/>
                  <a:pt x="22120" y="411"/>
                </a:cubicBezTo>
                <a:cubicBezTo>
                  <a:pt x="21595" y="406"/>
                  <a:pt x="21066" y="404"/>
                  <a:pt x="20533" y="404"/>
                </a:cubicBezTo>
                <a:cubicBezTo>
                  <a:pt x="14744" y="404"/>
                  <a:pt x="8589" y="738"/>
                  <a:pt x="4556" y="3195"/>
                </a:cubicBezTo>
                <a:cubicBezTo>
                  <a:pt x="1949" y="4789"/>
                  <a:pt x="684" y="7041"/>
                  <a:pt x="405" y="9268"/>
                </a:cubicBezTo>
                <a:cubicBezTo>
                  <a:pt x="254" y="10534"/>
                  <a:pt x="203" y="12002"/>
                  <a:pt x="608" y="13419"/>
                </a:cubicBezTo>
                <a:cubicBezTo>
                  <a:pt x="1" y="15747"/>
                  <a:pt x="1721" y="18303"/>
                  <a:pt x="4961" y="19518"/>
                </a:cubicBezTo>
                <a:cubicBezTo>
                  <a:pt x="7517" y="20480"/>
                  <a:pt x="10605" y="20632"/>
                  <a:pt x="13540" y="20758"/>
                </a:cubicBezTo>
                <a:cubicBezTo>
                  <a:pt x="14527" y="20783"/>
                  <a:pt x="15489" y="20834"/>
                  <a:pt x="16476" y="20859"/>
                </a:cubicBezTo>
                <a:cubicBezTo>
                  <a:pt x="18247" y="21087"/>
                  <a:pt x="20044" y="21264"/>
                  <a:pt x="21816" y="21340"/>
                </a:cubicBezTo>
                <a:cubicBezTo>
                  <a:pt x="23090" y="21402"/>
                  <a:pt x="24363" y="21430"/>
                  <a:pt x="25635" y="21430"/>
                </a:cubicBezTo>
                <a:cubicBezTo>
                  <a:pt x="27497" y="21430"/>
                  <a:pt x="29356" y="21370"/>
                  <a:pt x="31205" y="21264"/>
                </a:cubicBezTo>
                <a:cubicBezTo>
                  <a:pt x="37569" y="21403"/>
                  <a:pt x="43923" y="21467"/>
                  <a:pt x="50279" y="21467"/>
                </a:cubicBezTo>
                <a:cubicBezTo>
                  <a:pt x="54363" y="21467"/>
                  <a:pt x="58448" y="21440"/>
                  <a:pt x="62536" y="21391"/>
                </a:cubicBezTo>
                <a:cubicBezTo>
                  <a:pt x="68762" y="21315"/>
                  <a:pt x="75671" y="20986"/>
                  <a:pt x="79897" y="18126"/>
                </a:cubicBezTo>
                <a:cubicBezTo>
                  <a:pt x="82377" y="16456"/>
                  <a:pt x="83516" y="14128"/>
                  <a:pt x="83643" y="11825"/>
                </a:cubicBezTo>
                <a:cubicBezTo>
                  <a:pt x="83693" y="11065"/>
                  <a:pt x="83693" y="10230"/>
                  <a:pt x="83592" y="9370"/>
                </a:cubicBezTo>
                <a:cubicBezTo>
                  <a:pt x="84098" y="7269"/>
                  <a:pt x="82681" y="5017"/>
                  <a:pt x="79922" y="3751"/>
                </a:cubicBezTo>
                <a:cubicBezTo>
                  <a:pt x="79796" y="3675"/>
                  <a:pt x="79669" y="3600"/>
                  <a:pt x="79518" y="3549"/>
                </a:cubicBezTo>
                <a:cubicBezTo>
                  <a:pt x="74355" y="1246"/>
                  <a:pt x="67749" y="208"/>
                  <a:pt x="61473" y="31"/>
                </a:cubicBezTo>
                <a:cubicBezTo>
                  <a:pt x="60771" y="10"/>
                  <a:pt x="60068" y="1"/>
                  <a:pt x="5936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5"/>
          <p:cNvSpPr txBox="1">
            <a:spLocks noGrp="1"/>
          </p:cNvSpPr>
          <p:nvPr>
            <p:ph type="subTitle" idx="1"/>
          </p:nvPr>
        </p:nvSpPr>
        <p:spPr>
          <a:xfrm>
            <a:off x="800911" y="478604"/>
            <a:ext cx="1575202" cy="4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zh-TW">
                <a:latin typeface="DFKai-SB"/>
                <a:ea typeface="DFKai-SB"/>
                <a:cs typeface="DFKai-SB"/>
                <a:sym typeface="DFKai-SB"/>
              </a:rPr>
              <a:t>校本課程</a:t>
            </a:r>
            <a:endParaRPr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42" name="Google Shape;542;p15"/>
          <p:cNvSpPr txBox="1">
            <a:spLocks noGrp="1"/>
          </p:cNvSpPr>
          <p:nvPr>
            <p:ph type="subTitle" idx="8"/>
          </p:nvPr>
        </p:nvSpPr>
        <p:spPr>
          <a:xfrm>
            <a:off x="2376113" y="524926"/>
            <a:ext cx="4056499" cy="6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5390"/>
              </a:buClr>
              <a:buSzPts val="1100"/>
              <a:buFont typeface="Arial"/>
              <a:buNone/>
            </a:pPr>
            <a:r>
              <a:rPr lang="zh-TW"/>
              <a:t>了解孩子們種植過與即將種植的植物</a:t>
            </a:r>
            <a:endParaRPr/>
          </a:p>
        </p:txBody>
      </p:sp>
      <p:pic>
        <p:nvPicPr>
          <p:cNvPr id="543" name="Google Shape;543;p15"/>
          <p:cNvPicPr preferRelativeResize="0"/>
          <p:nvPr/>
        </p:nvPicPr>
        <p:blipFill rotWithShape="1">
          <a:blip r:embed="rId3">
            <a:alphaModFix/>
          </a:blip>
          <a:srcRect l="3882" t="19243" r="5511" b="5240"/>
          <a:stretch/>
        </p:blipFill>
        <p:spPr>
          <a:xfrm>
            <a:off x="1742885" y="1161526"/>
            <a:ext cx="5197966" cy="31390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16"/>
          <p:cNvSpPr txBox="1">
            <a:spLocks noGrp="1"/>
          </p:cNvSpPr>
          <p:nvPr>
            <p:ph type="title"/>
          </p:nvPr>
        </p:nvSpPr>
        <p:spPr>
          <a:xfrm>
            <a:off x="302051" y="287347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zh-TW">
                <a:latin typeface="Comic Sans MS"/>
                <a:ea typeface="Comic Sans MS"/>
                <a:cs typeface="Comic Sans MS"/>
                <a:sym typeface="Comic Sans MS"/>
              </a:rPr>
              <a:t>Step 3 </a:t>
            </a:r>
            <a:r>
              <a:rPr lang="zh-TW">
                <a:latin typeface="DFKai-SB"/>
                <a:ea typeface="DFKai-SB"/>
                <a:cs typeface="DFKai-SB"/>
                <a:sym typeface="DFKai-SB"/>
              </a:rPr>
              <a:t>訂學習目標</a:t>
            </a:r>
            <a:endParaRPr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549" name="Google Shape;549;p16" descr="https://lh6.googleusercontent.com/grPwDwFGORevf0a-mZp-r1y-bzDUxdX6uLrqGB2OJs5eJX2UAGSpgVQKNTfOiPsBVMHaFJYmniZ3zeAMYhpEWTRHNuLtwKxvPiSQ7H1MF4w2w0zXlHP2a_xGFpc5irTE_UKe0csVdFj-b7JkvxPk41ezWKQXA1Sht3Ob0n5ClpAqafXzUSIGmuVesYuhqy78B7GcKckBkQ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3471" y="1304619"/>
            <a:ext cx="6880873" cy="3551534"/>
          </a:xfrm>
          <a:prstGeom prst="rect">
            <a:avLst/>
          </a:prstGeom>
          <a:noFill/>
          <a:ln w="228600" cap="sq" cmpd="thickThin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  <p:cxnSp>
        <p:nvCxnSpPr>
          <p:cNvPr id="550" name="Google Shape;550;p16"/>
          <p:cNvCxnSpPr/>
          <p:nvPr/>
        </p:nvCxnSpPr>
        <p:spPr>
          <a:xfrm>
            <a:off x="1047100" y="3226175"/>
            <a:ext cx="68628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51" name="Google Shape;551;p16"/>
          <p:cNvCxnSpPr/>
          <p:nvPr/>
        </p:nvCxnSpPr>
        <p:spPr>
          <a:xfrm>
            <a:off x="3785100" y="1337175"/>
            <a:ext cx="28200" cy="3551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g18bdc34a621_0_0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zh-TW">
                <a:latin typeface="DFKai-SB"/>
                <a:ea typeface="DFKai-SB"/>
                <a:cs typeface="DFKai-SB"/>
                <a:sym typeface="DFKai-SB"/>
              </a:rPr>
              <a:t>學習目標的特性: 具體</a:t>
            </a:r>
            <a:endParaRPr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endParaRPr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57" name="Google Shape;557;g18bdc34a621_0_0"/>
          <p:cNvSpPr/>
          <p:nvPr/>
        </p:nvSpPr>
        <p:spPr>
          <a:xfrm>
            <a:off x="2060450" y="1468825"/>
            <a:ext cx="4072800" cy="17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 learning objective ……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Students will be able to + </a:t>
            </a:r>
            <a:r>
              <a:rPr lang="zh-TW" sz="1800" b="0" i="0" u="none" strike="noStrike" cap="non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Verb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學生能夠+</a:t>
            </a:r>
            <a:r>
              <a:rPr lang="zh-TW" sz="1800" b="0" i="0" u="none" strike="noStrike" cap="non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動詞</a:t>
            </a:r>
            <a:endParaRPr sz="1800" b="0" i="0" u="none" strike="noStrike" cap="none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(observable and measurable)</a:t>
            </a:r>
            <a:endParaRPr sz="180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2" name="Google Shape;562;p17" descr="https://lh3.googleusercontent.com/yPSBUbAMQ60CS3vOAqcW8Ub6uYv116POw54JNFtKu3ZQilWAZeut05jhYnggqW8pZK2AzdVEkJKGvUDP1gLSTgE5fAUIiJ9ih9yFTYEE9HfDVEAbp-fzN53mopN8UVUeEz93eU11nBlo32W-K8MW96px1UeF7KrlNwIkUybYE8tG5kmplyH11IYRwkiBmK40uAFAhqh4aQ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31419" y="1353090"/>
            <a:ext cx="5947351" cy="3345385"/>
          </a:xfrm>
          <a:prstGeom prst="rect">
            <a:avLst/>
          </a:prstGeom>
          <a:noFill/>
          <a:ln>
            <a:noFill/>
          </a:ln>
        </p:spPr>
      </p:pic>
      <p:sp>
        <p:nvSpPr>
          <p:cNvPr id="563" name="Google Shape;563;p17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zh-TW">
                <a:latin typeface="DFKai-SB"/>
                <a:ea typeface="DFKai-SB"/>
                <a:cs typeface="DFKai-SB"/>
                <a:sym typeface="DFKai-SB"/>
              </a:rPr>
              <a:t>學習目標的特性: 具體</a:t>
            </a:r>
            <a:endParaRPr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endParaRPr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64" name="Google Shape;564;p17"/>
          <p:cNvSpPr/>
          <p:nvPr/>
        </p:nvSpPr>
        <p:spPr>
          <a:xfrm>
            <a:off x="673175" y="1200700"/>
            <a:ext cx="3642300" cy="8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Students will be able to + </a:t>
            </a:r>
            <a:r>
              <a:rPr lang="zh-TW" sz="1800" b="0" i="0" u="none" strike="noStrike" cap="non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Verb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學生能夠+</a:t>
            </a:r>
            <a:r>
              <a:rPr lang="zh-TW" sz="1800" b="0" i="0" u="none" strike="noStrike" cap="non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動詞</a:t>
            </a:r>
            <a:endParaRPr sz="1800" b="0" i="0" u="none" strike="noStrike" cap="none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Google Shape;565;p17"/>
          <p:cNvSpPr txBox="1"/>
          <p:nvPr/>
        </p:nvSpPr>
        <p:spPr>
          <a:xfrm>
            <a:off x="713225" y="2279238"/>
            <a:ext cx="2709600" cy="14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7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Avoid: Understand</a:t>
            </a:r>
            <a:endParaRPr sz="170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7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           Know</a:t>
            </a:r>
            <a:endParaRPr sz="170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7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           Learn</a:t>
            </a:r>
            <a:endParaRPr sz="170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7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           Appreciate</a:t>
            </a:r>
            <a:endParaRPr sz="170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7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          Think about</a:t>
            </a:r>
            <a:endParaRPr sz="170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18"/>
          <p:cNvSpPr txBox="1">
            <a:spLocks noGrp="1"/>
          </p:cNvSpPr>
          <p:nvPr>
            <p:ph type="title"/>
          </p:nvPr>
        </p:nvSpPr>
        <p:spPr>
          <a:xfrm>
            <a:off x="467607" y="387946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zh-TW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zh-TW">
                <a:latin typeface="DFKai-SB"/>
                <a:ea typeface="DFKai-SB"/>
                <a:cs typeface="DFKai-SB"/>
                <a:sym typeface="DFKai-SB"/>
              </a:rPr>
              <a:t>參考各領域的課綱</a:t>
            </a:r>
            <a:endParaRPr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71" name="Google Shape;571;p18"/>
          <p:cNvSpPr txBox="1">
            <a:spLocks noGrp="1"/>
          </p:cNvSpPr>
          <p:nvPr>
            <p:ph type="subTitle" idx="8"/>
          </p:nvPr>
        </p:nvSpPr>
        <p:spPr>
          <a:xfrm>
            <a:off x="853025" y="960650"/>
            <a:ext cx="7717500" cy="11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zh-TW" b="1">
                <a:latin typeface="Microsoft JhengHei"/>
                <a:ea typeface="Microsoft JhengHei"/>
                <a:cs typeface="Microsoft JhengHei"/>
                <a:sym typeface="Microsoft JhengHei"/>
              </a:rPr>
              <a:t>學習表現</a:t>
            </a:r>
            <a:endParaRPr b="1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自INb-Ⅱ-6 常見植物的外部形態主要由根、莖、葉、花、果實及種子所組成。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綜2a-II-1  覺察自己的人際溝通方式，展現合宜的互動與溝通態度和技巧。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5390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572" name="Google Shape;572;p18"/>
          <p:cNvSpPr/>
          <p:nvPr/>
        </p:nvSpPr>
        <p:spPr>
          <a:xfrm>
            <a:off x="958892" y="2182276"/>
            <a:ext cx="7226215" cy="1770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學習內容</a:t>
            </a:r>
            <a:endParaRPr sz="1600" b="1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自tc-Ⅱ-1 能簡單分辨或分類所觀察到的自然科學現象。</a:t>
            </a:r>
            <a:endParaRPr sz="1600" b="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0" i="0" u="none" strike="noStrike" cap="none">
                <a:solidFill>
                  <a:srgbClr val="FFC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自ai-Ⅱ-3 透過動手實作，享受以成品來表現自己構想的樂趣。</a:t>
            </a:r>
            <a:endParaRPr sz="1600" b="0" i="0" u="none" strike="noStrike" cap="none">
              <a:solidFill>
                <a:srgbClr val="FFC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綜Ba-II-1 自我表達的適切性。</a:t>
            </a:r>
            <a:endParaRPr sz="1600" b="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綜Ba-II-3人際溝通的態度與技巧。</a:t>
            </a:r>
            <a:endParaRPr/>
          </a:p>
        </p:txBody>
      </p:sp>
      <p:sp>
        <p:nvSpPr>
          <p:cNvPr id="573" name="Google Shape;573;p18"/>
          <p:cNvSpPr/>
          <p:nvPr/>
        </p:nvSpPr>
        <p:spPr>
          <a:xfrm>
            <a:off x="958891" y="3895586"/>
            <a:ext cx="6374719" cy="785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議題融入</a:t>
            </a:r>
            <a:endParaRPr sz="1600" b="1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家 E11 養成良好家庭生活習慣，熟悉家務技巧，並參與家務工作。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19"/>
          <p:cNvSpPr txBox="1">
            <a:spLocks noGrp="1"/>
          </p:cNvSpPr>
          <p:nvPr>
            <p:ph type="title"/>
          </p:nvPr>
        </p:nvSpPr>
        <p:spPr>
          <a:xfrm>
            <a:off x="332736" y="85638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zh-TW">
                <a:latin typeface="Comic Sans MS"/>
                <a:ea typeface="Comic Sans MS"/>
                <a:cs typeface="Comic Sans MS"/>
                <a:sym typeface="Comic Sans MS"/>
              </a:rPr>
              <a:t>Step 3 </a:t>
            </a:r>
            <a:r>
              <a:rPr lang="zh-TW">
                <a:latin typeface="DFKai-SB"/>
                <a:ea typeface="DFKai-SB"/>
                <a:cs typeface="DFKai-SB"/>
                <a:sym typeface="DFKai-SB"/>
              </a:rPr>
              <a:t>訂學習目標</a:t>
            </a:r>
            <a:endParaRPr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579" name="Google Shape;579;p19" descr="https://lh6.googleusercontent.com/grPwDwFGORevf0a-mZp-r1y-bzDUxdX6uLrqGB2OJs5eJX2UAGSpgVQKNTfOiPsBVMHaFJYmniZ3zeAMYhpEWTRHNuLtwKxvPiSQ7H1MF4w2w0zXlHP2a_xGFpc5irTE_UKe0csVdFj-b7JkvxPk41ezWKQXA1Sht3Ob0n5ClpAqafXzUSIGmuVesYuhqy78B7GcKckBkQ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8923" y="920537"/>
            <a:ext cx="6880873" cy="3933761"/>
          </a:xfrm>
          <a:prstGeom prst="rect">
            <a:avLst/>
          </a:prstGeom>
          <a:noFill/>
          <a:ln w="228600" cap="sq" cmpd="thickThin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580" name="Google Shape;580;p19"/>
          <p:cNvSpPr/>
          <p:nvPr/>
        </p:nvSpPr>
        <p:spPr>
          <a:xfrm>
            <a:off x="3822025" y="1018825"/>
            <a:ext cx="3811800" cy="1701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自INb-Ⅱ-6 常見植物的外部形態主要由根、莖、葉、花、果實及種子所組成。</a:t>
            </a:r>
            <a:endParaRPr sz="1600" b="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綜2a-II-1  覺察自己的人際溝通方式，展現合宜的互動與溝通態度和技巧</a:t>
            </a:r>
            <a:r>
              <a:rPr lang="zh-TW" sz="18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sz="1800" b="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81" name="Google Shape;581;p19"/>
          <p:cNvSpPr/>
          <p:nvPr/>
        </p:nvSpPr>
        <p:spPr>
          <a:xfrm>
            <a:off x="834925" y="3080600"/>
            <a:ext cx="2987100" cy="1838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自tc-Ⅱ-1 能簡單分辨或分類所觀察到的自然科學現象。</a:t>
            </a:r>
            <a:endParaRPr sz="11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自ai-Ⅱ-3 透過動手實作，享受以成品來表現自己構想的樂趣。</a:t>
            </a:r>
            <a:endParaRPr sz="11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綜Ba-II-3人際溝通的態度與技巧。</a:t>
            </a:r>
            <a:endParaRPr sz="11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家 E11 養成良好家庭生活習慣，熟悉家務技巧，並參與家務工作。</a:t>
            </a:r>
            <a:endParaRPr/>
          </a:p>
        </p:txBody>
      </p:sp>
      <p:sp>
        <p:nvSpPr>
          <p:cNvPr id="582" name="Google Shape;582;p19"/>
          <p:cNvSpPr/>
          <p:nvPr/>
        </p:nvSpPr>
        <p:spPr>
          <a:xfrm>
            <a:off x="3905375" y="3162900"/>
            <a:ext cx="3728400" cy="1524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</a:t>
            </a:r>
            <a:r>
              <a:rPr lang="zh-TW" sz="1600">
                <a:latin typeface="Microsoft JhengHei"/>
                <a:ea typeface="Microsoft JhengHei"/>
                <a:cs typeface="Microsoft JhengHei"/>
                <a:sym typeface="Microsoft JhengHei"/>
              </a:rPr>
              <a:t>能說出</a:t>
            </a:r>
            <a:r>
              <a:rPr lang="zh-TW" sz="16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植物不同部位的功能。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2.能依食用部位分類常見蔬菜。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3.能</a:t>
            </a:r>
            <a:r>
              <a:rPr lang="zh-TW" sz="1600">
                <a:latin typeface="Microsoft JhengHei"/>
                <a:ea typeface="Microsoft JhengHei"/>
                <a:cs typeface="Microsoft JhengHei"/>
                <a:sym typeface="Microsoft JhengHei"/>
              </a:rPr>
              <a:t>討論</a:t>
            </a:r>
            <a:r>
              <a:rPr lang="zh-TW" sz="16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常見蔬菜的料理方式。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4.能製作並實作自己的蔬菜食譜。</a:t>
            </a:r>
            <a:endParaRPr sz="1600" b="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583" name="Google Shape;583;p19"/>
          <p:cNvCxnSpPr/>
          <p:nvPr/>
        </p:nvCxnSpPr>
        <p:spPr>
          <a:xfrm>
            <a:off x="1007963" y="3080600"/>
            <a:ext cx="68628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4" name="Google Shape;584;p19"/>
          <p:cNvCxnSpPr/>
          <p:nvPr/>
        </p:nvCxnSpPr>
        <p:spPr>
          <a:xfrm>
            <a:off x="3806325" y="990500"/>
            <a:ext cx="6900" cy="3898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20"/>
          <p:cNvSpPr txBox="1">
            <a:spLocks noGrp="1"/>
          </p:cNvSpPr>
          <p:nvPr>
            <p:ph type="title"/>
          </p:nvPr>
        </p:nvSpPr>
        <p:spPr>
          <a:xfrm>
            <a:off x="467042" y="559463"/>
            <a:ext cx="4849887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zh-TW">
                <a:latin typeface="DFKai-SB"/>
                <a:ea typeface="DFKai-SB"/>
                <a:cs typeface="DFKai-SB"/>
                <a:sym typeface="DFKai-SB"/>
              </a:rPr>
              <a:t>根據學習目標訂表現任務 </a:t>
            </a:r>
            <a:endParaRPr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90" name="Google Shape;590;p20"/>
          <p:cNvSpPr txBox="1"/>
          <p:nvPr/>
        </p:nvSpPr>
        <p:spPr>
          <a:xfrm>
            <a:off x="881290" y="1541922"/>
            <a:ext cx="439031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240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學習目標</a:t>
            </a:r>
            <a:endParaRPr sz="2400" b="1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91" name="Google Shape;591;p20"/>
          <p:cNvSpPr/>
          <p:nvPr/>
        </p:nvSpPr>
        <p:spPr>
          <a:xfrm>
            <a:off x="767137" y="1383443"/>
            <a:ext cx="4068750" cy="2568728"/>
          </a:xfrm>
          <a:prstGeom prst="wedgeRoundRectCallout">
            <a:avLst>
              <a:gd name="adj1" fmla="val 29217"/>
              <a:gd name="adj2" fmla="val 49831"/>
              <a:gd name="adj3" fmla="val 16667"/>
            </a:avLst>
          </a:prstGeom>
          <a:noFill/>
          <a:ln w="38100" cap="flat" cmpd="sng">
            <a:solidFill>
              <a:srgbClr val="0070C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2" name="Google Shape;592;p20"/>
          <p:cNvSpPr/>
          <p:nvPr/>
        </p:nvSpPr>
        <p:spPr>
          <a:xfrm>
            <a:off x="4519836" y="2175535"/>
            <a:ext cx="632102" cy="28843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1F2D2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3" name="Google Shape;593;p20"/>
          <p:cNvSpPr txBox="1"/>
          <p:nvPr/>
        </p:nvSpPr>
        <p:spPr>
          <a:xfrm>
            <a:off x="5310792" y="1952639"/>
            <a:ext cx="335894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</a:pPr>
            <a:r>
              <a:rPr lang="zh-TW" sz="33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Step 4 </a:t>
            </a:r>
            <a:r>
              <a:rPr lang="zh-TW" sz="33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表現任務</a:t>
            </a:r>
            <a:endParaRPr/>
          </a:p>
        </p:txBody>
      </p:sp>
      <p:sp>
        <p:nvSpPr>
          <p:cNvPr id="594" name="Google Shape;594;p20"/>
          <p:cNvSpPr/>
          <p:nvPr/>
        </p:nvSpPr>
        <p:spPr>
          <a:xfrm>
            <a:off x="1076817" y="1949456"/>
            <a:ext cx="3630336" cy="170341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</a:t>
            </a:r>
            <a:r>
              <a:rPr lang="zh-TW" sz="1800">
                <a:latin typeface="Microsoft JhengHei"/>
                <a:ea typeface="Microsoft JhengHei"/>
                <a:cs typeface="Microsoft JhengHei"/>
                <a:sym typeface="Microsoft JhengHei"/>
              </a:rPr>
              <a:t>能說出</a:t>
            </a:r>
            <a:r>
              <a:rPr lang="zh-TW" sz="18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植物不同部位的功能。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2.依食用部位分類常見蔬菜。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3.能</a:t>
            </a:r>
            <a:r>
              <a:rPr lang="zh-TW" sz="1800">
                <a:latin typeface="Microsoft JhengHei"/>
                <a:ea typeface="Microsoft JhengHei"/>
                <a:cs typeface="Microsoft JhengHei"/>
                <a:sym typeface="Microsoft JhengHei"/>
              </a:rPr>
              <a:t>討論</a:t>
            </a:r>
            <a:r>
              <a:rPr lang="zh-TW" sz="18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常見蔬菜的料理方式。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4.能製作並實作自己的蔬菜食譜。</a:t>
            </a:r>
            <a:endParaRPr sz="1800" b="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5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21"/>
          <p:cNvSpPr txBox="1"/>
          <p:nvPr/>
        </p:nvSpPr>
        <p:spPr>
          <a:xfrm>
            <a:off x="1604096" y="870439"/>
            <a:ext cx="335894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</a:pPr>
            <a:r>
              <a:rPr lang="zh-TW" sz="33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什麼是表現任務?</a:t>
            </a:r>
            <a:endParaRPr sz="33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600" name="Google Shape;600;p21" descr="https://lh4.googleusercontent.com/VMkm2rn9GOFNplElWE6nrePNNJQexCDA6TfX5yZiEzxcJ6pYRf1Ff6zgZsM5qL4z8K246-XcEvwilEylgkTHsWqeDlfmJJwTJVxxBKbexaVeqb3Ac_tX6lcGhi58lRv9nVDccYKgJVvXa2TDUBGj6i-2ijWNO5C-H2W3n8C4XkbyDrXGUUJObzrfA63E9kg50BQZXKPfiA"/>
          <p:cNvPicPr preferRelativeResize="0"/>
          <p:nvPr/>
        </p:nvPicPr>
        <p:blipFill rotWithShape="1">
          <a:blip r:embed="rId3">
            <a:alphaModFix/>
          </a:blip>
          <a:srcRect l="9177" t="32858" r="5109"/>
          <a:stretch/>
        </p:blipFill>
        <p:spPr>
          <a:xfrm>
            <a:off x="1276479" y="1577187"/>
            <a:ext cx="5971216" cy="2332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601" name="Google Shape;601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0801" y="343667"/>
            <a:ext cx="1391270" cy="1391270"/>
          </a:xfrm>
          <a:prstGeom prst="rect">
            <a:avLst/>
          </a:prstGeom>
          <a:noFill/>
          <a:ln>
            <a:noFill/>
          </a:ln>
        </p:spPr>
      </p:pic>
      <p:sp>
        <p:nvSpPr>
          <p:cNvPr id="602" name="Google Shape;602;p21"/>
          <p:cNvSpPr/>
          <p:nvPr/>
        </p:nvSpPr>
        <p:spPr>
          <a:xfrm>
            <a:off x="1604095" y="4044029"/>
            <a:ext cx="6146825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取自</a:t>
            </a:r>
            <a:r>
              <a:rPr lang="zh-TW" sz="1400" b="0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學拓Learning IMAginaries</a:t>
            </a:r>
            <a:r>
              <a:rPr lang="zh-TW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：</a:t>
            </a:r>
            <a:r>
              <a:rPr lang="zh-TW" sz="1400" b="0" i="0" u="sng" strike="noStrike" cap="none">
                <a:solidFill>
                  <a:srgbClr val="3D4594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https://youtu.be/DoUwfB5GX-c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5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22"/>
          <p:cNvSpPr txBox="1"/>
          <p:nvPr/>
        </p:nvSpPr>
        <p:spPr>
          <a:xfrm>
            <a:off x="1904805" y="466602"/>
            <a:ext cx="335894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</a:pPr>
            <a:r>
              <a:rPr lang="zh-TW" sz="33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表現任務的特性</a:t>
            </a:r>
            <a:endParaRPr/>
          </a:p>
        </p:txBody>
      </p:sp>
      <p:pic>
        <p:nvPicPr>
          <p:cNvPr id="608" name="Google Shape;608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0801" y="343667"/>
            <a:ext cx="1391270" cy="1391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9" name="Google Shape;609;p22" descr="https://lh6.googleusercontent.com/pAr55JL-hHbbMyNYdLN51vfwU7zM2EHG9B-d1iXAqu6gkxwSS5Ka3UfqcuMqYKYNcE3BCpEPYUVERDfd6SUrSdQ39YSbWf9UVFKf--MPabA8EyLYCZOSev8fy3Q41OzLigZ_Z1akbDsp-Kb6KtKw-nyOBSUeqJfSfWEjVTh9JLyFkwhuQILokSZw_Sjjxk2S2LWyhWkjkA"/>
          <p:cNvPicPr preferRelativeResize="0"/>
          <p:nvPr/>
        </p:nvPicPr>
        <p:blipFill rotWithShape="1">
          <a:blip r:embed="rId4">
            <a:alphaModFix/>
          </a:blip>
          <a:srcRect t="15594"/>
          <a:stretch/>
        </p:blipFill>
        <p:spPr>
          <a:xfrm>
            <a:off x="1248924" y="1172150"/>
            <a:ext cx="7534275" cy="3151560"/>
          </a:xfrm>
          <a:prstGeom prst="rect">
            <a:avLst/>
          </a:prstGeom>
          <a:noFill/>
          <a:ln>
            <a:noFill/>
          </a:ln>
        </p:spPr>
      </p:pic>
      <p:sp>
        <p:nvSpPr>
          <p:cNvPr id="610" name="Google Shape;610;p22"/>
          <p:cNvSpPr/>
          <p:nvPr/>
        </p:nvSpPr>
        <p:spPr>
          <a:xfrm>
            <a:off x="1683875" y="4456558"/>
            <a:ext cx="6146825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取自</a:t>
            </a:r>
            <a:r>
              <a:rPr lang="zh-TW" sz="1400" b="0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學拓Learning IMAginaries</a:t>
            </a:r>
            <a:r>
              <a:rPr lang="zh-TW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：</a:t>
            </a:r>
            <a:r>
              <a:rPr lang="zh-TW" sz="1400" b="0" i="0" u="sng" strike="noStrike" cap="none">
                <a:solidFill>
                  <a:srgbClr val="3D4594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https://youtu.be/DoUwfB5GX-c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6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23"/>
          <p:cNvSpPr txBox="1"/>
          <p:nvPr/>
        </p:nvSpPr>
        <p:spPr>
          <a:xfrm>
            <a:off x="1904805" y="466602"/>
            <a:ext cx="335894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</a:pPr>
            <a:r>
              <a:rPr lang="zh-TW" sz="33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表現任務的示例</a:t>
            </a:r>
            <a:endParaRPr/>
          </a:p>
        </p:txBody>
      </p:sp>
      <p:pic>
        <p:nvPicPr>
          <p:cNvPr id="616" name="Google Shape;616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0801" y="343667"/>
            <a:ext cx="1391270" cy="1391270"/>
          </a:xfrm>
          <a:prstGeom prst="rect">
            <a:avLst/>
          </a:prstGeom>
          <a:noFill/>
          <a:ln>
            <a:noFill/>
          </a:ln>
        </p:spPr>
      </p:pic>
      <p:sp>
        <p:nvSpPr>
          <p:cNvPr id="617" name="Google Shape;617;p23"/>
          <p:cNvSpPr/>
          <p:nvPr/>
        </p:nvSpPr>
        <p:spPr>
          <a:xfrm>
            <a:off x="1610940" y="1409453"/>
            <a:ext cx="6146824" cy="2600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Gochi Hand"/>
                <a:ea typeface="Gochi Hand"/>
                <a:cs typeface="Gochi Hand"/>
                <a:sym typeface="Gochi Hand"/>
              </a:rPr>
              <a:t>•</a:t>
            </a:r>
            <a:r>
              <a:rPr lang="zh-TW" sz="1800" b="1" i="0" u="none" strike="noStrike" cap="none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以三年級綜合-小主人小客人 單元為例</a:t>
            </a:r>
            <a:endParaRPr sz="18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</a:t>
            </a:r>
            <a:r>
              <a:rPr lang="zh-TW" sz="1800" b="1" i="0" u="sng" strike="noStrike" cap="none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主題</a:t>
            </a:r>
            <a:r>
              <a:rPr lang="zh-TW" sz="1800" b="0" i="0" u="none" strike="noStrike" cap="none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: 招待客人要準備的事物</a:t>
            </a:r>
            <a:endParaRPr sz="18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</a:t>
            </a:r>
            <a:r>
              <a:rPr lang="zh-TW" sz="1800" b="1" i="0" u="sng" strike="noStrike" cap="none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目標</a:t>
            </a:r>
            <a:r>
              <a:rPr lang="zh-TW" sz="1800" b="0" i="0" u="none" strike="noStrike" cap="none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: 學生能準備招待客人的food, drink, party games</a:t>
            </a:r>
            <a:endParaRPr sz="18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</a:t>
            </a:r>
            <a:r>
              <a:rPr lang="zh-TW" sz="1800" b="1" i="0" u="sng" strike="noStrike" cap="none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方式</a:t>
            </a:r>
            <a:r>
              <a:rPr lang="zh-TW" sz="1800" b="0" i="0" u="none" strike="noStrike" cap="none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: 製作小組負責事項海報及問候語演練</a:t>
            </a:r>
            <a:endParaRPr sz="18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</a:t>
            </a:r>
            <a:r>
              <a:rPr lang="zh-TW" sz="1800" b="1" i="0" u="sng" strike="noStrike" cap="none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情境</a:t>
            </a:r>
            <a:r>
              <a:rPr lang="zh-TW" sz="1800" b="0" i="0" u="none" strike="noStrike" cap="none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: 期末Thank you party，各組負責招待參與貴賓</a:t>
            </a:r>
            <a:endParaRPr sz="18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6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zh-TW">
                <a:latin typeface="DFKai-SB"/>
                <a:ea typeface="DFKai-SB"/>
                <a:cs typeface="DFKai-SB"/>
                <a:sym typeface="DFKai-SB"/>
              </a:rPr>
              <a:t>什麼是彈性學習課程?</a:t>
            </a:r>
            <a:endParaRPr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301" name="Google Shape;301;p2"/>
          <p:cNvSpPr/>
          <p:nvPr/>
        </p:nvSpPr>
        <p:spPr>
          <a:xfrm>
            <a:off x="840757" y="1201485"/>
            <a:ext cx="6597181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十二年國民基本教育課程類型區分為二大類：「部定課程」與 「校訂課程」。「校訂課程」由學校安排，以形塑學校教育願景及強 化學生適性發展。在國民小學及國民中學為「彈性學習課程」，包 含跨領域統整性主題／專題／議題探究課程，社團活動與技藝課 程，特殊需求領域課程，以及本土語文／新住民語文、服務學習、 戶外教育、班際或校際交流、自治活動、班級輔導、學生自主學 習、領域補救教學等其他類課程（教育部，2014）。</a:t>
            </a:r>
            <a:endParaRPr/>
          </a:p>
        </p:txBody>
      </p:sp>
      <p:graphicFrame>
        <p:nvGraphicFramePr>
          <p:cNvPr id="302" name="Google Shape;302;p2"/>
          <p:cNvGraphicFramePr/>
          <p:nvPr/>
        </p:nvGraphicFramePr>
        <p:xfrm>
          <a:off x="2270633" y="2721144"/>
          <a:ext cx="4147200" cy="2142775"/>
        </p:xfrm>
        <a:graphic>
          <a:graphicData uri="http://schemas.openxmlformats.org/drawingml/2006/table">
            <a:tbl>
              <a:tblPr>
                <a:noFill/>
                <a:tableStyleId>{BCD6E2B1-00BA-4178-BECE-35FF0B17F877}</a:tableStyleId>
              </a:tblPr>
              <a:tblGrid>
                <a:gridCol w="1036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0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5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4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2275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/>
                        <a:t>教育階段＼課程類型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/>
                        <a:t>部定課程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/>
                        <a:t>校訂課程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275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/>
                        <a:t>國民小學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/>
                        <a:t>領域學習課程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/>
                        <a:t>彈性學習課程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2275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/>
                        <a:t>國民中學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759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/>
                        <a:t>高級中等學校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/>
                        <a:t>普通型高級中等學校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/>
                        <a:t>一般科目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/>
                        <a:t>專業科目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/>
                        <a:t>實習科目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/>
                        <a:t>校訂必修課程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/>
                        <a:t>選修課程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/>
                        <a:t>團體活動時間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/>
                        <a:t>彈性學習時間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24"/>
          <p:cNvSpPr txBox="1"/>
          <p:nvPr/>
        </p:nvSpPr>
        <p:spPr>
          <a:xfrm>
            <a:off x="767137" y="445025"/>
            <a:ext cx="335894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</a:pPr>
            <a:r>
              <a:rPr lang="zh-TW" sz="33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Step 4 </a:t>
            </a:r>
            <a:r>
              <a:rPr lang="zh-TW" sz="33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表現任務</a:t>
            </a:r>
            <a:endParaRPr/>
          </a:p>
        </p:txBody>
      </p:sp>
      <p:sp>
        <p:nvSpPr>
          <p:cNvPr id="623" name="Google Shape;623;p24"/>
          <p:cNvSpPr/>
          <p:nvPr/>
        </p:nvSpPr>
        <p:spPr>
          <a:xfrm>
            <a:off x="4851046" y="1627335"/>
            <a:ext cx="2881096" cy="2185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</a:t>
            </a:r>
            <a:r>
              <a:rPr lang="zh-TW" sz="1800" b="1" i="0" u="sng" strike="noStrike" cap="none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主題</a:t>
            </a:r>
            <a:r>
              <a:rPr lang="zh-TW" sz="1800" b="0" i="0" u="none" strike="noStrike" cap="none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: </a:t>
            </a:r>
            <a:endParaRPr sz="18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</a:t>
            </a:r>
            <a:r>
              <a:rPr lang="zh-TW" sz="1800" b="1" i="0" u="sng" strike="noStrike" cap="none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目標</a:t>
            </a:r>
            <a:r>
              <a:rPr lang="zh-TW" sz="1800" b="0" i="0" u="none" strike="noStrike" cap="none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: </a:t>
            </a:r>
            <a:endParaRPr sz="1800" b="0" i="0" u="none" strike="noStrike" cap="none">
              <a:solidFill>
                <a:srgbClr val="00206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</a:t>
            </a:r>
            <a:r>
              <a:rPr lang="zh-TW" sz="1800" b="1" i="0" u="sng" strike="noStrike" cap="none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方式</a:t>
            </a:r>
            <a:r>
              <a:rPr lang="zh-TW" sz="1800" b="0" i="0" u="none" strike="noStrike" cap="none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: </a:t>
            </a:r>
            <a:endParaRPr sz="18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</a:t>
            </a:r>
            <a:r>
              <a:rPr lang="zh-TW" sz="1800" b="1" i="0" u="sng" strike="noStrike" cap="none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情境</a:t>
            </a:r>
            <a:r>
              <a:rPr lang="zh-TW" sz="1800" b="0" i="0" u="none" strike="noStrike" cap="none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:</a:t>
            </a:r>
            <a:endParaRPr sz="18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4" name="Google Shape;624;p24"/>
          <p:cNvSpPr/>
          <p:nvPr/>
        </p:nvSpPr>
        <p:spPr>
          <a:xfrm>
            <a:off x="767137" y="1383443"/>
            <a:ext cx="3525819" cy="2568728"/>
          </a:xfrm>
          <a:prstGeom prst="wedgeRoundRectCallout">
            <a:avLst>
              <a:gd name="adj1" fmla="val 29576"/>
              <a:gd name="adj2" fmla="val 50657"/>
              <a:gd name="adj3" fmla="val 16667"/>
            </a:avLst>
          </a:prstGeom>
          <a:noFill/>
          <a:ln w="38100" cap="flat" cmpd="sng">
            <a:solidFill>
              <a:srgbClr val="0070C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5" name="Google Shape;625;p24"/>
          <p:cNvSpPr/>
          <p:nvPr/>
        </p:nvSpPr>
        <p:spPr>
          <a:xfrm>
            <a:off x="4089257" y="2427532"/>
            <a:ext cx="632102" cy="28843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1F2D2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6" name="Google Shape;626;p24"/>
          <p:cNvSpPr/>
          <p:nvPr/>
        </p:nvSpPr>
        <p:spPr>
          <a:xfrm>
            <a:off x="941675" y="1624875"/>
            <a:ext cx="3228300" cy="1893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學習目標</a:t>
            </a:r>
            <a:endParaRPr sz="1600" b="1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</a:t>
            </a:r>
            <a:r>
              <a:rPr lang="zh-TW" sz="1600">
                <a:latin typeface="Microsoft JhengHei"/>
                <a:ea typeface="Microsoft JhengHei"/>
                <a:cs typeface="Microsoft JhengHei"/>
                <a:sym typeface="Microsoft JhengHei"/>
              </a:rPr>
              <a:t>能說出</a:t>
            </a:r>
            <a:r>
              <a:rPr lang="zh-TW" sz="16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植物不同部位的功能。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2.依食用部位分類常見蔬菜。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3.能</a:t>
            </a:r>
            <a:r>
              <a:rPr lang="zh-TW" sz="1600">
                <a:latin typeface="Microsoft JhengHei"/>
                <a:ea typeface="Microsoft JhengHei"/>
                <a:cs typeface="Microsoft JhengHei"/>
                <a:sym typeface="Microsoft JhengHei"/>
              </a:rPr>
              <a:t>討論</a:t>
            </a:r>
            <a:r>
              <a:rPr lang="zh-TW" sz="16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常見蔬菜的料理方式。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4.能製作並實作自己的蔬菜食譜。</a:t>
            </a:r>
            <a:endParaRPr sz="1600" b="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6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25"/>
          <p:cNvSpPr txBox="1"/>
          <p:nvPr/>
        </p:nvSpPr>
        <p:spPr>
          <a:xfrm>
            <a:off x="767137" y="445025"/>
            <a:ext cx="335894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</a:pPr>
            <a:r>
              <a:rPr lang="zh-TW" sz="33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Step 4 </a:t>
            </a:r>
            <a:r>
              <a:rPr lang="zh-TW" sz="33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表現任務</a:t>
            </a:r>
            <a:endParaRPr/>
          </a:p>
        </p:txBody>
      </p:sp>
      <p:sp>
        <p:nvSpPr>
          <p:cNvPr id="632" name="Google Shape;632;p25"/>
          <p:cNvSpPr/>
          <p:nvPr/>
        </p:nvSpPr>
        <p:spPr>
          <a:xfrm>
            <a:off x="1052665" y="1271394"/>
            <a:ext cx="6698255" cy="2185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</a:t>
            </a:r>
            <a:r>
              <a:rPr lang="zh-TW" sz="1800" b="1" i="0" u="sng" strike="noStrike" cap="none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主題</a:t>
            </a:r>
            <a:r>
              <a:rPr lang="zh-TW" sz="1800" b="0" i="0" u="none" strike="noStrike" cap="none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: 中年級彈性學習課程田園樂</a:t>
            </a:r>
            <a:endParaRPr sz="18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</a:t>
            </a:r>
            <a:r>
              <a:rPr lang="zh-TW" sz="1800" b="1" i="0" u="sng" strike="noStrike" cap="none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目標</a:t>
            </a:r>
            <a:r>
              <a:rPr lang="zh-TW" sz="1800" b="0" i="0" u="none" strike="noStrike" cap="none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: 學生能</a:t>
            </a:r>
            <a:r>
              <a:rPr lang="zh-TW" sz="1800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分辨</a:t>
            </a:r>
            <a:r>
              <a:rPr lang="zh-TW" sz="1800" b="0" i="0" u="none" strike="noStrike" cap="none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作物的食用部位，用自己的作物做出料理。</a:t>
            </a:r>
            <a:endParaRPr sz="18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</a:t>
            </a:r>
            <a:r>
              <a:rPr lang="zh-TW" sz="1800" b="1" i="0" u="sng" strike="noStrike" cap="none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方式</a:t>
            </a:r>
            <a:r>
              <a:rPr lang="zh-TW" sz="1800" b="0" i="0" u="none" strike="noStrike" cap="none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: 製作小組簡易食譜</a:t>
            </a:r>
            <a:endParaRPr sz="18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</a:t>
            </a:r>
            <a:r>
              <a:rPr lang="zh-TW" sz="1800" b="1" i="0" u="sng" strike="noStrike" cap="none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情境</a:t>
            </a:r>
            <a:r>
              <a:rPr lang="zh-TW" sz="1800" b="0" i="0" u="none" strike="noStrike" cap="none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: 期末小組實作料理</a:t>
            </a:r>
            <a:endParaRPr sz="18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33" name="Google Shape;633;p25"/>
          <p:cNvGrpSpPr/>
          <p:nvPr/>
        </p:nvGrpSpPr>
        <p:grpSpPr>
          <a:xfrm>
            <a:off x="7445653" y="1579285"/>
            <a:ext cx="1026038" cy="3234721"/>
            <a:chOff x="7463201" y="1618300"/>
            <a:chExt cx="1004049" cy="3165399"/>
          </a:xfrm>
        </p:grpSpPr>
        <p:sp>
          <p:nvSpPr>
            <p:cNvPr id="634" name="Google Shape;634;p25"/>
            <p:cNvSpPr/>
            <p:nvPr/>
          </p:nvSpPr>
          <p:spPr>
            <a:xfrm flipH="1">
              <a:off x="7707881" y="3365122"/>
              <a:ext cx="409304" cy="827306"/>
            </a:xfrm>
            <a:custGeom>
              <a:avLst/>
              <a:gdLst/>
              <a:ahLst/>
              <a:cxnLst/>
              <a:rect l="l" t="t" r="r" b="b"/>
              <a:pathLst>
                <a:path w="13411" h="27107" extrusionOk="0">
                  <a:moveTo>
                    <a:pt x="9102" y="1"/>
                  </a:moveTo>
                  <a:lnTo>
                    <a:pt x="0" y="885"/>
                  </a:lnTo>
                  <a:lnTo>
                    <a:pt x="3053" y="27106"/>
                  </a:lnTo>
                  <a:lnTo>
                    <a:pt x="10957" y="27106"/>
                  </a:lnTo>
                  <a:cubicBezTo>
                    <a:pt x="10957" y="27106"/>
                    <a:pt x="13410" y="25993"/>
                    <a:pt x="12126" y="21628"/>
                  </a:cubicBezTo>
                  <a:cubicBezTo>
                    <a:pt x="10129" y="14780"/>
                    <a:pt x="10757" y="9302"/>
                    <a:pt x="91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25"/>
            <p:cNvSpPr/>
            <p:nvPr/>
          </p:nvSpPr>
          <p:spPr>
            <a:xfrm flipH="1">
              <a:off x="7647787" y="4192402"/>
              <a:ext cx="376220" cy="574264"/>
            </a:xfrm>
            <a:custGeom>
              <a:avLst/>
              <a:gdLst/>
              <a:ahLst/>
              <a:cxnLst/>
              <a:rect l="l" t="t" r="r" b="b"/>
              <a:pathLst>
                <a:path w="12327" h="18816" extrusionOk="0">
                  <a:moveTo>
                    <a:pt x="0" y="0"/>
                  </a:moveTo>
                  <a:cubicBezTo>
                    <a:pt x="0" y="0"/>
                    <a:pt x="1997" y="13039"/>
                    <a:pt x="1997" y="14723"/>
                  </a:cubicBezTo>
                  <a:cubicBezTo>
                    <a:pt x="1997" y="16349"/>
                    <a:pt x="1084" y="16492"/>
                    <a:pt x="1084" y="18803"/>
                  </a:cubicBezTo>
                  <a:cubicBezTo>
                    <a:pt x="1084" y="18803"/>
                    <a:pt x="5282" y="18815"/>
                    <a:pt x="8604" y="18815"/>
                  </a:cubicBezTo>
                  <a:cubicBezTo>
                    <a:pt x="10265" y="18815"/>
                    <a:pt x="11708" y="18812"/>
                    <a:pt x="12298" y="18803"/>
                  </a:cubicBezTo>
                  <a:cubicBezTo>
                    <a:pt x="12298" y="18803"/>
                    <a:pt x="12326" y="18089"/>
                    <a:pt x="12183" y="17747"/>
                  </a:cubicBezTo>
                  <a:cubicBezTo>
                    <a:pt x="11641" y="16492"/>
                    <a:pt x="9644" y="16263"/>
                    <a:pt x="8160" y="15778"/>
                  </a:cubicBezTo>
                  <a:cubicBezTo>
                    <a:pt x="7133" y="15407"/>
                    <a:pt x="6734" y="14922"/>
                    <a:pt x="6848" y="13239"/>
                  </a:cubicBezTo>
                  <a:lnTo>
                    <a:pt x="790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25"/>
            <p:cNvSpPr/>
            <p:nvPr/>
          </p:nvSpPr>
          <p:spPr>
            <a:xfrm flipH="1">
              <a:off x="7648672" y="4766242"/>
              <a:ext cx="342251" cy="17457"/>
            </a:xfrm>
            <a:custGeom>
              <a:avLst/>
              <a:gdLst/>
              <a:ahLst/>
              <a:cxnLst/>
              <a:rect l="l" t="t" r="r" b="b"/>
              <a:pathLst>
                <a:path w="11214" h="572" extrusionOk="0">
                  <a:moveTo>
                    <a:pt x="0" y="1"/>
                  </a:moveTo>
                  <a:lnTo>
                    <a:pt x="0" y="571"/>
                  </a:lnTo>
                  <a:cubicBezTo>
                    <a:pt x="0" y="543"/>
                    <a:pt x="1246" y="533"/>
                    <a:pt x="2908" y="533"/>
                  </a:cubicBezTo>
                  <a:cubicBezTo>
                    <a:pt x="6230" y="533"/>
                    <a:pt x="11214" y="571"/>
                    <a:pt x="11214" y="571"/>
                  </a:cubicBezTo>
                  <a:lnTo>
                    <a:pt x="1121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25"/>
            <p:cNvSpPr/>
            <p:nvPr/>
          </p:nvSpPr>
          <p:spPr>
            <a:xfrm flipH="1">
              <a:off x="7895122" y="3266725"/>
              <a:ext cx="469367" cy="925702"/>
            </a:xfrm>
            <a:custGeom>
              <a:avLst/>
              <a:gdLst/>
              <a:ahLst/>
              <a:cxnLst/>
              <a:rect l="l" t="t" r="r" b="b"/>
              <a:pathLst>
                <a:path w="15379" h="30331" extrusionOk="0">
                  <a:moveTo>
                    <a:pt x="4879" y="0"/>
                  </a:moveTo>
                  <a:lnTo>
                    <a:pt x="1598" y="6563"/>
                  </a:lnTo>
                  <a:cubicBezTo>
                    <a:pt x="1284" y="14694"/>
                    <a:pt x="0" y="30330"/>
                    <a:pt x="0" y="30330"/>
                  </a:cubicBezTo>
                  <a:lnTo>
                    <a:pt x="7504" y="30330"/>
                  </a:lnTo>
                  <a:cubicBezTo>
                    <a:pt x="7504" y="30330"/>
                    <a:pt x="11071" y="28533"/>
                    <a:pt x="10671" y="23654"/>
                  </a:cubicBezTo>
                  <a:cubicBezTo>
                    <a:pt x="10243" y="18803"/>
                    <a:pt x="12469" y="10928"/>
                    <a:pt x="12469" y="10928"/>
                  </a:cubicBezTo>
                  <a:cubicBezTo>
                    <a:pt x="12469" y="10928"/>
                    <a:pt x="14009" y="9359"/>
                    <a:pt x="14694" y="5222"/>
                  </a:cubicBezTo>
                  <a:cubicBezTo>
                    <a:pt x="15379" y="1113"/>
                    <a:pt x="4879" y="0"/>
                    <a:pt x="48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25"/>
            <p:cNvSpPr/>
            <p:nvPr/>
          </p:nvSpPr>
          <p:spPr>
            <a:xfrm flipH="1">
              <a:off x="8082332" y="4192402"/>
              <a:ext cx="342251" cy="574264"/>
            </a:xfrm>
            <a:custGeom>
              <a:avLst/>
              <a:gdLst/>
              <a:ahLst/>
              <a:cxnLst/>
              <a:rect l="l" t="t" r="r" b="b"/>
              <a:pathLst>
                <a:path w="11214" h="18816" extrusionOk="0">
                  <a:moveTo>
                    <a:pt x="1969" y="0"/>
                  </a:moveTo>
                  <a:cubicBezTo>
                    <a:pt x="1969" y="0"/>
                    <a:pt x="913" y="13039"/>
                    <a:pt x="913" y="14723"/>
                  </a:cubicBezTo>
                  <a:cubicBezTo>
                    <a:pt x="913" y="16349"/>
                    <a:pt x="0" y="16492"/>
                    <a:pt x="0" y="18803"/>
                  </a:cubicBezTo>
                  <a:cubicBezTo>
                    <a:pt x="0" y="18803"/>
                    <a:pt x="4185" y="18815"/>
                    <a:pt x="7508" y="18815"/>
                  </a:cubicBezTo>
                  <a:cubicBezTo>
                    <a:pt x="9169" y="18815"/>
                    <a:pt x="10614" y="18812"/>
                    <a:pt x="11214" y="18803"/>
                  </a:cubicBezTo>
                  <a:cubicBezTo>
                    <a:pt x="11214" y="18803"/>
                    <a:pt x="11214" y="17604"/>
                    <a:pt x="10786" y="17062"/>
                  </a:cubicBezTo>
                  <a:cubicBezTo>
                    <a:pt x="9958" y="16007"/>
                    <a:pt x="8560" y="16263"/>
                    <a:pt x="7076" y="15778"/>
                  </a:cubicBezTo>
                  <a:cubicBezTo>
                    <a:pt x="6049" y="15407"/>
                    <a:pt x="5479" y="14295"/>
                    <a:pt x="5792" y="13239"/>
                  </a:cubicBezTo>
                  <a:lnTo>
                    <a:pt x="947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25"/>
            <p:cNvSpPr/>
            <p:nvPr/>
          </p:nvSpPr>
          <p:spPr>
            <a:xfrm flipH="1">
              <a:off x="8082332" y="4766242"/>
              <a:ext cx="342251" cy="17457"/>
            </a:xfrm>
            <a:custGeom>
              <a:avLst/>
              <a:gdLst/>
              <a:ahLst/>
              <a:cxnLst/>
              <a:rect l="l" t="t" r="r" b="b"/>
              <a:pathLst>
                <a:path w="11214" h="572" extrusionOk="0">
                  <a:moveTo>
                    <a:pt x="0" y="1"/>
                  </a:moveTo>
                  <a:lnTo>
                    <a:pt x="0" y="571"/>
                  </a:lnTo>
                  <a:cubicBezTo>
                    <a:pt x="0" y="543"/>
                    <a:pt x="1246" y="533"/>
                    <a:pt x="2908" y="533"/>
                  </a:cubicBezTo>
                  <a:cubicBezTo>
                    <a:pt x="6230" y="533"/>
                    <a:pt x="11214" y="571"/>
                    <a:pt x="11214" y="571"/>
                  </a:cubicBezTo>
                  <a:lnTo>
                    <a:pt x="1121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25"/>
            <p:cNvSpPr/>
            <p:nvPr/>
          </p:nvSpPr>
          <p:spPr>
            <a:xfrm flipH="1">
              <a:off x="7463201" y="1646165"/>
              <a:ext cx="246449" cy="652243"/>
            </a:xfrm>
            <a:custGeom>
              <a:avLst/>
              <a:gdLst/>
              <a:ahLst/>
              <a:cxnLst/>
              <a:rect l="l" t="t" r="r" b="b"/>
              <a:pathLst>
                <a:path w="8075" h="21371" extrusionOk="0">
                  <a:moveTo>
                    <a:pt x="6705" y="0"/>
                  </a:moveTo>
                  <a:lnTo>
                    <a:pt x="4623" y="5250"/>
                  </a:lnTo>
                  <a:lnTo>
                    <a:pt x="0" y="18888"/>
                  </a:lnTo>
                  <a:lnTo>
                    <a:pt x="3852" y="21371"/>
                  </a:lnTo>
                  <a:cubicBezTo>
                    <a:pt x="4280" y="19887"/>
                    <a:pt x="6106" y="7675"/>
                    <a:pt x="6306" y="6334"/>
                  </a:cubicBezTo>
                  <a:cubicBezTo>
                    <a:pt x="6534" y="5022"/>
                    <a:pt x="7733" y="4537"/>
                    <a:pt x="7904" y="2397"/>
                  </a:cubicBezTo>
                  <a:cubicBezTo>
                    <a:pt x="8075" y="228"/>
                    <a:pt x="6705" y="0"/>
                    <a:pt x="6705" y="0"/>
                  </a:cubicBezTo>
                  <a:close/>
                </a:path>
              </a:pathLst>
            </a:custGeom>
            <a:solidFill>
              <a:srgbClr val="D25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25"/>
            <p:cNvSpPr/>
            <p:nvPr/>
          </p:nvSpPr>
          <p:spPr>
            <a:xfrm flipH="1">
              <a:off x="7592057" y="2226994"/>
              <a:ext cx="389283" cy="350064"/>
            </a:xfrm>
            <a:custGeom>
              <a:avLst/>
              <a:gdLst/>
              <a:ahLst/>
              <a:cxnLst/>
              <a:rect l="l" t="t" r="r" b="b"/>
              <a:pathLst>
                <a:path w="12755" h="11470" extrusionOk="0">
                  <a:moveTo>
                    <a:pt x="6591" y="0"/>
                  </a:moveTo>
                  <a:lnTo>
                    <a:pt x="0" y="5735"/>
                  </a:lnTo>
                  <a:lnTo>
                    <a:pt x="6591" y="11470"/>
                  </a:lnTo>
                  <a:cubicBezTo>
                    <a:pt x="8046" y="9073"/>
                    <a:pt x="12754" y="4109"/>
                    <a:pt x="12754" y="4109"/>
                  </a:cubicBezTo>
                  <a:lnTo>
                    <a:pt x="659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25"/>
            <p:cNvSpPr/>
            <p:nvPr/>
          </p:nvSpPr>
          <p:spPr>
            <a:xfrm flipH="1">
              <a:off x="7556379" y="2196383"/>
              <a:ext cx="267355" cy="215807"/>
            </a:xfrm>
            <a:custGeom>
              <a:avLst/>
              <a:gdLst/>
              <a:ahLst/>
              <a:cxnLst/>
              <a:rect l="l" t="t" r="r" b="b"/>
              <a:pathLst>
                <a:path w="8760" h="7071" extrusionOk="0">
                  <a:moveTo>
                    <a:pt x="2330" y="1"/>
                  </a:moveTo>
                  <a:cubicBezTo>
                    <a:pt x="2217" y="1"/>
                    <a:pt x="2099" y="57"/>
                    <a:pt x="2026" y="147"/>
                  </a:cubicBezTo>
                  <a:cubicBezTo>
                    <a:pt x="1484" y="889"/>
                    <a:pt x="1" y="2943"/>
                    <a:pt x="86" y="3057"/>
                  </a:cubicBezTo>
                  <a:cubicBezTo>
                    <a:pt x="172" y="3200"/>
                    <a:pt x="5222" y="6253"/>
                    <a:pt x="6477" y="7023"/>
                  </a:cubicBezTo>
                  <a:cubicBezTo>
                    <a:pt x="6529" y="7054"/>
                    <a:pt x="6591" y="7070"/>
                    <a:pt x="6654" y="7070"/>
                  </a:cubicBezTo>
                  <a:cubicBezTo>
                    <a:pt x="6766" y="7070"/>
                    <a:pt x="6879" y="7019"/>
                    <a:pt x="6934" y="6909"/>
                  </a:cubicBezTo>
                  <a:lnTo>
                    <a:pt x="8646" y="4455"/>
                  </a:lnTo>
                  <a:cubicBezTo>
                    <a:pt x="8760" y="4313"/>
                    <a:pt x="8703" y="4084"/>
                    <a:pt x="8532" y="3970"/>
                  </a:cubicBezTo>
                  <a:lnTo>
                    <a:pt x="2511" y="61"/>
                  </a:lnTo>
                  <a:cubicBezTo>
                    <a:pt x="2459" y="20"/>
                    <a:pt x="2395" y="1"/>
                    <a:pt x="23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25"/>
            <p:cNvSpPr/>
            <p:nvPr/>
          </p:nvSpPr>
          <p:spPr>
            <a:xfrm flipH="1">
              <a:off x="7724423" y="2337599"/>
              <a:ext cx="623524" cy="1180819"/>
            </a:xfrm>
            <a:custGeom>
              <a:avLst/>
              <a:gdLst/>
              <a:ahLst/>
              <a:cxnLst/>
              <a:rect l="l" t="t" r="r" b="b"/>
              <a:pathLst>
                <a:path w="20430" h="38690" extrusionOk="0">
                  <a:moveTo>
                    <a:pt x="12748" y="0"/>
                  </a:moveTo>
                  <a:cubicBezTo>
                    <a:pt x="10266" y="0"/>
                    <a:pt x="5107" y="1483"/>
                    <a:pt x="5107" y="1483"/>
                  </a:cubicBezTo>
                  <a:cubicBezTo>
                    <a:pt x="2197" y="3309"/>
                    <a:pt x="0" y="5649"/>
                    <a:pt x="3224" y="14066"/>
                  </a:cubicBezTo>
                  <a:cubicBezTo>
                    <a:pt x="6477" y="22511"/>
                    <a:pt x="1598" y="22083"/>
                    <a:pt x="1056" y="37006"/>
                  </a:cubicBezTo>
                  <a:cubicBezTo>
                    <a:pt x="1056" y="37006"/>
                    <a:pt x="3053" y="32926"/>
                    <a:pt x="4594" y="32070"/>
                  </a:cubicBezTo>
                  <a:cubicBezTo>
                    <a:pt x="4688" y="32016"/>
                    <a:pt x="4783" y="31991"/>
                    <a:pt x="4881" y="31991"/>
                  </a:cubicBezTo>
                  <a:cubicBezTo>
                    <a:pt x="6393" y="31991"/>
                    <a:pt x="8498" y="38008"/>
                    <a:pt x="14152" y="38062"/>
                  </a:cubicBezTo>
                  <a:lnTo>
                    <a:pt x="14152" y="35665"/>
                  </a:lnTo>
                  <a:lnTo>
                    <a:pt x="15094" y="38689"/>
                  </a:lnTo>
                  <a:cubicBezTo>
                    <a:pt x="15094" y="38689"/>
                    <a:pt x="19031" y="36350"/>
                    <a:pt x="18489" y="33525"/>
                  </a:cubicBezTo>
                  <a:cubicBezTo>
                    <a:pt x="17947" y="30729"/>
                    <a:pt x="17548" y="30187"/>
                    <a:pt x="17490" y="26763"/>
                  </a:cubicBezTo>
                  <a:cubicBezTo>
                    <a:pt x="17405" y="23367"/>
                    <a:pt x="20429" y="12611"/>
                    <a:pt x="18603" y="7846"/>
                  </a:cubicBezTo>
                  <a:cubicBezTo>
                    <a:pt x="17205" y="4137"/>
                    <a:pt x="15408" y="713"/>
                    <a:pt x="13667" y="114"/>
                  </a:cubicBezTo>
                  <a:cubicBezTo>
                    <a:pt x="13441" y="35"/>
                    <a:pt x="13125" y="0"/>
                    <a:pt x="12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25"/>
            <p:cNvSpPr/>
            <p:nvPr/>
          </p:nvSpPr>
          <p:spPr>
            <a:xfrm flipH="1">
              <a:off x="7724423" y="2337599"/>
              <a:ext cx="490304" cy="1166017"/>
            </a:xfrm>
            <a:custGeom>
              <a:avLst/>
              <a:gdLst/>
              <a:ahLst/>
              <a:cxnLst/>
              <a:rect l="l" t="t" r="r" b="b"/>
              <a:pathLst>
                <a:path w="16065" h="38205" extrusionOk="0">
                  <a:moveTo>
                    <a:pt x="8403" y="0"/>
                  </a:moveTo>
                  <a:cubicBezTo>
                    <a:pt x="5908" y="0"/>
                    <a:pt x="771" y="1483"/>
                    <a:pt x="771" y="1483"/>
                  </a:cubicBezTo>
                  <a:cubicBezTo>
                    <a:pt x="1" y="1940"/>
                    <a:pt x="4994" y="10271"/>
                    <a:pt x="4994" y="10271"/>
                  </a:cubicBezTo>
                  <a:cubicBezTo>
                    <a:pt x="6916" y="9249"/>
                    <a:pt x="9730" y="6650"/>
                    <a:pt x="11402" y="6650"/>
                  </a:cubicBezTo>
                  <a:cubicBezTo>
                    <a:pt x="11691" y="6650"/>
                    <a:pt x="11945" y="6728"/>
                    <a:pt x="12155" y="6904"/>
                  </a:cubicBezTo>
                  <a:cubicBezTo>
                    <a:pt x="14181" y="8559"/>
                    <a:pt x="13981" y="12839"/>
                    <a:pt x="10244" y="32812"/>
                  </a:cubicBezTo>
                  <a:cubicBezTo>
                    <a:pt x="9901" y="34695"/>
                    <a:pt x="10501" y="35893"/>
                    <a:pt x="11242" y="37662"/>
                  </a:cubicBezTo>
                  <a:lnTo>
                    <a:pt x="11442" y="38204"/>
                  </a:lnTo>
                  <a:cubicBezTo>
                    <a:pt x="11442" y="38204"/>
                    <a:pt x="14638" y="36007"/>
                    <a:pt x="14124" y="33525"/>
                  </a:cubicBezTo>
                  <a:cubicBezTo>
                    <a:pt x="13582" y="30729"/>
                    <a:pt x="13211" y="30187"/>
                    <a:pt x="13125" y="26791"/>
                  </a:cubicBezTo>
                  <a:cubicBezTo>
                    <a:pt x="13040" y="23367"/>
                    <a:pt x="16064" y="12611"/>
                    <a:pt x="14267" y="7846"/>
                  </a:cubicBezTo>
                  <a:cubicBezTo>
                    <a:pt x="12840" y="4137"/>
                    <a:pt x="11071" y="713"/>
                    <a:pt x="9331" y="114"/>
                  </a:cubicBezTo>
                  <a:cubicBezTo>
                    <a:pt x="9101" y="35"/>
                    <a:pt x="8782" y="0"/>
                    <a:pt x="84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25"/>
            <p:cNvSpPr/>
            <p:nvPr/>
          </p:nvSpPr>
          <p:spPr>
            <a:xfrm flipH="1">
              <a:off x="8173769" y="1994705"/>
              <a:ext cx="225573" cy="227954"/>
            </a:xfrm>
            <a:custGeom>
              <a:avLst/>
              <a:gdLst/>
              <a:ahLst/>
              <a:cxnLst/>
              <a:rect l="l" t="t" r="r" b="b"/>
              <a:pathLst>
                <a:path w="7391" h="7469" extrusionOk="0">
                  <a:moveTo>
                    <a:pt x="3439" y="0"/>
                  </a:moveTo>
                  <a:cubicBezTo>
                    <a:pt x="3396" y="0"/>
                    <a:pt x="3353" y="7"/>
                    <a:pt x="3311" y="21"/>
                  </a:cubicBezTo>
                  <a:cubicBezTo>
                    <a:pt x="2683" y="193"/>
                    <a:pt x="86" y="1134"/>
                    <a:pt x="29" y="5186"/>
                  </a:cubicBezTo>
                  <a:cubicBezTo>
                    <a:pt x="1" y="5328"/>
                    <a:pt x="58" y="5443"/>
                    <a:pt x="143" y="5557"/>
                  </a:cubicBezTo>
                  <a:lnTo>
                    <a:pt x="1684" y="7468"/>
                  </a:lnTo>
                  <a:lnTo>
                    <a:pt x="7391" y="1762"/>
                  </a:lnTo>
                  <a:lnTo>
                    <a:pt x="7105" y="1334"/>
                  </a:lnTo>
                  <a:cubicBezTo>
                    <a:pt x="5450" y="449"/>
                    <a:pt x="3967" y="107"/>
                    <a:pt x="3567" y="21"/>
                  </a:cubicBezTo>
                  <a:cubicBezTo>
                    <a:pt x="3525" y="7"/>
                    <a:pt x="3482" y="0"/>
                    <a:pt x="34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25"/>
            <p:cNvSpPr/>
            <p:nvPr/>
          </p:nvSpPr>
          <p:spPr>
            <a:xfrm flipH="1">
              <a:off x="7990039" y="1936961"/>
              <a:ext cx="477211" cy="479133"/>
            </a:xfrm>
            <a:custGeom>
              <a:avLst/>
              <a:gdLst/>
              <a:ahLst/>
              <a:cxnLst/>
              <a:rect l="l" t="t" r="r" b="b"/>
              <a:pathLst>
                <a:path w="15636" h="15699" extrusionOk="0">
                  <a:moveTo>
                    <a:pt x="12972" y="0"/>
                  </a:moveTo>
                  <a:cubicBezTo>
                    <a:pt x="12120" y="0"/>
                    <a:pt x="11273" y="362"/>
                    <a:pt x="10586" y="829"/>
                  </a:cubicBezTo>
                  <a:cubicBezTo>
                    <a:pt x="9844" y="1314"/>
                    <a:pt x="9216" y="1971"/>
                    <a:pt x="8589" y="2598"/>
                  </a:cubicBezTo>
                  <a:cubicBezTo>
                    <a:pt x="6420" y="4824"/>
                    <a:pt x="4252" y="7021"/>
                    <a:pt x="2083" y="9218"/>
                  </a:cubicBezTo>
                  <a:cubicBezTo>
                    <a:pt x="1570" y="9731"/>
                    <a:pt x="1056" y="10273"/>
                    <a:pt x="657" y="10901"/>
                  </a:cubicBezTo>
                  <a:cubicBezTo>
                    <a:pt x="257" y="11500"/>
                    <a:pt x="0" y="12242"/>
                    <a:pt x="57" y="12984"/>
                  </a:cubicBezTo>
                  <a:cubicBezTo>
                    <a:pt x="143" y="14353"/>
                    <a:pt x="1398" y="15466"/>
                    <a:pt x="2768" y="15666"/>
                  </a:cubicBezTo>
                  <a:cubicBezTo>
                    <a:pt x="2934" y="15688"/>
                    <a:pt x="3098" y="15698"/>
                    <a:pt x="3262" y="15698"/>
                  </a:cubicBezTo>
                  <a:cubicBezTo>
                    <a:pt x="4820" y="15698"/>
                    <a:pt x="6291" y="14761"/>
                    <a:pt x="7504" y="13754"/>
                  </a:cubicBezTo>
                  <a:cubicBezTo>
                    <a:pt x="9074" y="12442"/>
                    <a:pt x="10472" y="10930"/>
                    <a:pt x="11670" y="9275"/>
                  </a:cubicBezTo>
                  <a:cubicBezTo>
                    <a:pt x="12783" y="7706"/>
                    <a:pt x="13924" y="6051"/>
                    <a:pt x="14780" y="4310"/>
                  </a:cubicBezTo>
                  <a:cubicBezTo>
                    <a:pt x="15265" y="3340"/>
                    <a:pt x="15636" y="1999"/>
                    <a:pt x="15208" y="1229"/>
                  </a:cubicBezTo>
                  <a:cubicBezTo>
                    <a:pt x="14809" y="458"/>
                    <a:pt x="13924" y="30"/>
                    <a:pt x="13068" y="2"/>
                  </a:cubicBezTo>
                  <a:cubicBezTo>
                    <a:pt x="13036" y="1"/>
                    <a:pt x="13004" y="0"/>
                    <a:pt x="129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25"/>
            <p:cNvSpPr/>
            <p:nvPr/>
          </p:nvSpPr>
          <p:spPr>
            <a:xfrm flipH="1">
              <a:off x="7990039" y="1948315"/>
              <a:ext cx="469367" cy="467780"/>
            </a:xfrm>
            <a:custGeom>
              <a:avLst/>
              <a:gdLst/>
              <a:ahLst/>
              <a:cxnLst/>
              <a:rect l="l" t="t" r="r" b="b"/>
              <a:pathLst>
                <a:path w="15379" h="15327" extrusionOk="0">
                  <a:moveTo>
                    <a:pt x="12840" y="1"/>
                  </a:moveTo>
                  <a:cubicBezTo>
                    <a:pt x="11984" y="1"/>
                    <a:pt x="11128" y="343"/>
                    <a:pt x="10414" y="828"/>
                  </a:cubicBezTo>
                  <a:cubicBezTo>
                    <a:pt x="9673" y="1313"/>
                    <a:pt x="9073" y="1912"/>
                    <a:pt x="8446" y="2540"/>
                  </a:cubicBezTo>
                  <a:lnTo>
                    <a:pt x="2054" y="8988"/>
                  </a:lnTo>
                  <a:cubicBezTo>
                    <a:pt x="1541" y="9502"/>
                    <a:pt x="1027" y="10016"/>
                    <a:pt x="656" y="10643"/>
                  </a:cubicBezTo>
                  <a:cubicBezTo>
                    <a:pt x="285" y="11242"/>
                    <a:pt x="0" y="11956"/>
                    <a:pt x="57" y="12669"/>
                  </a:cubicBezTo>
                  <a:cubicBezTo>
                    <a:pt x="171" y="14010"/>
                    <a:pt x="1398" y="15094"/>
                    <a:pt x="2739" y="15294"/>
                  </a:cubicBezTo>
                  <a:cubicBezTo>
                    <a:pt x="2906" y="15316"/>
                    <a:pt x="3072" y="15327"/>
                    <a:pt x="3237" y="15327"/>
                  </a:cubicBezTo>
                  <a:cubicBezTo>
                    <a:pt x="4765" y="15327"/>
                    <a:pt x="6205" y="14418"/>
                    <a:pt x="7390" y="13439"/>
                  </a:cubicBezTo>
                  <a:cubicBezTo>
                    <a:pt x="8931" y="12155"/>
                    <a:pt x="10300" y="10700"/>
                    <a:pt x="11470" y="9074"/>
                  </a:cubicBezTo>
                  <a:cubicBezTo>
                    <a:pt x="12583" y="7533"/>
                    <a:pt x="13696" y="5907"/>
                    <a:pt x="14552" y="4195"/>
                  </a:cubicBezTo>
                  <a:cubicBezTo>
                    <a:pt x="15008" y="3253"/>
                    <a:pt x="15379" y="1969"/>
                    <a:pt x="14980" y="1199"/>
                  </a:cubicBezTo>
                  <a:cubicBezTo>
                    <a:pt x="14552" y="457"/>
                    <a:pt x="13696" y="29"/>
                    <a:pt x="1284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25"/>
            <p:cNvSpPr/>
            <p:nvPr/>
          </p:nvSpPr>
          <p:spPr>
            <a:xfrm flipH="1">
              <a:off x="8044883" y="2222630"/>
              <a:ext cx="194229" cy="202042"/>
            </a:xfrm>
            <a:custGeom>
              <a:avLst/>
              <a:gdLst/>
              <a:ahLst/>
              <a:cxnLst/>
              <a:rect l="l" t="t" r="r" b="b"/>
              <a:pathLst>
                <a:path w="6364" h="6620" extrusionOk="0">
                  <a:moveTo>
                    <a:pt x="343" y="0"/>
                  </a:moveTo>
                  <a:lnTo>
                    <a:pt x="1" y="1741"/>
                  </a:lnTo>
                  <a:lnTo>
                    <a:pt x="2169" y="6620"/>
                  </a:lnTo>
                  <a:lnTo>
                    <a:pt x="6363" y="6620"/>
                  </a:lnTo>
                  <a:cubicBezTo>
                    <a:pt x="6363" y="6620"/>
                    <a:pt x="4566" y="400"/>
                    <a:pt x="4423" y="371"/>
                  </a:cubicBezTo>
                  <a:cubicBezTo>
                    <a:pt x="4252" y="314"/>
                    <a:pt x="343" y="0"/>
                    <a:pt x="343" y="0"/>
                  </a:cubicBezTo>
                  <a:close/>
                </a:path>
              </a:pathLst>
            </a:custGeom>
            <a:solidFill>
              <a:srgbClr val="DC88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25"/>
            <p:cNvSpPr/>
            <p:nvPr/>
          </p:nvSpPr>
          <p:spPr>
            <a:xfrm flipH="1">
              <a:off x="8078852" y="2222630"/>
              <a:ext cx="160261" cy="202042"/>
            </a:xfrm>
            <a:custGeom>
              <a:avLst/>
              <a:gdLst/>
              <a:ahLst/>
              <a:cxnLst/>
              <a:rect l="l" t="t" r="r" b="b"/>
              <a:pathLst>
                <a:path w="5251" h="6620" extrusionOk="0">
                  <a:moveTo>
                    <a:pt x="343" y="0"/>
                  </a:moveTo>
                  <a:lnTo>
                    <a:pt x="1" y="1741"/>
                  </a:lnTo>
                  <a:lnTo>
                    <a:pt x="2169" y="6620"/>
                  </a:lnTo>
                  <a:lnTo>
                    <a:pt x="3168" y="6620"/>
                  </a:lnTo>
                  <a:cubicBezTo>
                    <a:pt x="2421" y="4560"/>
                    <a:pt x="2976" y="2849"/>
                    <a:pt x="4663" y="2849"/>
                  </a:cubicBezTo>
                  <a:cubicBezTo>
                    <a:pt x="4846" y="2849"/>
                    <a:pt x="5042" y="2869"/>
                    <a:pt x="5251" y="2911"/>
                  </a:cubicBezTo>
                  <a:cubicBezTo>
                    <a:pt x="4851" y="1570"/>
                    <a:pt x="4480" y="371"/>
                    <a:pt x="4423" y="371"/>
                  </a:cubicBezTo>
                  <a:cubicBezTo>
                    <a:pt x="4252" y="314"/>
                    <a:pt x="343" y="0"/>
                    <a:pt x="343" y="0"/>
                  </a:cubicBezTo>
                  <a:close/>
                </a:path>
              </a:pathLst>
            </a:custGeom>
            <a:solidFill>
              <a:srgbClr val="D25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25"/>
            <p:cNvSpPr/>
            <p:nvPr/>
          </p:nvSpPr>
          <p:spPr>
            <a:xfrm flipH="1">
              <a:off x="8205113" y="2177338"/>
              <a:ext cx="99312" cy="175063"/>
            </a:xfrm>
            <a:custGeom>
              <a:avLst/>
              <a:gdLst/>
              <a:ahLst/>
              <a:cxnLst/>
              <a:rect l="l" t="t" r="r" b="b"/>
              <a:pathLst>
                <a:path w="3254" h="5736" extrusionOk="0">
                  <a:moveTo>
                    <a:pt x="1542" y="1"/>
                  </a:moveTo>
                  <a:cubicBezTo>
                    <a:pt x="1542" y="1"/>
                    <a:pt x="1" y="2141"/>
                    <a:pt x="543" y="2825"/>
                  </a:cubicBezTo>
                  <a:cubicBezTo>
                    <a:pt x="1570" y="4081"/>
                    <a:pt x="3254" y="5736"/>
                    <a:pt x="3254" y="5736"/>
                  </a:cubicBezTo>
                  <a:lnTo>
                    <a:pt x="2768" y="2283"/>
                  </a:lnTo>
                  <a:lnTo>
                    <a:pt x="2226" y="999"/>
                  </a:lnTo>
                  <a:lnTo>
                    <a:pt x="154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25"/>
            <p:cNvSpPr/>
            <p:nvPr/>
          </p:nvSpPr>
          <p:spPr>
            <a:xfrm flipH="1">
              <a:off x="8008412" y="2073112"/>
              <a:ext cx="263784" cy="216600"/>
            </a:xfrm>
            <a:custGeom>
              <a:avLst/>
              <a:gdLst/>
              <a:ahLst/>
              <a:cxnLst/>
              <a:rect l="l" t="t" r="r" b="b"/>
              <a:pathLst>
                <a:path w="8643" h="7097" extrusionOk="0">
                  <a:moveTo>
                    <a:pt x="4189" y="0"/>
                  </a:moveTo>
                  <a:cubicBezTo>
                    <a:pt x="3230" y="0"/>
                    <a:pt x="1678" y="1639"/>
                    <a:pt x="742" y="3016"/>
                  </a:cubicBezTo>
                  <a:cubicBezTo>
                    <a:pt x="657" y="3159"/>
                    <a:pt x="571" y="3302"/>
                    <a:pt x="486" y="3416"/>
                  </a:cubicBezTo>
                  <a:cubicBezTo>
                    <a:pt x="742" y="3986"/>
                    <a:pt x="1170" y="4414"/>
                    <a:pt x="1170" y="4414"/>
                  </a:cubicBezTo>
                  <a:cubicBezTo>
                    <a:pt x="1170" y="4414"/>
                    <a:pt x="908" y="4338"/>
                    <a:pt x="652" y="4338"/>
                  </a:cubicBezTo>
                  <a:cubicBezTo>
                    <a:pt x="322" y="4338"/>
                    <a:pt x="1" y="4464"/>
                    <a:pt x="257" y="5042"/>
                  </a:cubicBezTo>
                  <a:cubicBezTo>
                    <a:pt x="470" y="5440"/>
                    <a:pt x="1274" y="6110"/>
                    <a:pt x="1891" y="6110"/>
                  </a:cubicBezTo>
                  <a:cubicBezTo>
                    <a:pt x="1937" y="6110"/>
                    <a:pt x="1982" y="6106"/>
                    <a:pt x="2026" y="6098"/>
                  </a:cubicBezTo>
                  <a:cubicBezTo>
                    <a:pt x="2083" y="6098"/>
                    <a:pt x="2112" y="6098"/>
                    <a:pt x="2140" y="6069"/>
                  </a:cubicBezTo>
                  <a:cubicBezTo>
                    <a:pt x="2348" y="5991"/>
                    <a:pt x="2391" y="5748"/>
                    <a:pt x="2439" y="5748"/>
                  </a:cubicBezTo>
                  <a:cubicBezTo>
                    <a:pt x="2444" y="5748"/>
                    <a:pt x="2449" y="5750"/>
                    <a:pt x="2454" y="5755"/>
                  </a:cubicBezTo>
                  <a:cubicBezTo>
                    <a:pt x="2882" y="6041"/>
                    <a:pt x="3339" y="6554"/>
                    <a:pt x="5051" y="6982"/>
                  </a:cubicBezTo>
                  <a:cubicBezTo>
                    <a:pt x="5348" y="7060"/>
                    <a:pt x="5631" y="7097"/>
                    <a:pt x="5897" y="7097"/>
                  </a:cubicBezTo>
                  <a:cubicBezTo>
                    <a:pt x="7672" y="7097"/>
                    <a:pt x="8642" y="5471"/>
                    <a:pt x="7476" y="3758"/>
                  </a:cubicBezTo>
                  <a:cubicBezTo>
                    <a:pt x="6192" y="1961"/>
                    <a:pt x="4452" y="49"/>
                    <a:pt x="4452" y="49"/>
                  </a:cubicBezTo>
                  <a:cubicBezTo>
                    <a:pt x="4370" y="16"/>
                    <a:pt x="4282" y="0"/>
                    <a:pt x="4189" y="0"/>
                  </a:cubicBezTo>
                  <a:close/>
                </a:path>
              </a:pathLst>
            </a:custGeom>
            <a:solidFill>
              <a:srgbClr val="DC88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25"/>
            <p:cNvSpPr/>
            <p:nvPr/>
          </p:nvSpPr>
          <p:spPr>
            <a:xfrm flipH="1">
              <a:off x="7773194" y="2181702"/>
              <a:ext cx="462103" cy="471168"/>
            </a:xfrm>
            <a:custGeom>
              <a:avLst/>
              <a:gdLst/>
              <a:ahLst/>
              <a:cxnLst/>
              <a:rect l="l" t="t" r="r" b="b"/>
              <a:pathLst>
                <a:path w="15141" h="15438" extrusionOk="0">
                  <a:moveTo>
                    <a:pt x="11745" y="0"/>
                  </a:moveTo>
                  <a:cubicBezTo>
                    <a:pt x="6695" y="5536"/>
                    <a:pt x="1274" y="4908"/>
                    <a:pt x="618" y="7961"/>
                  </a:cubicBezTo>
                  <a:cubicBezTo>
                    <a:pt x="1" y="10804"/>
                    <a:pt x="2107" y="15437"/>
                    <a:pt x="5088" y="15437"/>
                  </a:cubicBezTo>
                  <a:cubicBezTo>
                    <a:pt x="5278" y="15437"/>
                    <a:pt x="5471" y="15419"/>
                    <a:pt x="5668" y="15379"/>
                  </a:cubicBezTo>
                  <a:lnTo>
                    <a:pt x="15140" y="4651"/>
                  </a:lnTo>
                  <a:lnTo>
                    <a:pt x="1174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25"/>
            <p:cNvSpPr/>
            <p:nvPr/>
          </p:nvSpPr>
          <p:spPr>
            <a:xfrm flipH="1">
              <a:off x="7704401" y="2100824"/>
              <a:ext cx="194229" cy="251485"/>
            </a:xfrm>
            <a:custGeom>
              <a:avLst/>
              <a:gdLst/>
              <a:ahLst/>
              <a:cxnLst/>
              <a:rect l="l" t="t" r="r" b="b"/>
              <a:pathLst>
                <a:path w="6364" h="8240" extrusionOk="0">
                  <a:moveTo>
                    <a:pt x="2396" y="0"/>
                  </a:moveTo>
                  <a:cubicBezTo>
                    <a:pt x="2325" y="0"/>
                    <a:pt x="2252" y="29"/>
                    <a:pt x="2198" y="82"/>
                  </a:cubicBezTo>
                  <a:lnTo>
                    <a:pt x="86" y="2508"/>
                  </a:lnTo>
                  <a:cubicBezTo>
                    <a:pt x="29" y="2593"/>
                    <a:pt x="1" y="2736"/>
                    <a:pt x="86" y="2822"/>
                  </a:cubicBezTo>
                  <a:lnTo>
                    <a:pt x="3938" y="8129"/>
                  </a:lnTo>
                  <a:cubicBezTo>
                    <a:pt x="3983" y="8204"/>
                    <a:pt x="4060" y="8239"/>
                    <a:pt x="4136" y="8239"/>
                  </a:cubicBezTo>
                  <a:cubicBezTo>
                    <a:pt x="4203" y="8239"/>
                    <a:pt x="4269" y="8211"/>
                    <a:pt x="4309" y="8157"/>
                  </a:cubicBezTo>
                  <a:lnTo>
                    <a:pt x="6306" y="5960"/>
                  </a:lnTo>
                  <a:cubicBezTo>
                    <a:pt x="6364" y="5874"/>
                    <a:pt x="6364" y="5732"/>
                    <a:pt x="6306" y="5646"/>
                  </a:cubicBezTo>
                  <a:lnTo>
                    <a:pt x="2597" y="111"/>
                  </a:lnTo>
                  <a:cubicBezTo>
                    <a:pt x="2552" y="36"/>
                    <a:pt x="2475" y="0"/>
                    <a:pt x="23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25"/>
            <p:cNvSpPr/>
            <p:nvPr/>
          </p:nvSpPr>
          <p:spPr>
            <a:xfrm flipH="1">
              <a:off x="7473639" y="1618300"/>
              <a:ext cx="340512" cy="628743"/>
            </a:xfrm>
            <a:custGeom>
              <a:avLst/>
              <a:gdLst/>
              <a:ahLst/>
              <a:cxnLst/>
              <a:rect l="l" t="t" r="r" b="b"/>
              <a:pathLst>
                <a:path w="11157" h="20601" extrusionOk="0">
                  <a:moveTo>
                    <a:pt x="9416" y="0"/>
                  </a:moveTo>
                  <a:cubicBezTo>
                    <a:pt x="9245" y="0"/>
                    <a:pt x="8845" y="314"/>
                    <a:pt x="8589" y="628"/>
                  </a:cubicBezTo>
                  <a:cubicBezTo>
                    <a:pt x="8389" y="885"/>
                    <a:pt x="7676" y="2026"/>
                    <a:pt x="7390" y="2425"/>
                  </a:cubicBezTo>
                  <a:cubicBezTo>
                    <a:pt x="7276" y="2596"/>
                    <a:pt x="7191" y="2796"/>
                    <a:pt x="7191" y="2996"/>
                  </a:cubicBezTo>
                  <a:cubicBezTo>
                    <a:pt x="7134" y="3652"/>
                    <a:pt x="6991" y="5164"/>
                    <a:pt x="6820" y="5963"/>
                  </a:cubicBezTo>
                  <a:cubicBezTo>
                    <a:pt x="6620" y="6990"/>
                    <a:pt x="1941" y="13724"/>
                    <a:pt x="0" y="16178"/>
                  </a:cubicBezTo>
                  <a:lnTo>
                    <a:pt x="2968" y="20600"/>
                  </a:lnTo>
                  <a:cubicBezTo>
                    <a:pt x="5735" y="16948"/>
                    <a:pt x="9188" y="6848"/>
                    <a:pt x="9188" y="6848"/>
                  </a:cubicBezTo>
                  <a:cubicBezTo>
                    <a:pt x="9188" y="6848"/>
                    <a:pt x="10215" y="5764"/>
                    <a:pt x="10500" y="4993"/>
                  </a:cubicBezTo>
                  <a:cubicBezTo>
                    <a:pt x="10700" y="4451"/>
                    <a:pt x="10557" y="4080"/>
                    <a:pt x="10586" y="3709"/>
                  </a:cubicBezTo>
                  <a:cubicBezTo>
                    <a:pt x="10614" y="3310"/>
                    <a:pt x="10814" y="3024"/>
                    <a:pt x="10871" y="2825"/>
                  </a:cubicBezTo>
                  <a:cubicBezTo>
                    <a:pt x="10957" y="2397"/>
                    <a:pt x="10386" y="1712"/>
                    <a:pt x="10386" y="1712"/>
                  </a:cubicBezTo>
                  <a:cubicBezTo>
                    <a:pt x="10386" y="1712"/>
                    <a:pt x="11157" y="970"/>
                    <a:pt x="11042" y="742"/>
                  </a:cubicBezTo>
                  <a:cubicBezTo>
                    <a:pt x="11013" y="683"/>
                    <a:pt x="10951" y="658"/>
                    <a:pt x="10867" y="658"/>
                  </a:cubicBezTo>
                  <a:cubicBezTo>
                    <a:pt x="10467" y="658"/>
                    <a:pt x="9576" y="1228"/>
                    <a:pt x="9388" y="1370"/>
                  </a:cubicBezTo>
                  <a:cubicBezTo>
                    <a:pt x="9074" y="1626"/>
                    <a:pt x="8475" y="2511"/>
                    <a:pt x="8475" y="2511"/>
                  </a:cubicBezTo>
                  <a:cubicBezTo>
                    <a:pt x="8475" y="2511"/>
                    <a:pt x="9074" y="1284"/>
                    <a:pt x="9216" y="1056"/>
                  </a:cubicBezTo>
                  <a:cubicBezTo>
                    <a:pt x="9616" y="457"/>
                    <a:pt x="9701" y="29"/>
                    <a:pt x="9416" y="0"/>
                  </a:cubicBezTo>
                  <a:close/>
                </a:path>
              </a:pathLst>
            </a:custGeom>
            <a:solidFill>
              <a:srgbClr val="DC88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25"/>
            <p:cNvSpPr/>
            <p:nvPr/>
          </p:nvSpPr>
          <p:spPr>
            <a:xfrm flipH="1">
              <a:off x="7669577" y="2100702"/>
              <a:ext cx="144573" cy="146343"/>
            </a:xfrm>
            <a:custGeom>
              <a:avLst/>
              <a:gdLst/>
              <a:ahLst/>
              <a:cxnLst/>
              <a:rect l="l" t="t" r="r" b="b"/>
              <a:pathLst>
                <a:path w="4737" h="4795" extrusionOk="0">
                  <a:moveTo>
                    <a:pt x="4737" y="1855"/>
                  </a:moveTo>
                  <a:lnTo>
                    <a:pt x="4737" y="1855"/>
                  </a:lnTo>
                  <a:cubicBezTo>
                    <a:pt x="4735" y="1859"/>
                    <a:pt x="4733" y="1863"/>
                    <a:pt x="4731" y="1866"/>
                  </a:cubicBezTo>
                  <a:lnTo>
                    <a:pt x="4731" y="1866"/>
                  </a:lnTo>
                  <a:cubicBezTo>
                    <a:pt x="4733" y="1862"/>
                    <a:pt x="4735" y="1859"/>
                    <a:pt x="4737" y="1855"/>
                  </a:cubicBezTo>
                  <a:close/>
                  <a:moveTo>
                    <a:pt x="286" y="1"/>
                  </a:moveTo>
                  <a:cubicBezTo>
                    <a:pt x="200" y="144"/>
                    <a:pt x="86" y="258"/>
                    <a:pt x="0" y="372"/>
                  </a:cubicBezTo>
                  <a:lnTo>
                    <a:pt x="2968" y="4794"/>
                  </a:lnTo>
                  <a:cubicBezTo>
                    <a:pt x="3537" y="4055"/>
                    <a:pt x="4134" y="3032"/>
                    <a:pt x="4731" y="1866"/>
                  </a:cubicBezTo>
                  <a:lnTo>
                    <a:pt x="4731" y="1866"/>
                  </a:lnTo>
                  <a:cubicBezTo>
                    <a:pt x="4626" y="2068"/>
                    <a:pt x="3859" y="3357"/>
                    <a:pt x="3187" y="3357"/>
                  </a:cubicBezTo>
                  <a:cubicBezTo>
                    <a:pt x="3142" y="3357"/>
                    <a:pt x="3097" y="3351"/>
                    <a:pt x="3053" y="3339"/>
                  </a:cubicBezTo>
                  <a:cubicBezTo>
                    <a:pt x="2312" y="3168"/>
                    <a:pt x="286" y="1"/>
                    <a:pt x="286" y="1"/>
                  </a:cubicBezTo>
                  <a:close/>
                </a:path>
              </a:pathLst>
            </a:custGeom>
            <a:solidFill>
              <a:srgbClr val="D25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6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26"/>
          <p:cNvSpPr/>
          <p:nvPr/>
        </p:nvSpPr>
        <p:spPr>
          <a:xfrm>
            <a:off x="1175176" y="3991094"/>
            <a:ext cx="1778008" cy="417855"/>
          </a:xfrm>
          <a:custGeom>
            <a:avLst/>
            <a:gdLst/>
            <a:ahLst/>
            <a:cxnLst/>
            <a:rect l="l" t="t" r="r" b="b"/>
            <a:pathLst>
              <a:path w="84099" h="21467" extrusionOk="0">
                <a:moveTo>
                  <a:pt x="59366" y="1"/>
                </a:moveTo>
                <a:cubicBezTo>
                  <a:pt x="54907" y="1"/>
                  <a:pt x="50455" y="399"/>
                  <a:pt x="46061" y="968"/>
                </a:cubicBezTo>
                <a:cubicBezTo>
                  <a:pt x="38089" y="689"/>
                  <a:pt x="30091" y="487"/>
                  <a:pt x="22120" y="411"/>
                </a:cubicBezTo>
                <a:cubicBezTo>
                  <a:pt x="21595" y="406"/>
                  <a:pt x="21066" y="404"/>
                  <a:pt x="20533" y="404"/>
                </a:cubicBezTo>
                <a:cubicBezTo>
                  <a:pt x="14744" y="404"/>
                  <a:pt x="8589" y="738"/>
                  <a:pt x="4556" y="3195"/>
                </a:cubicBezTo>
                <a:cubicBezTo>
                  <a:pt x="1949" y="4789"/>
                  <a:pt x="684" y="7041"/>
                  <a:pt x="405" y="9268"/>
                </a:cubicBezTo>
                <a:cubicBezTo>
                  <a:pt x="254" y="10534"/>
                  <a:pt x="203" y="12002"/>
                  <a:pt x="608" y="13419"/>
                </a:cubicBezTo>
                <a:cubicBezTo>
                  <a:pt x="1" y="15747"/>
                  <a:pt x="1721" y="18303"/>
                  <a:pt x="4961" y="19518"/>
                </a:cubicBezTo>
                <a:cubicBezTo>
                  <a:pt x="7517" y="20480"/>
                  <a:pt x="10605" y="20632"/>
                  <a:pt x="13540" y="20758"/>
                </a:cubicBezTo>
                <a:cubicBezTo>
                  <a:pt x="14527" y="20783"/>
                  <a:pt x="15489" y="20834"/>
                  <a:pt x="16476" y="20859"/>
                </a:cubicBezTo>
                <a:cubicBezTo>
                  <a:pt x="18247" y="21087"/>
                  <a:pt x="20044" y="21264"/>
                  <a:pt x="21816" y="21340"/>
                </a:cubicBezTo>
                <a:cubicBezTo>
                  <a:pt x="23090" y="21402"/>
                  <a:pt x="24363" y="21430"/>
                  <a:pt x="25635" y="21430"/>
                </a:cubicBezTo>
                <a:cubicBezTo>
                  <a:pt x="27497" y="21430"/>
                  <a:pt x="29356" y="21370"/>
                  <a:pt x="31205" y="21264"/>
                </a:cubicBezTo>
                <a:cubicBezTo>
                  <a:pt x="37569" y="21403"/>
                  <a:pt x="43923" y="21467"/>
                  <a:pt x="50279" y="21467"/>
                </a:cubicBezTo>
                <a:cubicBezTo>
                  <a:pt x="54363" y="21467"/>
                  <a:pt x="58448" y="21440"/>
                  <a:pt x="62536" y="21391"/>
                </a:cubicBezTo>
                <a:cubicBezTo>
                  <a:pt x="68762" y="21315"/>
                  <a:pt x="75671" y="20986"/>
                  <a:pt x="79897" y="18126"/>
                </a:cubicBezTo>
                <a:cubicBezTo>
                  <a:pt x="82377" y="16456"/>
                  <a:pt x="83516" y="14128"/>
                  <a:pt x="83643" y="11825"/>
                </a:cubicBezTo>
                <a:cubicBezTo>
                  <a:pt x="83693" y="11065"/>
                  <a:pt x="83693" y="10230"/>
                  <a:pt x="83592" y="9370"/>
                </a:cubicBezTo>
                <a:cubicBezTo>
                  <a:pt x="84098" y="7269"/>
                  <a:pt x="82681" y="5017"/>
                  <a:pt x="79922" y="3751"/>
                </a:cubicBezTo>
                <a:cubicBezTo>
                  <a:pt x="79796" y="3675"/>
                  <a:pt x="79669" y="3600"/>
                  <a:pt x="79518" y="3549"/>
                </a:cubicBezTo>
                <a:cubicBezTo>
                  <a:pt x="74355" y="1246"/>
                  <a:pt x="67749" y="208"/>
                  <a:pt x="61473" y="31"/>
                </a:cubicBezTo>
                <a:cubicBezTo>
                  <a:pt x="60771" y="10"/>
                  <a:pt x="60068" y="1"/>
                  <a:pt x="5936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1" name="Google Shape;661;p26"/>
          <p:cNvSpPr/>
          <p:nvPr/>
        </p:nvSpPr>
        <p:spPr>
          <a:xfrm>
            <a:off x="1250371" y="2004759"/>
            <a:ext cx="1751663" cy="417855"/>
          </a:xfrm>
          <a:custGeom>
            <a:avLst/>
            <a:gdLst/>
            <a:ahLst/>
            <a:cxnLst/>
            <a:rect l="l" t="t" r="r" b="b"/>
            <a:pathLst>
              <a:path w="84099" h="21467" extrusionOk="0">
                <a:moveTo>
                  <a:pt x="59366" y="1"/>
                </a:moveTo>
                <a:cubicBezTo>
                  <a:pt x="54907" y="1"/>
                  <a:pt x="50455" y="399"/>
                  <a:pt x="46061" y="968"/>
                </a:cubicBezTo>
                <a:cubicBezTo>
                  <a:pt x="38089" y="689"/>
                  <a:pt x="30091" y="487"/>
                  <a:pt x="22120" y="411"/>
                </a:cubicBezTo>
                <a:cubicBezTo>
                  <a:pt x="21595" y="406"/>
                  <a:pt x="21066" y="404"/>
                  <a:pt x="20533" y="404"/>
                </a:cubicBezTo>
                <a:cubicBezTo>
                  <a:pt x="14744" y="404"/>
                  <a:pt x="8589" y="738"/>
                  <a:pt x="4556" y="3195"/>
                </a:cubicBezTo>
                <a:cubicBezTo>
                  <a:pt x="1949" y="4789"/>
                  <a:pt x="684" y="7041"/>
                  <a:pt x="405" y="9268"/>
                </a:cubicBezTo>
                <a:cubicBezTo>
                  <a:pt x="254" y="10534"/>
                  <a:pt x="203" y="12002"/>
                  <a:pt x="608" y="13419"/>
                </a:cubicBezTo>
                <a:cubicBezTo>
                  <a:pt x="1" y="15747"/>
                  <a:pt x="1721" y="18303"/>
                  <a:pt x="4961" y="19518"/>
                </a:cubicBezTo>
                <a:cubicBezTo>
                  <a:pt x="7517" y="20480"/>
                  <a:pt x="10605" y="20632"/>
                  <a:pt x="13540" y="20758"/>
                </a:cubicBezTo>
                <a:cubicBezTo>
                  <a:pt x="14527" y="20783"/>
                  <a:pt x="15489" y="20834"/>
                  <a:pt x="16476" y="20859"/>
                </a:cubicBezTo>
                <a:cubicBezTo>
                  <a:pt x="18247" y="21087"/>
                  <a:pt x="20044" y="21264"/>
                  <a:pt x="21816" y="21340"/>
                </a:cubicBezTo>
                <a:cubicBezTo>
                  <a:pt x="23090" y="21402"/>
                  <a:pt x="24363" y="21430"/>
                  <a:pt x="25635" y="21430"/>
                </a:cubicBezTo>
                <a:cubicBezTo>
                  <a:pt x="27497" y="21430"/>
                  <a:pt x="29356" y="21370"/>
                  <a:pt x="31205" y="21264"/>
                </a:cubicBezTo>
                <a:cubicBezTo>
                  <a:pt x="37569" y="21403"/>
                  <a:pt x="43923" y="21467"/>
                  <a:pt x="50279" y="21467"/>
                </a:cubicBezTo>
                <a:cubicBezTo>
                  <a:pt x="54363" y="21467"/>
                  <a:pt x="58448" y="21440"/>
                  <a:pt x="62536" y="21391"/>
                </a:cubicBezTo>
                <a:cubicBezTo>
                  <a:pt x="68762" y="21315"/>
                  <a:pt x="75671" y="20986"/>
                  <a:pt x="79897" y="18126"/>
                </a:cubicBezTo>
                <a:cubicBezTo>
                  <a:pt x="82377" y="16456"/>
                  <a:pt x="83516" y="14128"/>
                  <a:pt x="83643" y="11825"/>
                </a:cubicBezTo>
                <a:cubicBezTo>
                  <a:pt x="83693" y="11065"/>
                  <a:pt x="83693" y="10230"/>
                  <a:pt x="83592" y="9370"/>
                </a:cubicBezTo>
                <a:cubicBezTo>
                  <a:pt x="84098" y="7269"/>
                  <a:pt x="82681" y="5017"/>
                  <a:pt x="79922" y="3751"/>
                </a:cubicBezTo>
                <a:cubicBezTo>
                  <a:pt x="79796" y="3675"/>
                  <a:pt x="79669" y="3600"/>
                  <a:pt x="79518" y="3549"/>
                </a:cubicBezTo>
                <a:cubicBezTo>
                  <a:pt x="74355" y="1246"/>
                  <a:pt x="67749" y="208"/>
                  <a:pt x="61473" y="31"/>
                </a:cubicBezTo>
                <a:cubicBezTo>
                  <a:pt x="60771" y="10"/>
                  <a:pt x="60068" y="1"/>
                  <a:pt x="5936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2" name="Google Shape;662;p26"/>
          <p:cNvSpPr/>
          <p:nvPr/>
        </p:nvSpPr>
        <p:spPr>
          <a:xfrm>
            <a:off x="1237361" y="1217854"/>
            <a:ext cx="1752229" cy="417855"/>
          </a:xfrm>
          <a:custGeom>
            <a:avLst/>
            <a:gdLst/>
            <a:ahLst/>
            <a:cxnLst/>
            <a:rect l="l" t="t" r="r" b="b"/>
            <a:pathLst>
              <a:path w="84099" h="21467" extrusionOk="0">
                <a:moveTo>
                  <a:pt x="59366" y="1"/>
                </a:moveTo>
                <a:cubicBezTo>
                  <a:pt x="54907" y="1"/>
                  <a:pt x="50455" y="399"/>
                  <a:pt x="46061" y="968"/>
                </a:cubicBezTo>
                <a:cubicBezTo>
                  <a:pt x="38089" y="689"/>
                  <a:pt x="30091" y="487"/>
                  <a:pt x="22120" y="411"/>
                </a:cubicBezTo>
                <a:cubicBezTo>
                  <a:pt x="21595" y="406"/>
                  <a:pt x="21066" y="404"/>
                  <a:pt x="20533" y="404"/>
                </a:cubicBezTo>
                <a:cubicBezTo>
                  <a:pt x="14744" y="404"/>
                  <a:pt x="8589" y="738"/>
                  <a:pt x="4556" y="3195"/>
                </a:cubicBezTo>
                <a:cubicBezTo>
                  <a:pt x="1949" y="4789"/>
                  <a:pt x="684" y="7041"/>
                  <a:pt x="405" y="9268"/>
                </a:cubicBezTo>
                <a:cubicBezTo>
                  <a:pt x="254" y="10534"/>
                  <a:pt x="203" y="12002"/>
                  <a:pt x="608" y="13419"/>
                </a:cubicBezTo>
                <a:cubicBezTo>
                  <a:pt x="1" y="15747"/>
                  <a:pt x="1721" y="18303"/>
                  <a:pt x="4961" y="19518"/>
                </a:cubicBezTo>
                <a:cubicBezTo>
                  <a:pt x="7517" y="20480"/>
                  <a:pt x="10605" y="20632"/>
                  <a:pt x="13540" y="20758"/>
                </a:cubicBezTo>
                <a:cubicBezTo>
                  <a:pt x="14527" y="20783"/>
                  <a:pt x="15489" y="20834"/>
                  <a:pt x="16476" y="20859"/>
                </a:cubicBezTo>
                <a:cubicBezTo>
                  <a:pt x="18247" y="21087"/>
                  <a:pt x="20044" y="21264"/>
                  <a:pt x="21816" y="21340"/>
                </a:cubicBezTo>
                <a:cubicBezTo>
                  <a:pt x="23090" y="21402"/>
                  <a:pt x="24363" y="21430"/>
                  <a:pt x="25635" y="21430"/>
                </a:cubicBezTo>
                <a:cubicBezTo>
                  <a:pt x="27497" y="21430"/>
                  <a:pt x="29356" y="21370"/>
                  <a:pt x="31205" y="21264"/>
                </a:cubicBezTo>
                <a:cubicBezTo>
                  <a:pt x="37569" y="21403"/>
                  <a:pt x="43923" y="21467"/>
                  <a:pt x="50279" y="21467"/>
                </a:cubicBezTo>
                <a:cubicBezTo>
                  <a:pt x="54363" y="21467"/>
                  <a:pt x="58448" y="21440"/>
                  <a:pt x="62536" y="21391"/>
                </a:cubicBezTo>
                <a:cubicBezTo>
                  <a:pt x="68762" y="21315"/>
                  <a:pt x="75671" y="20986"/>
                  <a:pt x="79897" y="18126"/>
                </a:cubicBezTo>
                <a:cubicBezTo>
                  <a:pt x="82377" y="16456"/>
                  <a:pt x="83516" y="14128"/>
                  <a:pt x="83643" y="11825"/>
                </a:cubicBezTo>
                <a:cubicBezTo>
                  <a:pt x="83693" y="11065"/>
                  <a:pt x="83693" y="10230"/>
                  <a:pt x="83592" y="9370"/>
                </a:cubicBezTo>
                <a:cubicBezTo>
                  <a:pt x="84098" y="7269"/>
                  <a:pt x="82681" y="5017"/>
                  <a:pt x="79922" y="3751"/>
                </a:cubicBezTo>
                <a:cubicBezTo>
                  <a:pt x="79796" y="3675"/>
                  <a:pt x="79669" y="3600"/>
                  <a:pt x="79518" y="3549"/>
                </a:cubicBezTo>
                <a:cubicBezTo>
                  <a:pt x="74355" y="1246"/>
                  <a:pt x="67749" y="208"/>
                  <a:pt x="61473" y="31"/>
                </a:cubicBezTo>
                <a:cubicBezTo>
                  <a:pt x="60771" y="10"/>
                  <a:pt x="60068" y="1"/>
                  <a:pt x="5936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3" name="Google Shape;663;p26"/>
          <p:cNvSpPr txBox="1">
            <a:spLocks noGrp="1"/>
          </p:cNvSpPr>
          <p:nvPr>
            <p:ph type="subTitle" idx="1"/>
          </p:nvPr>
        </p:nvSpPr>
        <p:spPr>
          <a:xfrm>
            <a:off x="1404548" y="1162983"/>
            <a:ext cx="1484542" cy="4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zh-TW"/>
              <a:t>Activity 1</a:t>
            </a:r>
            <a:endParaRPr/>
          </a:p>
        </p:txBody>
      </p:sp>
      <p:sp>
        <p:nvSpPr>
          <p:cNvPr id="664" name="Google Shape;664;p26"/>
          <p:cNvSpPr txBox="1">
            <a:spLocks noGrp="1"/>
          </p:cNvSpPr>
          <p:nvPr>
            <p:ph type="subTitle" idx="3"/>
          </p:nvPr>
        </p:nvSpPr>
        <p:spPr>
          <a:xfrm>
            <a:off x="1384607" y="1968114"/>
            <a:ext cx="2648100" cy="4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zh-TW"/>
              <a:t>Activity 2</a:t>
            </a:r>
            <a:endParaRPr/>
          </a:p>
        </p:txBody>
      </p:sp>
      <p:sp>
        <p:nvSpPr>
          <p:cNvPr id="665" name="Google Shape;665;p26"/>
          <p:cNvSpPr txBox="1">
            <a:spLocks noGrp="1"/>
          </p:cNvSpPr>
          <p:nvPr>
            <p:ph type="subTitle" idx="5"/>
          </p:nvPr>
        </p:nvSpPr>
        <p:spPr>
          <a:xfrm>
            <a:off x="1743589" y="3972772"/>
            <a:ext cx="720091" cy="4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zh-TW"/>
              <a:t>Task</a:t>
            </a:r>
            <a:endParaRPr/>
          </a:p>
        </p:txBody>
      </p:sp>
      <p:grpSp>
        <p:nvGrpSpPr>
          <p:cNvPr id="666" name="Google Shape;666;p26"/>
          <p:cNvGrpSpPr/>
          <p:nvPr/>
        </p:nvGrpSpPr>
        <p:grpSpPr>
          <a:xfrm>
            <a:off x="7314050" y="1482900"/>
            <a:ext cx="467000" cy="431100"/>
            <a:chOff x="1849650" y="1202325"/>
            <a:chExt cx="467000" cy="431100"/>
          </a:xfrm>
        </p:grpSpPr>
        <p:sp>
          <p:nvSpPr>
            <p:cNvPr id="667" name="Google Shape;667;p26"/>
            <p:cNvSpPr/>
            <p:nvPr/>
          </p:nvSpPr>
          <p:spPr>
            <a:xfrm>
              <a:off x="1880150" y="1400725"/>
              <a:ext cx="241525" cy="156500"/>
            </a:xfrm>
            <a:custGeom>
              <a:avLst/>
              <a:gdLst/>
              <a:ahLst/>
              <a:cxnLst/>
              <a:rect l="l" t="t" r="r" b="b"/>
              <a:pathLst>
                <a:path w="9661" h="6260" extrusionOk="0">
                  <a:moveTo>
                    <a:pt x="6275" y="0"/>
                  </a:moveTo>
                  <a:lnTo>
                    <a:pt x="6218" y="153"/>
                  </a:lnTo>
                  <a:cubicBezTo>
                    <a:pt x="4430" y="913"/>
                    <a:pt x="245" y="2701"/>
                    <a:pt x="36" y="5155"/>
                  </a:cubicBezTo>
                  <a:cubicBezTo>
                    <a:pt x="0" y="5983"/>
                    <a:pt x="417" y="6259"/>
                    <a:pt x="997" y="6259"/>
                  </a:cubicBezTo>
                  <a:cubicBezTo>
                    <a:pt x="1963" y="6259"/>
                    <a:pt x="3381" y="5493"/>
                    <a:pt x="3916" y="5231"/>
                  </a:cubicBezTo>
                  <a:cubicBezTo>
                    <a:pt x="5381" y="4413"/>
                    <a:pt x="9661" y="1085"/>
                    <a:pt x="627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26"/>
            <p:cNvSpPr/>
            <p:nvPr/>
          </p:nvSpPr>
          <p:spPr>
            <a:xfrm>
              <a:off x="1849650" y="1236200"/>
              <a:ext cx="216400" cy="208800"/>
            </a:xfrm>
            <a:custGeom>
              <a:avLst/>
              <a:gdLst/>
              <a:ahLst/>
              <a:cxnLst/>
              <a:rect l="l" t="t" r="r" b="b"/>
              <a:pathLst>
                <a:path w="8656" h="8352" extrusionOk="0">
                  <a:moveTo>
                    <a:pt x="2910" y="1"/>
                  </a:moveTo>
                  <a:cubicBezTo>
                    <a:pt x="2591" y="1"/>
                    <a:pt x="2279" y="72"/>
                    <a:pt x="1979" y="228"/>
                  </a:cubicBezTo>
                  <a:cubicBezTo>
                    <a:pt x="1" y="1275"/>
                    <a:pt x="400" y="4375"/>
                    <a:pt x="1351" y="5897"/>
                  </a:cubicBezTo>
                  <a:cubicBezTo>
                    <a:pt x="2131" y="7221"/>
                    <a:pt x="4158" y="8352"/>
                    <a:pt x="5946" y="8352"/>
                  </a:cubicBezTo>
                  <a:cubicBezTo>
                    <a:pt x="6906" y="8352"/>
                    <a:pt x="7797" y="8026"/>
                    <a:pt x="8389" y="7228"/>
                  </a:cubicBezTo>
                  <a:lnTo>
                    <a:pt x="8655" y="6125"/>
                  </a:lnTo>
                  <a:cubicBezTo>
                    <a:pt x="8251" y="4272"/>
                    <a:pt x="5384" y="1"/>
                    <a:pt x="29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26"/>
            <p:cNvSpPr/>
            <p:nvPr/>
          </p:nvSpPr>
          <p:spPr>
            <a:xfrm>
              <a:off x="2002225" y="1422750"/>
              <a:ext cx="168900" cy="210675"/>
            </a:xfrm>
            <a:custGeom>
              <a:avLst/>
              <a:gdLst/>
              <a:ahLst/>
              <a:cxnLst/>
              <a:rect l="l" t="t" r="r" b="b"/>
              <a:pathLst>
                <a:path w="6756" h="8427" extrusionOk="0">
                  <a:moveTo>
                    <a:pt x="2424" y="0"/>
                  </a:moveTo>
                  <a:cubicBezTo>
                    <a:pt x="1" y="0"/>
                    <a:pt x="1569" y="4431"/>
                    <a:pt x="2286" y="5777"/>
                  </a:cubicBezTo>
                  <a:cubicBezTo>
                    <a:pt x="2667" y="6422"/>
                    <a:pt x="3762" y="8427"/>
                    <a:pt x="4758" y="8427"/>
                  </a:cubicBezTo>
                  <a:cubicBezTo>
                    <a:pt x="5053" y="8427"/>
                    <a:pt x="5339" y="8251"/>
                    <a:pt x="5595" y="7812"/>
                  </a:cubicBezTo>
                  <a:cubicBezTo>
                    <a:pt x="6756" y="5663"/>
                    <a:pt x="4207" y="1877"/>
                    <a:pt x="3123" y="261"/>
                  </a:cubicBezTo>
                  <a:lnTo>
                    <a:pt x="3161" y="108"/>
                  </a:lnTo>
                  <a:cubicBezTo>
                    <a:pt x="2882" y="35"/>
                    <a:pt x="2638" y="0"/>
                    <a:pt x="24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26"/>
            <p:cNvSpPr/>
            <p:nvPr/>
          </p:nvSpPr>
          <p:spPr>
            <a:xfrm>
              <a:off x="2059825" y="1330725"/>
              <a:ext cx="256825" cy="166800"/>
            </a:xfrm>
            <a:custGeom>
              <a:avLst/>
              <a:gdLst/>
              <a:ahLst/>
              <a:cxnLst/>
              <a:rect l="l" t="t" r="r" b="b"/>
              <a:pathLst>
                <a:path w="10273" h="6672" extrusionOk="0">
                  <a:moveTo>
                    <a:pt x="6729" y="1"/>
                  </a:moveTo>
                  <a:cubicBezTo>
                    <a:pt x="4439" y="1"/>
                    <a:pt x="1416" y="1436"/>
                    <a:pt x="381" y="2458"/>
                  </a:cubicBezTo>
                  <a:lnTo>
                    <a:pt x="1" y="3542"/>
                  </a:lnTo>
                  <a:cubicBezTo>
                    <a:pt x="140" y="5616"/>
                    <a:pt x="2499" y="6671"/>
                    <a:pt x="4574" y="6671"/>
                  </a:cubicBezTo>
                  <a:cubicBezTo>
                    <a:pt x="5335" y="6671"/>
                    <a:pt x="6059" y="6529"/>
                    <a:pt x="6620" y="6243"/>
                  </a:cubicBezTo>
                  <a:cubicBezTo>
                    <a:pt x="8256" y="5482"/>
                    <a:pt x="10272" y="3086"/>
                    <a:pt x="9188" y="1146"/>
                  </a:cubicBezTo>
                  <a:cubicBezTo>
                    <a:pt x="8719" y="318"/>
                    <a:pt x="7805" y="1"/>
                    <a:pt x="67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26"/>
            <p:cNvSpPr/>
            <p:nvPr/>
          </p:nvSpPr>
          <p:spPr>
            <a:xfrm>
              <a:off x="2002300" y="1349400"/>
              <a:ext cx="114625" cy="210275"/>
            </a:xfrm>
            <a:custGeom>
              <a:avLst/>
              <a:gdLst/>
              <a:ahLst/>
              <a:cxnLst/>
              <a:rect l="l" t="t" r="r" b="b"/>
              <a:pathLst>
                <a:path w="4585" h="8411" extrusionOk="0">
                  <a:moveTo>
                    <a:pt x="2962" y="0"/>
                  </a:moveTo>
                  <a:cubicBezTo>
                    <a:pt x="1556" y="0"/>
                    <a:pt x="1" y="8281"/>
                    <a:pt x="324" y="8406"/>
                  </a:cubicBezTo>
                  <a:cubicBezTo>
                    <a:pt x="332" y="8409"/>
                    <a:pt x="340" y="8411"/>
                    <a:pt x="349" y="8411"/>
                  </a:cubicBezTo>
                  <a:cubicBezTo>
                    <a:pt x="996" y="8411"/>
                    <a:pt x="4584" y="1145"/>
                    <a:pt x="3215" y="94"/>
                  </a:cubicBezTo>
                  <a:cubicBezTo>
                    <a:pt x="3132" y="30"/>
                    <a:pt x="3047" y="0"/>
                    <a:pt x="29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26"/>
            <p:cNvSpPr/>
            <p:nvPr/>
          </p:nvSpPr>
          <p:spPr>
            <a:xfrm>
              <a:off x="2064600" y="1202325"/>
              <a:ext cx="118425" cy="158000"/>
            </a:xfrm>
            <a:custGeom>
              <a:avLst/>
              <a:gdLst/>
              <a:ahLst/>
              <a:cxnLst/>
              <a:rect l="l" t="t" r="r" b="b"/>
              <a:pathLst>
                <a:path w="4737" h="6320" extrusionOk="0">
                  <a:moveTo>
                    <a:pt x="497" y="0"/>
                  </a:moveTo>
                  <a:cubicBezTo>
                    <a:pt x="473" y="0"/>
                    <a:pt x="447" y="8"/>
                    <a:pt x="418" y="24"/>
                  </a:cubicBezTo>
                  <a:cubicBezTo>
                    <a:pt x="0" y="252"/>
                    <a:pt x="114" y="4246"/>
                    <a:pt x="171" y="6263"/>
                  </a:cubicBezTo>
                  <a:lnTo>
                    <a:pt x="495" y="6320"/>
                  </a:lnTo>
                  <a:cubicBezTo>
                    <a:pt x="1997" y="4741"/>
                    <a:pt x="4736" y="1583"/>
                    <a:pt x="4242" y="1108"/>
                  </a:cubicBezTo>
                  <a:cubicBezTo>
                    <a:pt x="4218" y="1086"/>
                    <a:pt x="4189" y="1076"/>
                    <a:pt x="4156" y="1076"/>
                  </a:cubicBezTo>
                  <a:cubicBezTo>
                    <a:pt x="3535" y="1076"/>
                    <a:pt x="1273" y="4577"/>
                    <a:pt x="552" y="5768"/>
                  </a:cubicBezTo>
                  <a:cubicBezTo>
                    <a:pt x="479" y="4072"/>
                    <a:pt x="1052" y="0"/>
                    <a:pt x="4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26"/>
            <p:cNvSpPr/>
            <p:nvPr/>
          </p:nvSpPr>
          <p:spPr>
            <a:xfrm>
              <a:off x="1875325" y="1263875"/>
              <a:ext cx="84200" cy="75450"/>
            </a:xfrm>
            <a:custGeom>
              <a:avLst/>
              <a:gdLst/>
              <a:ahLst/>
              <a:cxnLst/>
              <a:rect l="l" t="t" r="r" b="b"/>
              <a:pathLst>
                <a:path w="3368" h="3018" extrusionOk="0">
                  <a:moveTo>
                    <a:pt x="1479" y="0"/>
                  </a:moveTo>
                  <a:cubicBezTo>
                    <a:pt x="939" y="0"/>
                    <a:pt x="532" y="434"/>
                    <a:pt x="305" y="1024"/>
                  </a:cubicBezTo>
                  <a:cubicBezTo>
                    <a:pt x="1" y="1746"/>
                    <a:pt x="381" y="2602"/>
                    <a:pt x="1142" y="2907"/>
                  </a:cubicBezTo>
                  <a:cubicBezTo>
                    <a:pt x="1335" y="2982"/>
                    <a:pt x="1532" y="3017"/>
                    <a:pt x="1724" y="3017"/>
                  </a:cubicBezTo>
                  <a:cubicBezTo>
                    <a:pt x="2310" y="3017"/>
                    <a:pt x="2848" y="2685"/>
                    <a:pt x="3063" y="2127"/>
                  </a:cubicBezTo>
                  <a:cubicBezTo>
                    <a:pt x="3367" y="1404"/>
                    <a:pt x="2702" y="396"/>
                    <a:pt x="1922" y="91"/>
                  </a:cubicBezTo>
                  <a:cubicBezTo>
                    <a:pt x="1766" y="29"/>
                    <a:pt x="1618" y="0"/>
                    <a:pt x="14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26"/>
            <p:cNvSpPr/>
            <p:nvPr/>
          </p:nvSpPr>
          <p:spPr>
            <a:xfrm>
              <a:off x="1899100" y="1285300"/>
              <a:ext cx="37600" cy="34850"/>
            </a:xfrm>
            <a:custGeom>
              <a:avLst/>
              <a:gdLst/>
              <a:ahLst/>
              <a:cxnLst/>
              <a:rect l="l" t="t" r="r" b="b"/>
              <a:pathLst>
                <a:path w="1504" h="1394" extrusionOk="0">
                  <a:moveTo>
                    <a:pt x="725" y="1"/>
                  </a:moveTo>
                  <a:cubicBezTo>
                    <a:pt x="412" y="1"/>
                    <a:pt x="127" y="232"/>
                    <a:pt x="77" y="566"/>
                  </a:cubicBezTo>
                  <a:cubicBezTo>
                    <a:pt x="1" y="946"/>
                    <a:pt x="229" y="1308"/>
                    <a:pt x="590" y="1384"/>
                  </a:cubicBezTo>
                  <a:cubicBezTo>
                    <a:pt x="622" y="1390"/>
                    <a:pt x="654" y="1393"/>
                    <a:pt x="686" y="1393"/>
                  </a:cubicBezTo>
                  <a:cubicBezTo>
                    <a:pt x="1035" y="1393"/>
                    <a:pt x="1375" y="1029"/>
                    <a:pt x="1427" y="680"/>
                  </a:cubicBezTo>
                  <a:cubicBezTo>
                    <a:pt x="1503" y="300"/>
                    <a:pt x="1218" y="71"/>
                    <a:pt x="857" y="14"/>
                  </a:cubicBezTo>
                  <a:cubicBezTo>
                    <a:pt x="813" y="5"/>
                    <a:pt x="769" y="1"/>
                    <a:pt x="7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26"/>
            <p:cNvSpPr/>
            <p:nvPr/>
          </p:nvSpPr>
          <p:spPr>
            <a:xfrm>
              <a:off x="1895775" y="1499450"/>
              <a:ext cx="43775" cy="39150"/>
            </a:xfrm>
            <a:custGeom>
              <a:avLst/>
              <a:gdLst/>
              <a:ahLst/>
              <a:cxnLst/>
              <a:rect l="l" t="t" r="r" b="b"/>
              <a:pathLst>
                <a:path w="1751" h="1566" extrusionOk="0">
                  <a:moveTo>
                    <a:pt x="776" y="0"/>
                  </a:moveTo>
                  <a:cubicBezTo>
                    <a:pt x="491" y="0"/>
                    <a:pt x="274" y="219"/>
                    <a:pt x="153" y="521"/>
                  </a:cubicBezTo>
                  <a:cubicBezTo>
                    <a:pt x="1" y="902"/>
                    <a:pt x="210" y="1358"/>
                    <a:pt x="609" y="1510"/>
                  </a:cubicBezTo>
                  <a:cubicBezTo>
                    <a:pt x="708" y="1548"/>
                    <a:pt x="808" y="1566"/>
                    <a:pt x="906" y="1566"/>
                  </a:cubicBezTo>
                  <a:cubicBezTo>
                    <a:pt x="1207" y="1566"/>
                    <a:pt x="1484" y="1398"/>
                    <a:pt x="1598" y="1111"/>
                  </a:cubicBezTo>
                  <a:cubicBezTo>
                    <a:pt x="1751" y="730"/>
                    <a:pt x="1408" y="198"/>
                    <a:pt x="1009" y="46"/>
                  </a:cubicBezTo>
                  <a:cubicBezTo>
                    <a:pt x="927" y="15"/>
                    <a:pt x="849" y="0"/>
                    <a:pt x="7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26"/>
            <p:cNvSpPr/>
            <p:nvPr/>
          </p:nvSpPr>
          <p:spPr>
            <a:xfrm>
              <a:off x="1908150" y="1510400"/>
              <a:ext cx="20000" cy="18375"/>
            </a:xfrm>
            <a:custGeom>
              <a:avLst/>
              <a:gdLst/>
              <a:ahLst/>
              <a:cxnLst/>
              <a:rect l="l" t="t" r="r" b="b"/>
              <a:pathLst>
                <a:path w="800" h="735" extrusionOk="0">
                  <a:moveTo>
                    <a:pt x="391" y="1"/>
                  </a:moveTo>
                  <a:cubicBezTo>
                    <a:pt x="225" y="1"/>
                    <a:pt x="72" y="126"/>
                    <a:pt x="38" y="312"/>
                  </a:cubicBezTo>
                  <a:cubicBezTo>
                    <a:pt x="0" y="502"/>
                    <a:pt x="133" y="692"/>
                    <a:pt x="324" y="730"/>
                  </a:cubicBezTo>
                  <a:cubicBezTo>
                    <a:pt x="339" y="733"/>
                    <a:pt x="354" y="734"/>
                    <a:pt x="370" y="734"/>
                  </a:cubicBezTo>
                  <a:cubicBezTo>
                    <a:pt x="546" y="734"/>
                    <a:pt x="726" y="543"/>
                    <a:pt x="761" y="369"/>
                  </a:cubicBezTo>
                  <a:cubicBezTo>
                    <a:pt x="799" y="159"/>
                    <a:pt x="647" y="45"/>
                    <a:pt x="457" y="7"/>
                  </a:cubicBezTo>
                  <a:cubicBezTo>
                    <a:pt x="435" y="3"/>
                    <a:pt x="413" y="1"/>
                    <a:pt x="3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26"/>
            <p:cNvSpPr/>
            <p:nvPr/>
          </p:nvSpPr>
          <p:spPr>
            <a:xfrm>
              <a:off x="2089325" y="1563750"/>
              <a:ext cx="39950" cy="38675"/>
            </a:xfrm>
            <a:custGeom>
              <a:avLst/>
              <a:gdLst/>
              <a:ahLst/>
              <a:cxnLst/>
              <a:rect l="l" t="t" r="r" b="b"/>
              <a:pathLst>
                <a:path w="1598" h="1547" extrusionOk="0">
                  <a:moveTo>
                    <a:pt x="789" y="0"/>
                  </a:moveTo>
                  <a:cubicBezTo>
                    <a:pt x="400" y="0"/>
                    <a:pt x="74" y="311"/>
                    <a:pt x="38" y="707"/>
                  </a:cubicBezTo>
                  <a:cubicBezTo>
                    <a:pt x="0" y="1145"/>
                    <a:pt x="304" y="1525"/>
                    <a:pt x="723" y="1544"/>
                  </a:cubicBezTo>
                  <a:cubicBezTo>
                    <a:pt x="739" y="1546"/>
                    <a:pt x="754" y="1546"/>
                    <a:pt x="770" y="1546"/>
                  </a:cubicBezTo>
                  <a:cubicBezTo>
                    <a:pt x="1170" y="1546"/>
                    <a:pt x="1523" y="1090"/>
                    <a:pt x="1560" y="669"/>
                  </a:cubicBezTo>
                  <a:cubicBezTo>
                    <a:pt x="1598" y="251"/>
                    <a:pt x="1255" y="42"/>
                    <a:pt x="856" y="4"/>
                  </a:cubicBezTo>
                  <a:cubicBezTo>
                    <a:pt x="834" y="1"/>
                    <a:pt x="811" y="0"/>
                    <a:pt x="7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26"/>
            <p:cNvSpPr/>
            <p:nvPr/>
          </p:nvSpPr>
          <p:spPr>
            <a:xfrm>
              <a:off x="2099775" y="1574250"/>
              <a:ext cx="19050" cy="17700"/>
            </a:xfrm>
            <a:custGeom>
              <a:avLst/>
              <a:gdLst/>
              <a:ahLst/>
              <a:cxnLst/>
              <a:rect l="l" t="t" r="r" b="b"/>
              <a:pathLst>
                <a:path w="762" h="708" extrusionOk="0">
                  <a:moveTo>
                    <a:pt x="379" y="0"/>
                  </a:moveTo>
                  <a:cubicBezTo>
                    <a:pt x="367" y="0"/>
                    <a:pt x="355" y="1"/>
                    <a:pt x="343" y="2"/>
                  </a:cubicBezTo>
                  <a:cubicBezTo>
                    <a:pt x="134" y="21"/>
                    <a:pt x="1" y="192"/>
                    <a:pt x="20" y="401"/>
                  </a:cubicBezTo>
                  <a:cubicBezTo>
                    <a:pt x="37" y="579"/>
                    <a:pt x="272" y="708"/>
                    <a:pt x="458" y="708"/>
                  </a:cubicBezTo>
                  <a:cubicBezTo>
                    <a:pt x="471" y="708"/>
                    <a:pt x="483" y="707"/>
                    <a:pt x="495" y="706"/>
                  </a:cubicBezTo>
                  <a:cubicBezTo>
                    <a:pt x="704" y="687"/>
                    <a:pt x="761" y="496"/>
                    <a:pt x="742" y="306"/>
                  </a:cubicBezTo>
                  <a:cubicBezTo>
                    <a:pt x="725" y="128"/>
                    <a:pt x="557" y="0"/>
                    <a:pt x="3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26"/>
            <p:cNvSpPr/>
            <p:nvPr/>
          </p:nvSpPr>
          <p:spPr>
            <a:xfrm>
              <a:off x="2199625" y="1362050"/>
              <a:ext cx="84675" cy="73900"/>
            </a:xfrm>
            <a:custGeom>
              <a:avLst/>
              <a:gdLst/>
              <a:ahLst/>
              <a:cxnLst/>
              <a:rect l="l" t="t" r="r" b="b"/>
              <a:pathLst>
                <a:path w="3387" h="2956" extrusionOk="0">
                  <a:moveTo>
                    <a:pt x="1659" y="0"/>
                  </a:moveTo>
                  <a:cubicBezTo>
                    <a:pt x="1063" y="0"/>
                    <a:pt x="493" y="379"/>
                    <a:pt x="267" y="996"/>
                  </a:cubicBezTo>
                  <a:cubicBezTo>
                    <a:pt x="1" y="1776"/>
                    <a:pt x="362" y="2632"/>
                    <a:pt x="1104" y="2898"/>
                  </a:cubicBezTo>
                  <a:cubicBezTo>
                    <a:pt x="1214" y="2937"/>
                    <a:pt x="1328" y="2955"/>
                    <a:pt x="1445" y="2955"/>
                  </a:cubicBezTo>
                  <a:cubicBezTo>
                    <a:pt x="2122" y="2955"/>
                    <a:pt x="2877" y="2348"/>
                    <a:pt x="3120" y="1700"/>
                  </a:cubicBezTo>
                  <a:cubicBezTo>
                    <a:pt x="3387" y="920"/>
                    <a:pt x="2873" y="368"/>
                    <a:pt x="2131" y="83"/>
                  </a:cubicBezTo>
                  <a:cubicBezTo>
                    <a:pt x="1976" y="27"/>
                    <a:pt x="1816" y="0"/>
                    <a:pt x="16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26"/>
            <p:cNvSpPr/>
            <p:nvPr/>
          </p:nvSpPr>
          <p:spPr>
            <a:xfrm>
              <a:off x="2221975" y="1382450"/>
              <a:ext cx="37600" cy="34650"/>
            </a:xfrm>
            <a:custGeom>
              <a:avLst/>
              <a:gdLst/>
              <a:ahLst/>
              <a:cxnLst/>
              <a:rect l="l" t="t" r="r" b="b"/>
              <a:pathLst>
                <a:path w="1504" h="1386" extrusionOk="0">
                  <a:moveTo>
                    <a:pt x="747" y="0"/>
                  </a:moveTo>
                  <a:cubicBezTo>
                    <a:pt x="409" y="0"/>
                    <a:pt x="110" y="234"/>
                    <a:pt x="58" y="560"/>
                  </a:cubicBezTo>
                  <a:cubicBezTo>
                    <a:pt x="1" y="922"/>
                    <a:pt x="400" y="1321"/>
                    <a:pt x="781" y="1378"/>
                  </a:cubicBezTo>
                  <a:cubicBezTo>
                    <a:pt x="814" y="1383"/>
                    <a:pt x="845" y="1385"/>
                    <a:pt x="875" y="1385"/>
                  </a:cubicBezTo>
                  <a:cubicBezTo>
                    <a:pt x="1196" y="1385"/>
                    <a:pt x="1375" y="1119"/>
                    <a:pt x="1427" y="788"/>
                  </a:cubicBezTo>
                  <a:cubicBezTo>
                    <a:pt x="1504" y="427"/>
                    <a:pt x="1237" y="66"/>
                    <a:pt x="857" y="9"/>
                  </a:cubicBezTo>
                  <a:cubicBezTo>
                    <a:pt x="820" y="3"/>
                    <a:pt x="783" y="0"/>
                    <a:pt x="7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1" name="Google Shape;681;p26"/>
          <p:cNvGrpSpPr/>
          <p:nvPr/>
        </p:nvGrpSpPr>
        <p:grpSpPr>
          <a:xfrm>
            <a:off x="5325411" y="1980964"/>
            <a:ext cx="3177485" cy="2873924"/>
            <a:chOff x="4677450" y="1867525"/>
            <a:chExt cx="3177485" cy="2873924"/>
          </a:xfrm>
        </p:grpSpPr>
        <p:sp>
          <p:nvSpPr>
            <p:cNvPr id="682" name="Google Shape;682;p26"/>
            <p:cNvSpPr/>
            <p:nvPr/>
          </p:nvSpPr>
          <p:spPr>
            <a:xfrm>
              <a:off x="4849293" y="4041657"/>
              <a:ext cx="459004" cy="419268"/>
            </a:xfrm>
            <a:custGeom>
              <a:avLst/>
              <a:gdLst/>
              <a:ahLst/>
              <a:cxnLst/>
              <a:rect l="l" t="t" r="r" b="b"/>
              <a:pathLst>
                <a:path w="11401" h="10414" extrusionOk="0">
                  <a:moveTo>
                    <a:pt x="8179" y="1"/>
                  </a:moveTo>
                  <a:cubicBezTo>
                    <a:pt x="6475" y="1"/>
                    <a:pt x="4809" y="177"/>
                    <a:pt x="3103" y="513"/>
                  </a:cubicBezTo>
                  <a:cubicBezTo>
                    <a:pt x="2235" y="679"/>
                    <a:pt x="101" y="846"/>
                    <a:pt x="34" y="2114"/>
                  </a:cubicBezTo>
                  <a:cubicBezTo>
                    <a:pt x="0" y="3014"/>
                    <a:pt x="134" y="3882"/>
                    <a:pt x="234" y="4749"/>
                  </a:cubicBezTo>
                  <a:cubicBezTo>
                    <a:pt x="301" y="5650"/>
                    <a:pt x="334" y="6584"/>
                    <a:pt x="534" y="7451"/>
                  </a:cubicBezTo>
                  <a:cubicBezTo>
                    <a:pt x="1062" y="9671"/>
                    <a:pt x="3111" y="10414"/>
                    <a:pt x="5220" y="10414"/>
                  </a:cubicBezTo>
                  <a:cubicBezTo>
                    <a:pt x="6311" y="10414"/>
                    <a:pt x="7419" y="10215"/>
                    <a:pt x="8340" y="9919"/>
                  </a:cubicBezTo>
                  <a:cubicBezTo>
                    <a:pt x="9807" y="9486"/>
                    <a:pt x="10675" y="8685"/>
                    <a:pt x="10908" y="7084"/>
                  </a:cubicBezTo>
                  <a:cubicBezTo>
                    <a:pt x="11208" y="5083"/>
                    <a:pt x="11275" y="3048"/>
                    <a:pt x="11375" y="1046"/>
                  </a:cubicBezTo>
                  <a:cubicBezTo>
                    <a:pt x="11400" y="971"/>
                    <a:pt x="11331" y="934"/>
                    <a:pt x="11267" y="934"/>
                  </a:cubicBezTo>
                  <a:cubicBezTo>
                    <a:pt x="11246" y="934"/>
                    <a:pt x="11225" y="938"/>
                    <a:pt x="11208" y="946"/>
                  </a:cubicBezTo>
                  <a:cubicBezTo>
                    <a:pt x="11042" y="279"/>
                    <a:pt x="10741" y="112"/>
                    <a:pt x="9674" y="46"/>
                  </a:cubicBezTo>
                  <a:cubicBezTo>
                    <a:pt x="9171" y="16"/>
                    <a:pt x="8673" y="1"/>
                    <a:pt x="81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26"/>
            <p:cNvSpPr/>
            <p:nvPr/>
          </p:nvSpPr>
          <p:spPr>
            <a:xfrm>
              <a:off x="4782166" y="3908228"/>
              <a:ext cx="609778" cy="288262"/>
            </a:xfrm>
            <a:custGeom>
              <a:avLst/>
              <a:gdLst/>
              <a:ahLst/>
              <a:cxnLst/>
              <a:rect l="l" t="t" r="r" b="b"/>
              <a:pathLst>
                <a:path w="15146" h="7160" extrusionOk="0">
                  <a:moveTo>
                    <a:pt x="1428" y="1"/>
                  </a:moveTo>
                  <a:cubicBezTo>
                    <a:pt x="1373" y="1"/>
                    <a:pt x="1319" y="4"/>
                    <a:pt x="1268" y="13"/>
                  </a:cubicBezTo>
                  <a:cubicBezTo>
                    <a:pt x="1" y="246"/>
                    <a:pt x="68" y="2215"/>
                    <a:pt x="68" y="3282"/>
                  </a:cubicBezTo>
                  <a:cubicBezTo>
                    <a:pt x="68" y="4650"/>
                    <a:pt x="601" y="5850"/>
                    <a:pt x="1902" y="6418"/>
                  </a:cubicBezTo>
                  <a:cubicBezTo>
                    <a:pt x="2770" y="6784"/>
                    <a:pt x="3837" y="6851"/>
                    <a:pt x="4771" y="6951"/>
                  </a:cubicBezTo>
                  <a:cubicBezTo>
                    <a:pt x="5271" y="6985"/>
                    <a:pt x="5738" y="7051"/>
                    <a:pt x="6239" y="7085"/>
                  </a:cubicBezTo>
                  <a:cubicBezTo>
                    <a:pt x="6689" y="7135"/>
                    <a:pt x="7131" y="7160"/>
                    <a:pt x="7573" y="7160"/>
                  </a:cubicBezTo>
                  <a:cubicBezTo>
                    <a:pt x="8015" y="7160"/>
                    <a:pt x="8457" y="7135"/>
                    <a:pt x="8907" y="7085"/>
                  </a:cubicBezTo>
                  <a:cubicBezTo>
                    <a:pt x="9408" y="7051"/>
                    <a:pt x="9875" y="6985"/>
                    <a:pt x="10342" y="6951"/>
                  </a:cubicBezTo>
                  <a:cubicBezTo>
                    <a:pt x="11276" y="6851"/>
                    <a:pt x="12343" y="6784"/>
                    <a:pt x="13244" y="6418"/>
                  </a:cubicBezTo>
                  <a:cubicBezTo>
                    <a:pt x="14545" y="5850"/>
                    <a:pt x="15045" y="4650"/>
                    <a:pt x="15045" y="3282"/>
                  </a:cubicBezTo>
                  <a:cubicBezTo>
                    <a:pt x="15045" y="2215"/>
                    <a:pt x="15145" y="413"/>
                    <a:pt x="13911" y="213"/>
                  </a:cubicBezTo>
                  <a:cubicBezTo>
                    <a:pt x="13831" y="200"/>
                    <a:pt x="13745" y="195"/>
                    <a:pt x="13654" y="195"/>
                  </a:cubicBezTo>
                  <a:cubicBezTo>
                    <a:pt x="13030" y="195"/>
                    <a:pt x="12200" y="468"/>
                    <a:pt x="11676" y="613"/>
                  </a:cubicBezTo>
                  <a:cubicBezTo>
                    <a:pt x="10342" y="997"/>
                    <a:pt x="8949" y="1189"/>
                    <a:pt x="7556" y="1189"/>
                  </a:cubicBezTo>
                  <a:cubicBezTo>
                    <a:pt x="6164" y="1189"/>
                    <a:pt x="4771" y="997"/>
                    <a:pt x="3437" y="613"/>
                  </a:cubicBezTo>
                  <a:cubicBezTo>
                    <a:pt x="2887" y="461"/>
                    <a:pt x="2030" y="1"/>
                    <a:pt x="14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26"/>
            <p:cNvSpPr/>
            <p:nvPr/>
          </p:nvSpPr>
          <p:spPr>
            <a:xfrm>
              <a:off x="4755313" y="3873644"/>
              <a:ext cx="612435" cy="110796"/>
            </a:xfrm>
            <a:custGeom>
              <a:avLst/>
              <a:gdLst/>
              <a:ahLst/>
              <a:cxnLst/>
              <a:rect l="l" t="t" r="r" b="b"/>
              <a:pathLst>
                <a:path w="15212" h="2752" extrusionOk="0">
                  <a:moveTo>
                    <a:pt x="7006" y="1"/>
                  </a:moveTo>
                  <a:cubicBezTo>
                    <a:pt x="6416" y="1"/>
                    <a:pt x="5827" y="5"/>
                    <a:pt x="5238" y="5"/>
                  </a:cubicBezTo>
                  <a:cubicBezTo>
                    <a:pt x="5068" y="5"/>
                    <a:pt x="4889" y="3"/>
                    <a:pt x="4703" y="3"/>
                  </a:cubicBezTo>
                  <a:cubicBezTo>
                    <a:pt x="3679" y="3"/>
                    <a:pt x="2459" y="51"/>
                    <a:pt x="1669" y="672"/>
                  </a:cubicBezTo>
                  <a:cubicBezTo>
                    <a:pt x="1" y="1973"/>
                    <a:pt x="5171" y="2640"/>
                    <a:pt x="5671" y="2673"/>
                  </a:cubicBezTo>
                  <a:cubicBezTo>
                    <a:pt x="6339" y="2707"/>
                    <a:pt x="7006" y="2740"/>
                    <a:pt x="7640" y="2740"/>
                  </a:cubicBezTo>
                  <a:cubicBezTo>
                    <a:pt x="7909" y="2747"/>
                    <a:pt x="8181" y="2752"/>
                    <a:pt x="8454" y="2752"/>
                  </a:cubicBezTo>
                  <a:cubicBezTo>
                    <a:pt x="9393" y="2752"/>
                    <a:pt x="10345" y="2702"/>
                    <a:pt x="11275" y="2573"/>
                  </a:cubicBezTo>
                  <a:cubicBezTo>
                    <a:pt x="12476" y="2440"/>
                    <a:pt x="13577" y="2106"/>
                    <a:pt x="14745" y="1806"/>
                  </a:cubicBezTo>
                  <a:cubicBezTo>
                    <a:pt x="15011" y="1739"/>
                    <a:pt x="15178" y="1639"/>
                    <a:pt x="15178" y="1372"/>
                  </a:cubicBezTo>
                  <a:cubicBezTo>
                    <a:pt x="15212" y="1139"/>
                    <a:pt x="14878" y="672"/>
                    <a:pt x="14544" y="572"/>
                  </a:cubicBezTo>
                  <a:cubicBezTo>
                    <a:pt x="12710" y="5"/>
                    <a:pt x="11409" y="171"/>
                    <a:pt x="10542" y="105"/>
                  </a:cubicBezTo>
                  <a:cubicBezTo>
                    <a:pt x="9363" y="16"/>
                    <a:pt x="8184" y="1"/>
                    <a:pt x="700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26"/>
            <p:cNvSpPr/>
            <p:nvPr/>
          </p:nvSpPr>
          <p:spPr>
            <a:xfrm>
              <a:off x="4885595" y="3898927"/>
              <a:ext cx="413671" cy="61356"/>
            </a:xfrm>
            <a:custGeom>
              <a:avLst/>
              <a:gdLst/>
              <a:ahLst/>
              <a:cxnLst/>
              <a:rect l="l" t="t" r="r" b="b"/>
              <a:pathLst>
                <a:path w="10275" h="1524" extrusionOk="0">
                  <a:moveTo>
                    <a:pt x="4917" y="0"/>
                  </a:moveTo>
                  <a:cubicBezTo>
                    <a:pt x="4294" y="0"/>
                    <a:pt x="3667" y="18"/>
                    <a:pt x="3036" y="44"/>
                  </a:cubicBezTo>
                  <a:cubicBezTo>
                    <a:pt x="2992" y="46"/>
                    <a:pt x="2942" y="47"/>
                    <a:pt x="2888" y="47"/>
                  </a:cubicBezTo>
                  <a:cubicBezTo>
                    <a:pt x="2640" y="47"/>
                    <a:pt x="2289" y="28"/>
                    <a:pt x="1917" y="28"/>
                  </a:cubicBezTo>
                  <a:cubicBezTo>
                    <a:pt x="1120" y="28"/>
                    <a:pt x="225" y="113"/>
                    <a:pt x="34" y="644"/>
                  </a:cubicBezTo>
                  <a:cubicBezTo>
                    <a:pt x="0" y="744"/>
                    <a:pt x="67" y="844"/>
                    <a:pt x="167" y="878"/>
                  </a:cubicBezTo>
                  <a:cubicBezTo>
                    <a:pt x="1835" y="1211"/>
                    <a:pt x="3536" y="1445"/>
                    <a:pt x="5271" y="1478"/>
                  </a:cubicBezTo>
                  <a:cubicBezTo>
                    <a:pt x="5809" y="1501"/>
                    <a:pt x="6370" y="1524"/>
                    <a:pt x="6936" y="1524"/>
                  </a:cubicBezTo>
                  <a:cubicBezTo>
                    <a:pt x="8020" y="1524"/>
                    <a:pt x="9121" y="1440"/>
                    <a:pt x="10108" y="1111"/>
                  </a:cubicBezTo>
                  <a:cubicBezTo>
                    <a:pt x="10208" y="1078"/>
                    <a:pt x="10274" y="911"/>
                    <a:pt x="10208" y="844"/>
                  </a:cubicBezTo>
                  <a:cubicBezTo>
                    <a:pt x="10274" y="744"/>
                    <a:pt x="10241" y="611"/>
                    <a:pt x="10108" y="578"/>
                  </a:cubicBezTo>
                  <a:cubicBezTo>
                    <a:pt x="8386" y="135"/>
                    <a:pt x="6665" y="0"/>
                    <a:pt x="49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26"/>
            <p:cNvSpPr/>
            <p:nvPr/>
          </p:nvSpPr>
          <p:spPr>
            <a:xfrm>
              <a:off x="4920500" y="3878516"/>
              <a:ext cx="359522" cy="70536"/>
            </a:xfrm>
            <a:custGeom>
              <a:avLst/>
              <a:gdLst/>
              <a:ahLst/>
              <a:cxnLst/>
              <a:rect l="l" t="t" r="r" b="b"/>
              <a:pathLst>
                <a:path w="8930" h="1752" extrusionOk="0">
                  <a:moveTo>
                    <a:pt x="2828" y="1"/>
                  </a:moveTo>
                  <a:cubicBezTo>
                    <a:pt x="1994" y="1"/>
                    <a:pt x="1177" y="149"/>
                    <a:pt x="401" y="651"/>
                  </a:cubicBezTo>
                  <a:cubicBezTo>
                    <a:pt x="201" y="818"/>
                    <a:pt x="1" y="1218"/>
                    <a:pt x="268" y="1451"/>
                  </a:cubicBezTo>
                  <a:cubicBezTo>
                    <a:pt x="634" y="1752"/>
                    <a:pt x="1168" y="1718"/>
                    <a:pt x="1635" y="1752"/>
                  </a:cubicBezTo>
                  <a:cubicBezTo>
                    <a:pt x="3937" y="1752"/>
                    <a:pt x="6238" y="1518"/>
                    <a:pt x="8573" y="1518"/>
                  </a:cubicBezTo>
                  <a:cubicBezTo>
                    <a:pt x="8607" y="1518"/>
                    <a:pt x="8640" y="1485"/>
                    <a:pt x="8674" y="1485"/>
                  </a:cubicBezTo>
                  <a:cubicBezTo>
                    <a:pt x="8696" y="1518"/>
                    <a:pt x="8733" y="1533"/>
                    <a:pt x="8771" y="1533"/>
                  </a:cubicBezTo>
                  <a:cubicBezTo>
                    <a:pt x="8848" y="1533"/>
                    <a:pt x="8929" y="1474"/>
                    <a:pt x="8907" y="1385"/>
                  </a:cubicBezTo>
                  <a:cubicBezTo>
                    <a:pt x="8573" y="151"/>
                    <a:pt x="6839" y="351"/>
                    <a:pt x="5838" y="284"/>
                  </a:cubicBezTo>
                  <a:cubicBezTo>
                    <a:pt x="4840" y="211"/>
                    <a:pt x="3823" y="1"/>
                    <a:pt x="2828" y="1"/>
                  </a:cubicBezTo>
                  <a:close/>
                </a:path>
              </a:pathLst>
            </a:custGeom>
            <a:solidFill>
              <a:srgbClr val="283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26"/>
            <p:cNvSpPr/>
            <p:nvPr/>
          </p:nvSpPr>
          <p:spPr>
            <a:xfrm>
              <a:off x="4677450" y="3190390"/>
              <a:ext cx="531835" cy="730316"/>
            </a:xfrm>
            <a:custGeom>
              <a:avLst/>
              <a:gdLst/>
              <a:ahLst/>
              <a:cxnLst/>
              <a:rect l="l" t="t" r="r" b="b"/>
              <a:pathLst>
                <a:path w="13210" h="18140" extrusionOk="0">
                  <a:moveTo>
                    <a:pt x="3376" y="1"/>
                  </a:moveTo>
                  <a:cubicBezTo>
                    <a:pt x="2606" y="1"/>
                    <a:pt x="1760" y="371"/>
                    <a:pt x="1268" y="897"/>
                  </a:cubicBezTo>
                  <a:cubicBezTo>
                    <a:pt x="234" y="1998"/>
                    <a:pt x="0" y="3766"/>
                    <a:pt x="400" y="5167"/>
                  </a:cubicBezTo>
                  <a:cubicBezTo>
                    <a:pt x="722" y="6191"/>
                    <a:pt x="1558" y="6805"/>
                    <a:pt x="2501" y="6805"/>
                  </a:cubicBezTo>
                  <a:cubicBezTo>
                    <a:pt x="2633" y="6805"/>
                    <a:pt x="2767" y="6793"/>
                    <a:pt x="2902" y="6768"/>
                  </a:cubicBezTo>
                  <a:lnTo>
                    <a:pt x="2902" y="6768"/>
                  </a:lnTo>
                  <a:cubicBezTo>
                    <a:pt x="2835" y="6868"/>
                    <a:pt x="2769" y="6969"/>
                    <a:pt x="2702" y="7035"/>
                  </a:cubicBezTo>
                  <a:cubicBezTo>
                    <a:pt x="1735" y="7969"/>
                    <a:pt x="934" y="9170"/>
                    <a:pt x="567" y="10338"/>
                  </a:cubicBezTo>
                  <a:cubicBezTo>
                    <a:pt x="33" y="11939"/>
                    <a:pt x="167" y="14074"/>
                    <a:pt x="1301" y="15408"/>
                  </a:cubicBezTo>
                  <a:cubicBezTo>
                    <a:pt x="2702" y="17042"/>
                    <a:pt x="4937" y="17209"/>
                    <a:pt x="6905" y="17643"/>
                  </a:cubicBezTo>
                  <a:cubicBezTo>
                    <a:pt x="7072" y="17676"/>
                    <a:pt x="7205" y="17710"/>
                    <a:pt x="7372" y="17710"/>
                  </a:cubicBezTo>
                  <a:cubicBezTo>
                    <a:pt x="7599" y="17988"/>
                    <a:pt x="7898" y="18140"/>
                    <a:pt x="8232" y="18140"/>
                  </a:cubicBezTo>
                  <a:cubicBezTo>
                    <a:pt x="8538" y="18140"/>
                    <a:pt x="8872" y="18014"/>
                    <a:pt x="9207" y="17743"/>
                  </a:cubicBezTo>
                  <a:cubicBezTo>
                    <a:pt x="10174" y="16942"/>
                    <a:pt x="10541" y="15308"/>
                    <a:pt x="10808" y="14140"/>
                  </a:cubicBezTo>
                  <a:cubicBezTo>
                    <a:pt x="11408" y="11438"/>
                    <a:pt x="11408" y="8470"/>
                    <a:pt x="9207" y="6568"/>
                  </a:cubicBezTo>
                  <a:lnTo>
                    <a:pt x="9207" y="6568"/>
                  </a:lnTo>
                  <a:cubicBezTo>
                    <a:pt x="9498" y="6754"/>
                    <a:pt x="9869" y="6839"/>
                    <a:pt x="10258" y="6839"/>
                  </a:cubicBezTo>
                  <a:cubicBezTo>
                    <a:pt x="10848" y="6839"/>
                    <a:pt x="11480" y="6643"/>
                    <a:pt x="11942" y="6301"/>
                  </a:cubicBezTo>
                  <a:cubicBezTo>
                    <a:pt x="13209" y="5367"/>
                    <a:pt x="13143" y="3599"/>
                    <a:pt x="11942" y="2665"/>
                  </a:cubicBezTo>
                  <a:cubicBezTo>
                    <a:pt x="11302" y="2180"/>
                    <a:pt x="10398" y="1840"/>
                    <a:pt x="9541" y="1840"/>
                  </a:cubicBezTo>
                  <a:cubicBezTo>
                    <a:pt x="9104" y="1840"/>
                    <a:pt x="8678" y="1929"/>
                    <a:pt x="8306" y="2132"/>
                  </a:cubicBezTo>
                  <a:cubicBezTo>
                    <a:pt x="6838" y="2932"/>
                    <a:pt x="7672" y="4800"/>
                    <a:pt x="8439" y="6001"/>
                  </a:cubicBezTo>
                  <a:cubicBezTo>
                    <a:pt x="7746" y="5597"/>
                    <a:pt x="7040" y="5417"/>
                    <a:pt x="6348" y="5417"/>
                  </a:cubicBezTo>
                  <a:cubicBezTo>
                    <a:pt x="5443" y="5417"/>
                    <a:pt x="4563" y="5724"/>
                    <a:pt x="3769" y="6235"/>
                  </a:cubicBezTo>
                  <a:cubicBezTo>
                    <a:pt x="3769" y="6201"/>
                    <a:pt x="3736" y="6201"/>
                    <a:pt x="3736" y="6168"/>
                  </a:cubicBezTo>
                  <a:cubicBezTo>
                    <a:pt x="4737" y="4734"/>
                    <a:pt x="5404" y="2899"/>
                    <a:pt x="5004" y="1231"/>
                  </a:cubicBezTo>
                  <a:cubicBezTo>
                    <a:pt x="4791" y="346"/>
                    <a:pt x="4119" y="1"/>
                    <a:pt x="33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26"/>
            <p:cNvSpPr/>
            <p:nvPr/>
          </p:nvSpPr>
          <p:spPr>
            <a:xfrm>
              <a:off x="5092411" y="3515209"/>
              <a:ext cx="339794" cy="408679"/>
            </a:xfrm>
            <a:custGeom>
              <a:avLst/>
              <a:gdLst/>
              <a:ahLst/>
              <a:cxnLst/>
              <a:rect l="l" t="t" r="r" b="b"/>
              <a:pathLst>
                <a:path w="8440" h="10151" extrusionOk="0">
                  <a:moveTo>
                    <a:pt x="5383" y="0"/>
                  </a:moveTo>
                  <a:cubicBezTo>
                    <a:pt x="4702" y="0"/>
                    <a:pt x="4028" y="443"/>
                    <a:pt x="3536" y="935"/>
                  </a:cubicBezTo>
                  <a:cubicBezTo>
                    <a:pt x="2569" y="1969"/>
                    <a:pt x="1802" y="3370"/>
                    <a:pt x="1135" y="4605"/>
                  </a:cubicBezTo>
                  <a:cubicBezTo>
                    <a:pt x="601" y="5672"/>
                    <a:pt x="0" y="7140"/>
                    <a:pt x="567" y="8341"/>
                  </a:cubicBezTo>
                  <a:cubicBezTo>
                    <a:pt x="1135" y="9575"/>
                    <a:pt x="2169" y="9808"/>
                    <a:pt x="3336" y="9975"/>
                  </a:cubicBezTo>
                  <a:cubicBezTo>
                    <a:pt x="3474" y="10086"/>
                    <a:pt x="3658" y="10150"/>
                    <a:pt x="3869" y="10150"/>
                  </a:cubicBezTo>
                  <a:cubicBezTo>
                    <a:pt x="3913" y="10150"/>
                    <a:pt x="3957" y="10148"/>
                    <a:pt x="4003" y="10142"/>
                  </a:cubicBezTo>
                  <a:cubicBezTo>
                    <a:pt x="5404" y="9942"/>
                    <a:pt x="6438" y="8574"/>
                    <a:pt x="7139" y="7440"/>
                  </a:cubicBezTo>
                  <a:cubicBezTo>
                    <a:pt x="8373" y="5405"/>
                    <a:pt x="8440" y="1736"/>
                    <a:pt x="6238" y="268"/>
                  </a:cubicBezTo>
                  <a:cubicBezTo>
                    <a:pt x="5960" y="80"/>
                    <a:pt x="5671" y="0"/>
                    <a:pt x="53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26"/>
            <p:cNvSpPr/>
            <p:nvPr/>
          </p:nvSpPr>
          <p:spPr>
            <a:xfrm>
              <a:off x="5105817" y="4283411"/>
              <a:ext cx="1097246" cy="458038"/>
            </a:xfrm>
            <a:custGeom>
              <a:avLst/>
              <a:gdLst/>
              <a:ahLst/>
              <a:cxnLst/>
              <a:rect l="l" t="t" r="r" b="b"/>
              <a:pathLst>
                <a:path w="27254" h="11377" extrusionOk="0">
                  <a:moveTo>
                    <a:pt x="12066" y="310"/>
                  </a:moveTo>
                  <a:cubicBezTo>
                    <a:pt x="10519" y="310"/>
                    <a:pt x="8998" y="329"/>
                    <a:pt x="7540" y="368"/>
                  </a:cubicBezTo>
                  <a:cubicBezTo>
                    <a:pt x="4638" y="434"/>
                    <a:pt x="1" y="1"/>
                    <a:pt x="435" y="3103"/>
                  </a:cubicBezTo>
                  <a:cubicBezTo>
                    <a:pt x="635" y="4704"/>
                    <a:pt x="902" y="7739"/>
                    <a:pt x="1736" y="9107"/>
                  </a:cubicBezTo>
                  <a:cubicBezTo>
                    <a:pt x="2603" y="10541"/>
                    <a:pt x="4337" y="10842"/>
                    <a:pt x="5872" y="10975"/>
                  </a:cubicBezTo>
                  <a:cubicBezTo>
                    <a:pt x="7640" y="11175"/>
                    <a:pt x="9441" y="11309"/>
                    <a:pt x="11209" y="11342"/>
                  </a:cubicBezTo>
                  <a:cubicBezTo>
                    <a:pt x="11847" y="11366"/>
                    <a:pt x="12481" y="11377"/>
                    <a:pt x="13114" y="11377"/>
                  </a:cubicBezTo>
                  <a:cubicBezTo>
                    <a:pt x="14267" y="11377"/>
                    <a:pt x="15416" y="11340"/>
                    <a:pt x="16579" y="11275"/>
                  </a:cubicBezTo>
                  <a:cubicBezTo>
                    <a:pt x="18081" y="11175"/>
                    <a:pt x="19548" y="11242"/>
                    <a:pt x="21049" y="11175"/>
                  </a:cubicBezTo>
                  <a:cubicBezTo>
                    <a:pt x="21483" y="11175"/>
                    <a:pt x="21917" y="11142"/>
                    <a:pt x="22350" y="11075"/>
                  </a:cubicBezTo>
                  <a:cubicBezTo>
                    <a:pt x="22984" y="11009"/>
                    <a:pt x="23818" y="11009"/>
                    <a:pt x="24385" y="10675"/>
                  </a:cubicBezTo>
                  <a:cubicBezTo>
                    <a:pt x="25853" y="9808"/>
                    <a:pt x="26253" y="8140"/>
                    <a:pt x="26553" y="6572"/>
                  </a:cubicBezTo>
                  <a:cubicBezTo>
                    <a:pt x="26787" y="5505"/>
                    <a:pt x="26920" y="4404"/>
                    <a:pt x="27087" y="3303"/>
                  </a:cubicBezTo>
                  <a:cubicBezTo>
                    <a:pt x="27187" y="2769"/>
                    <a:pt x="27254" y="2169"/>
                    <a:pt x="26954" y="1668"/>
                  </a:cubicBezTo>
                  <a:cubicBezTo>
                    <a:pt x="26286" y="501"/>
                    <a:pt x="24652" y="734"/>
                    <a:pt x="23584" y="668"/>
                  </a:cubicBezTo>
                  <a:cubicBezTo>
                    <a:pt x="19963" y="429"/>
                    <a:pt x="15933" y="310"/>
                    <a:pt x="12066" y="3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26"/>
            <p:cNvSpPr/>
            <p:nvPr/>
          </p:nvSpPr>
          <p:spPr>
            <a:xfrm>
              <a:off x="4729788" y="4379190"/>
              <a:ext cx="288785" cy="318054"/>
            </a:xfrm>
            <a:custGeom>
              <a:avLst/>
              <a:gdLst/>
              <a:ahLst/>
              <a:cxnLst/>
              <a:rect l="l" t="t" r="r" b="b"/>
              <a:pathLst>
                <a:path w="7173" h="7900" extrusionOk="0">
                  <a:moveTo>
                    <a:pt x="4073" y="1"/>
                  </a:moveTo>
                  <a:cubicBezTo>
                    <a:pt x="3089" y="1"/>
                    <a:pt x="2027" y="130"/>
                    <a:pt x="1202" y="290"/>
                  </a:cubicBezTo>
                  <a:cubicBezTo>
                    <a:pt x="468" y="424"/>
                    <a:pt x="268" y="857"/>
                    <a:pt x="234" y="1391"/>
                  </a:cubicBezTo>
                  <a:cubicBezTo>
                    <a:pt x="1" y="2358"/>
                    <a:pt x="335" y="3659"/>
                    <a:pt x="501" y="4593"/>
                  </a:cubicBezTo>
                  <a:cubicBezTo>
                    <a:pt x="701" y="5727"/>
                    <a:pt x="1202" y="6661"/>
                    <a:pt x="2136" y="7362"/>
                  </a:cubicBezTo>
                  <a:cubicBezTo>
                    <a:pt x="2648" y="7738"/>
                    <a:pt x="3149" y="7899"/>
                    <a:pt x="3620" y="7899"/>
                  </a:cubicBezTo>
                  <a:cubicBezTo>
                    <a:pt x="5114" y="7899"/>
                    <a:pt x="6317" y="6281"/>
                    <a:pt x="6672" y="4760"/>
                  </a:cubicBezTo>
                  <a:cubicBezTo>
                    <a:pt x="6906" y="3726"/>
                    <a:pt x="7173" y="1858"/>
                    <a:pt x="6806" y="857"/>
                  </a:cubicBezTo>
                  <a:cubicBezTo>
                    <a:pt x="6506" y="123"/>
                    <a:pt x="6005" y="223"/>
                    <a:pt x="5338" y="90"/>
                  </a:cubicBezTo>
                  <a:cubicBezTo>
                    <a:pt x="4952" y="27"/>
                    <a:pt x="4520" y="1"/>
                    <a:pt x="40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26"/>
            <p:cNvSpPr/>
            <p:nvPr/>
          </p:nvSpPr>
          <p:spPr>
            <a:xfrm>
              <a:off x="4740500" y="4391475"/>
              <a:ext cx="250650" cy="49601"/>
            </a:xfrm>
            <a:custGeom>
              <a:avLst/>
              <a:gdLst/>
              <a:ahLst/>
              <a:cxnLst/>
              <a:rect l="l" t="t" r="r" b="b"/>
              <a:pathLst>
                <a:path w="5737" h="1114" extrusionOk="0">
                  <a:moveTo>
                    <a:pt x="3122" y="0"/>
                  </a:moveTo>
                  <a:cubicBezTo>
                    <a:pt x="2454" y="0"/>
                    <a:pt x="0" y="28"/>
                    <a:pt x="332" y="601"/>
                  </a:cubicBezTo>
                  <a:cubicBezTo>
                    <a:pt x="532" y="976"/>
                    <a:pt x="901" y="995"/>
                    <a:pt x="1285" y="995"/>
                  </a:cubicBezTo>
                  <a:cubicBezTo>
                    <a:pt x="1327" y="995"/>
                    <a:pt x="1370" y="995"/>
                    <a:pt x="1413" y="995"/>
                  </a:cubicBezTo>
                  <a:cubicBezTo>
                    <a:pt x="1498" y="995"/>
                    <a:pt x="1583" y="996"/>
                    <a:pt x="1667" y="1001"/>
                  </a:cubicBezTo>
                  <a:cubicBezTo>
                    <a:pt x="1967" y="1001"/>
                    <a:pt x="2300" y="1035"/>
                    <a:pt x="2634" y="1035"/>
                  </a:cubicBezTo>
                  <a:cubicBezTo>
                    <a:pt x="3058" y="1077"/>
                    <a:pt x="3494" y="1113"/>
                    <a:pt x="3921" y="1113"/>
                  </a:cubicBezTo>
                  <a:cubicBezTo>
                    <a:pt x="4503" y="1113"/>
                    <a:pt x="5069" y="1046"/>
                    <a:pt x="5569" y="835"/>
                  </a:cubicBezTo>
                  <a:cubicBezTo>
                    <a:pt x="5736" y="801"/>
                    <a:pt x="5736" y="634"/>
                    <a:pt x="5669" y="534"/>
                  </a:cubicBezTo>
                  <a:cubicBezTo>
                    <a:pt x="5669" y="501"/>
                    <a:pt x="5669" y="501"/>
                    <a:pt x="5669" y="501"/>
                  </a:cubicBezTo>
                  <a:cubicBezTo>
                    <a:pt x="5536" y="334"/>
                    <a:pt x="5336" y="301"/>
                    <a:pt x="5169" y="234"/>
                  </a:cubicBezTo>
                  <a:cubicBezTo>
                    <a:pt x="4569" y="1"/>
                    <a:pt x="3868" y="34"/>
                    <a:pt x="3268" y="1"/>
                  </a:cubicBezTo>
                  <a:cubicBezTo>
                    <a:pt x="3242" y="1"/>
                    <a:pt x="3192" y="0"/>
                    <a:pt x="31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26"/>
            <p:cNvSpPr/>
            <p:nvPr/>
          </p:nvSpPr>
          <p:spPr>
            <a:xfrm>
              <a:off x="4736874" y="4369970"/>
              <a:ext cx="285725" cy="90947"/>
            </a:xfrm>
            <a:custGeom>
              <a:avLst/>
              <a:gdLst/>
              <a:ahLst/>
              <a:cxnLst/>
              <a:rect l="l" t="t" r="r" b="b"/>
              <a:pathLst>
                <a:path w="7097" h="2259" extrusionOk="0">
                  <a:moveTo>
                    <a:pt x="4119" y="639"/>
                  </a:moveTo>
                  <a:cubicBezTo>
                    <a:pt x="4266" y="639"/>
                    <a:pt x="4414" y="643"/>
                    <a:pt x="4562" y="653"/>
                  </a:cubicBezTo>
                  <a:cubicBezTo>
                    <a:pt x="4895" y="686"/>
                    <a:pt x="5229" y="719"/>
                    <a:pt x="5562" y="819"/>
                  </a:cubicBezTo>
                  <a:cubicBezTo>
                    <a:pt x="6530" y="1020"/>
                    <a:pt x="5496" y="1587"/>
                    <a:pt x="5095" y="1620"/>
                  </a:cubicBezTo>
                  <a:cubicBezTo>
                    <a:pt x="4918" y="1631"/>
                    <a:pt x="4740" y="1635"/>
                    <a:pt x="4562" y="1635"/>
                  </a:cubicBezTo>
                  <a:cubicBezTo>
                    <a:pt x="4206" y="1635"/>
                    <a:pt x="3850" y="1620"/>
                    <a:pt x="3494" y="1620"/>
                  </a:cubicBezTo>
                  <a:cubicBezTo>
                    <a:pt x="2961" y="1587"/>
                    <a:pt x="2427" y="1587"/>
                    <a:pt x="1860" y="1587"/>
                  </a:cubicBezTo>
                  <a:cubicBezTo>
                    <a:pt x="1726" y="1587"/>
                    <a:pt x="1593" y="1587"/>
                    <a:pt x="1459" y="1553"/>
                  </a:cubicBezTo>
                  <a:cubicBezTo>
                    <a:pt x="1326" y="1553"/>
                    <a:pt x="1226" y="1520"/>
                    <a:pt x="1093" y="1487"/>
                  </a:cubicBezTo>
                  <a:cubicBezTo>
                    <a:pt x="692" y="1487"/>
                    <a:pt x="626" y="1286"/>
                    <a:pt x="892" y="919"/>
                  </a:cubicBezTo>
                  <a:cubicBezTo>
                    <a:pt x="1093" y="853"/>
                    <a:pt x="1259" y="819"/>
                    <a:pt x="1459" y="786"/>
                  </a:cubicBezTo>
                  <a:cubicBezTo>
                    <a:pt x="2346" y="786"/>
                    <a:pt x="3232" y="639"/>
                    <a:pt x="4119" y="639"/>
                  </a:cubicBezTo>
                  <a:close/>
                  <a:moveTo>
                    <a:pt x="3644" y="0"/>
                  </a:moveTo>
                  <a:cubicBezTo>
                    <a:pt x="2770" y="0"/>
                    <a:pt x="1862" y="131"/>
                    <a:pt x="1026" y="352"/>
                  </a:cubicBezTo>
                  <a:cubicBezTo>
                    <a:pt x="659" y="386"/>
                    <a:pt x="25" y="553"/>
                    <a:pt x="25" y="1020"/>
                  </a:cubicBezTo>
                  <a:cubicBezTo>
                    <a:pt x="0" y="2113"/>
                    <a:pt x="1455" y="2225"/>
                    <a:pt x="2558" y="2225"/>
                  </a:cubicBezTo>
                  <a:cubicBezTo>
                    <a:pt x="2844" y="2225"/>
                    <a:pt x="3106" y="2218"/>
                    <a:pt x="3313" y="2218"/>
                  </a:cubicBezTo>
                  <a:cubicBezTo>
                    <a:pt x="3380" y="2218"/>
                    <a:pt x="3440" y="2218"/>
                    <a:pt x="3494" y="2220"/>
                  </a:cubicBezTo>
                  <a:cubicBezTo>
                    <a:pt x="3860" y="2220"/>
                    <a:pt x="4308" y="2258"/>
                    <a:pt x="4753" y="2258"/>
                  </a:cubicBezTo>
                  <a:cubicBezTo>
                    <a:pt x="5243" y="2258"/>
                    <a:pt x="5729" y="2212"/>
                    <a:pt x="6096" y="2020"/>
                  </a:cubicBezTo>
                  <a:cubicBezTo>
                    <a:pt x="6496" y="1787"/>
                    <a:pt x="7097" y="1320"/>
                    <a:pt x="6663" y="819"/>
                  </a:cubicBezTo>
                  <a:cubicBezTo>
                    <a:pt x="6163" y="219"/>
                    <a:pt x="5329" y="119"/>
                    <a:pt x="4562" y="52"/>
                  </a:cubicBezTo>
                  <a:cubicBezTo>
                    <a:pt x="4263" y="17"/>
                    <a:pt x="3956" y="0"/>
                    <a:pt x="36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26"/>
            <p:cNvSpPr/>
            <p:nvPr/>
          </p:nvSpPr>
          <p:spPr>
            <a:xfrm>
              <a:off x="4772786" y="4332770"/>
              <a:ext cx="204642" cy="97268"/>
            </a:xfrm>
            <a:custGeom>
              <a:avLst/>
              <a:gdLst/>
              <a:ahLst/>
              <a:cxnLst/>
              <a:rect l="l" t="t" r="r" b="b"/>
              <a:pathLst>
                <a:path w="5083" h="2416" extrusionOk="0">
                  <a:moveTo>
                    <a:pt x="67" y="2110"/>
                  </a:moveTo>
                  <a:lnTo>
                    <a:pt x="0" y="2244"/>
                  </a:lnTo>
                  <a:cubicBezTo>
                    <a:pt x="67" y="2244"/>
                    <a:pt x="67" y="2177"/>
                    <a:pt x="67" y="2110"/>
                  </a:cubicBezTo>
                  <a:close/>
                  <a:moveTo>
                    <a:pt x="2927" y="1"/>
                  </a:moveTo>
                  <a:cubicBezTo>
                    <a:pt x="2533" y="1"/>
                    <a:pt x="2138" y="262"/>
                    <a:pt x="1802" y="442"/>
                  </a:cubicBezTo>
                  <a:cubicBezTo>
                    <a:pt x="1401" y="743"/>
                    <a:pt x="1068" y="1143"/>
                    <a:pt x="701" y="1510"/>
                  </a:cubicBezTo>
                  <a:cubicBezTo>
                    <a:pt x="534" y="1643"/>
                    <a:pt x="100" y="1843"/>
                    <a:pt x="100" y="2077"/>
                  </a:cubicBezTo>
                  <a:cubicBezTo>
                    <a:pt x="100" y="2387"/>
                    <a:pt x="530" y="2411"/>
                    <a:pt x="804" y="2411"/>
                  </a:cubicBezTo>
                  <a:cubicBezTo>
                    <a:pt x="854" y="2411"/>
                    <a:pt x="898" y="2411"/>
                    <a:pt x="934" y="2411"/>
                  </a:cubicBezTo>
                  <a:cubicBezTo>
                    <a:pt x="1001" y="2414"/>
                    <a:pt x="1067" y="2416"/>
                    <a:pt x="1133" y="2416"/>
                  </a:cubicBezTo>
                  <a:cubicBezTo>
                    <a:pt x="1661" y="2416"/>
                    <a:pt x="2165" y="2310"/>
                    <a:pt x="2669" y="2310"/>
                  </a:cubicBezTo>
                  <a:cubicBezTo>
                    <a:pt x="2851" y="2321"/>
                    <a:pt x="3163" y="2346"/>
                    <a:pt x="3491" y="2346"/>
                  </a:cubicBezTo>
                  <a:cubicBezTo>
                    <a:pt x="4247" y="2346"/>
                    <a:pt x="5082" y="2211"/>
                    <a:pt x="4570" y="1443"/>
                  </a:cubicBezTo>
                  <a:cubicBezTo>
                    <a:pt x="4303" y="943"/>
                    <a:pt x="3836" y="276"/>
                    <a:pt x="3269" y="76"/>
                  </a:cubicBezTo>
                  <a:cubicBezTo>
                    <a:pt x="3157" y="23"/>
                    <a:pt x="3042" y="1"/>
                    <a:pt x="2927" y="1"/>
                  </a:cubicBezTo>
                  <a:close/>
                </a:path>
              </a:pathLst>
            </a:custGeom>
            <a:solidFill>
              <a:srgbClr val="283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26"/>
            <p:cNvSpPr/>
            <p:nvPr/>
          </p:nvSpPr>
          <p:spPr>
            <a:xfrm>
              <a:off x="4841268" y="4278218"/>
              <a:ext cx="91350" cy="91189"/>
            </a:xfrm>
            <a:custGeom>
              <a:avLst/>
              <a:gdLst/>
              <a:ahLst/>
              <a:cxnLst/>
              <a:rect l="l" t="t" r="r" b="b"/>
              <a:pathLst>
                <a:path w="2269" h="2265" extrusionOk="0">
                  <a:moveTo>
                    <a:pt x="922" y="1"/>
                  </a:moveTo>
                  <a:cubicBezTo>
                    <a:pt x="525" y="1"/>
                    <a:pt x="120" y="276"/>
                    <a:pt x="67" y="697"/>
                  </a:cubicBezTo>
                  <a:cubicBezTo>
                    <a:pt x="1" y="1264"/>
                    <a:pt x="668" y="1864"/>
                    <a:pt x="1135" y="2098"/>
                  </a:cubicBezTo>
                  <a:cubicBezTo>
                    <a:pt x="1101" y="2164"/>
                    <a:pt x="1168" y="2264"/>
                    <a:pt x="1268" y="2264"/>
                  </a:cubicBezTo>
                  <a:cubicBezTo>
                    <a:pt x="2269" y="2164"/>
                    <a:pt x="1969" y="396"/>
                    <a:pt x="1235" y="63"/>
                  </a:cubicBezTo>
                  <a:cubicBezTo>
                    <a:pt x="1136" y="20"/>
                    <a:pt x="1029" y="1"/>
                    <a:pt x="9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26"/>
            <p:cNvSpPr/>
            <p:nvPr/>
          </p:nvSpPr>
          <p:spPr>
            <a:xfrm>
              <a:off x="5086975" y="4301750"/>
              <a:ext cx="1094204" cy="105376"/>
            </a:xfrm>
            <a:custGeom>
              <a:avLst/>
              <a:gdLst/>
              <a:ahLst/>
              <a:cxnLst/>
              <a:rect l="l" t="t" r="r" b="b"/>
              <a:pathLst>
                <a:path w="5737" h="1114" extrusionOk="0">
                  <a:moveTo>
                    <a:pt x="3122" y="0"/>
                  </a:moveTo>
                  <a:cubicBezTo>
                    <a:pt x="2454" y="0"/>
                    <a:pt x="0" y="28"/>
                    <a:pt x="332" y="601"/>
                  </a:cubicBezTo>
                  <a:cubicBezTo>
                    <a:pt x="532" y="976"/>
                    <a:pt x="901" y="995"/>
                    <a:pt x="1285" y="995"/>
                  </a:cubicBezTo>
                  <a:cubicBezTo>
                    <a:pt x="1327" y="995"/>
                    <a:pt x="1370" y="995"/>
                    <a:pt x="1413" y="995"/>
                  </a:cubicBezTo>
                  <a:cubicBezTo>
                    <a:pt x="1498" y="995"/>
                    <a:pt x="1583" y="996"/>
                    <a:pt x="1667" y="1001"/>
                  </a:cubicBezTo>
                  <a:cubicBezTo>
                    <a:pt x="1967" y="1001"/>
                    <a:pt x="2300" y="1035"/>
                    <a:pt x="2634" y="1035"/>
                  </a:cubicBezTo>
                  <a:cubicBezTo>
                    <a:pt x="3058" y="1077"/>
                    <a:pt x="3494" y="1113"/>
                    <a:pt x="3921" y="1113"/>
                  </a:cubicBezTo>
                  <a:cubicBezTo>
                    <a:pt x="4503" y="1113"/>
                    <a:pt x="5069" y="1046"/>
                    <a:pt x="5569" y="835"/>
                  </a:cubicBezTo>
                  <a:cubicBezTo>
                    <a:pt x="5736" y="801"/>
                    <a:pt x="5736" y="634"/>
                    <a:pt x="5669" y="534"/>
                  </a:cubicBezTo>
                  <a:cubicBezTo>
                    <a:pt x="5669" y="501"/>
                    <a:pt x="5669" y="501"/>
                    <a:pt x="5669" y="501"/>
                  </a:cubicBezTo>
                  <a:cubicBezTo>
                    <a:pt x="5536" y="334"/>
                    <a:pt x="5336" y="301"/>
                    <a:pt x="5169" y="234"/>
                  </a:cubicBezTo>
                  <a:cubicBezTo>
                    <a:pt x="4569" y="1"/>
                    <a:pt x="3868" y="34"/>
                    <a:pt x="3268" y="1"/>
                  </a:cubicBezTo>
                  <a:cubicBezTo>
                    <a:pt x="3242" y="1"/>
                    <a:pt x="3192" y="0"/>
                    <a:pt x="31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26"/>
            <p:cNvSpPr/>
            <p:nvPr/>
          </p:nvSpPr>
          <p:spPr>
            <a:xfrm>
              <a:off x="4909751" y="3455865"/>
              <a:ext cx="765" cy="1288"/>
            </a:xfrm>
            <a:custGeom>
              <a:avLst/>
              <a:gdLst/>
              <a:ahLst/>
              <a:cxnLst/>
              <a:rect l="l" t="t" r="r" b="b"/>
              <a:pathLst>
                <a:path w="19" h="32" extrusionOk="0">
                  <a:moveTo>
                    <a:pt x="3" y="1"/>
                  </a:moveTo>
                  <a:cubicBezTo>
                    <a:pt x="2" y="1"/>
                    <a:pt x="1" y="3"/>
                    <a:pt x="1" y="8"/>
                  </a:cubicBezTo>
                  <a:cubicBezTo>
                    <a:pt x="10" y="25"/>
                    <a:pt x="14" y="31"/>
                    <a:pt x="15" y="31"/>
                  </a:cubicBezTo>
                  <a:cubicBezTo>
                    <a:pt x="18" y="31"/>
                    <a:pt x="7" y="1"/>
                    <a:pt x="3" y="1"/>
                  </a:cubicBezTo>
                  <a:close/>
                </a:path>
              </a:pathLst>
            </a:custGeom>
            <a:solidFill>
              <a:srgbClr val="90C3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26"/>
            <p:cNvSpPr/>
            <p:nvPr/>
          </p:nvSpPr>
          <p:spPr>
            <a:xfrm>
              <a:off x="5095108" y="4277815"/>
              <a:ext cx="1131225" cy="143970"/>
            </a:xfrm>
            <a:custGeom>
              <a:avLst/>
              <a:gdLst/>
              <a:ahLst/>
              <a:cxnLst/>
              <a:rect l="l" t="t" r="r" b="b"/>
              <a:pathLst>
                <a:path w="28098" h="3576" extrusionOk="0">
                  <a:moveTo>
                    <a:pt x="9896" y="881"/>
                  </a:moveTo>
                  <a:cubicBezTo>
                    <a:pt x="11195" y="881"/>
                    <a:pt x="12496" y="934"/>
                    <a:pt x="13777" y="1007"/>
                  </a:cubicBezTo>
                  <a:cubicBezTo>
                    <a:pt x="16112" y="1140"/>
                    <a:pt x="18447" y="1340"/>
                    <a:pt x="20782" y="1340"/>
                  </a:cubicBezTo>
                  <a:cubicBezTo>
                    <a:pt x="21332" y="1357"/>
                    <a:pt x="21891" y="1357"/>
                    <a:pt x="22449" y="1357"/>
                  </a:cubicBezTo>
                  <a:cubicBezTo>
                    <a:pt x="23008" y="1357"/>
                    <a:pt x="23567" y="1357"/>
                    <a:pt x="24117" y="1374"/>
                  </a:cubicBezTo>
                  <a:cubicBezTo>
                    <a:pt x="24418" y="1441"/>
                    <a:pt x="24718" y="1474"/>
                    <a:pt x="25018" y="1507"/>
                  </a:cubicBezTo>
                  <a:cubicBezTo>
                    <a:pt x="25585" y="1507"/>
                    <a:pt x="25852" y="1807"/>
                    <a:pt x="25852" y="2475"/>
                  </a:cubicBezTo>
                  <a:cubicBezTo>
                    <a:pt x="25535" y="2558"/>
                    <a:pt x="25201" y="2583"/>
                    <a:pt x="24868" y="2583"/>
                  </a:cubicBezTo>
                  <a:cubicBezTo>
                    <a:pt x="24534" y="2583"/>
                    <a:pt x="24201" y="2558"/>
                    <a:pt x="23884" y="2541"/>
                  </a:cubicBezTo>
                  <a:cubicBezTo>
                    <a:pt x="23353" y="2518"/>
                    <a:pt x="22816" y="2509"/>
                    <a:pt x="22276" y="2509"/>
                  </a:cubicBezTo>
                  <a:cubicBezTo>
                    <a:pt x="20477" y="2509"/>
                    <a:pt x="18642" y="2608"/>
                    <a:pt x="16845" y="2608"/>
                  </a:cubicBezTo>
                  <a:cubicBezTo>
                    <a:pt x="14377" y="2608"/>
                    <a:pt x="11909" y="2575"/>
                    <a:pt x="9407" y="2508"/>
                  </a:cubicBezTo>
                  <a:cubicBezTo>
                    <a:pt x="7205" y="2475"/>
                    <a:pt x="5037" y="2375"/>
                    <a:pt x="2869" y="2274"/>
                  </a:cubicBezTo>
                  <a:cubicBezTo>
                    <a:pt x="2535" y="2241"/>
                    <a:pt x="2202" y="2174"/>
                    <a:pt x="1901" y="2074"/>
                  </a:cubicBezTo>
                  <a:cubicBezTo>
                    <a:pt x="1668" y="2008"/>
                    <a:pt x="1535" y="1941"/>
                    <a:pt x="1501" y="1908"/>
                  </a:cubicBezTo>
                  <a:cubicBezTo>
                    <a:pt x="2068" y="1807"/>
                    <a:pt x="2602" y="1641"/>
                    <a:pt x="3169" y="1441"/>
                  </a:cubicBezTo>
                  <a:cubicBezTo>
                    <a:pt x="4303" y="1040"/>
                    <a:pt x="5537" y="1107"/>
                    <a:pt x="6705" y="1007"/>
                  </a:cubicBezTo>
                  <a:cubicBezTo>
                    <a:pt x="7759" y="917"/>
                    <a:pt x="8827" y="881"/>
                    <a:pt x="9896" y="881"/>
                  </a:cubicBezTo>
                  <a:close/>
                  <a:moveTo>
                    <a:pt x="8098" y="1"/>
                  </a:moveTo>
                  <a:cubicBezTo>
                    <a:pt x="6776" y="1"/>
                    <a:pt x="5380" y="35"/>
                    <a:pt x="4070" y="273"/>
                  </a:cubicBezTo>
                  <a:cubicBezTo>
                    <a:pt x="2802" y="306"/>
                    <a:pt x="1001" y="740"/>
                    <a:pt x="567" y="1641"/>
                  </a:cubicBezTo>
                  <a:cubicBezTo>
                    <a:pt x="0" y="2741"/>
                    <a:pt x="2402" y="3108"/>
                    <a:pt x="3002" y="3142"/>
                  </a:cubicBezTo>
                  <a:cubicBezTo>
                    <a:pt x="9974" y="3575"/>
                    <a:pt x="16946" y="3309"/>
                    <a:pt x="23884" y="3475"/>
                  </a:cubicBezTo>
                  <a:cubicBezTo>
                    <a:pt x="23990" y="3480"/>
                    <a:pt x="24163" y="3486"/>
                    <a:pt x="24378" y="3486"/>
                  </a:cubicBezTo>
                  <a:cubicBezTo>
                    <a:pt x="25586" y="3486"/>
                    <a:pt x="28097" y="3303"/>
                    <a:pt x="27220" y="1774"/>
                  </a:cubicBezTo>
                  <a:cubicBezTo>
                    <a:pt x="26562" y="579"/>
                    <a:pt x="24848" y="347"/>
                    <a:pt x="23182" y="347"/>
                  </a:cubicBezTo>
                  <a:cubicBezTo>
                    <a:pt x="22124" y="347"/>
                    <a:pt x="21086" y="441"/>
                    <a:pt x="20351" y="441"/>
                  </a:cubicBezTo>
                  <a:cubicBezTo>
                    <a:pt x="20304" y="441"/>
                    <a:pt x="20259" y="441"/>
                    <a:pt x="20215" y="440"/>
                  </a:cubicBezTo>
                  <a:cubicBezTo>
                    <a:pt x="16679" y="406"/>
                    <a:pt x="13176" y="6"/>
                    <a:pt x="9640" y="6"/>
                  </a:cubicBezTo>
                  <a:cubicBezTo>
                    <a:pt x="9145" y="6"/>
                    <a:pt x="8627" y="1"/>
                    <a:pt x="80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26"/>
            <p:cNvSpPr/>
            <p:nvPr/>
          </p:nvSpPr>
          <p:spPr>
            <a:xfrm>
              <a:off x="7253249" y="4317511"/>
              <a:ext cx="419026" cy="183666"/>
            </a:xfrm>
            <a:custGeom>
              <a:avLst/>
              <a:gdLst/>
              <a:ahLst/>
              <a:cxnLst/>
              <a:rect l="l" t="t" r="r" b="b"/>
              <a:pathLst>
                <a:path w="10408" h="4562" extrusionOk="0">
                  <a:moveTo>
                    <a:pt x="2717" y="0"/>
                  </a:moveTo>
                  <a:cubicBezTo>
                    <a:pt x="1704" y="0"/>
                    <a:pt x="799" y="278"/>
                    <a:pt x="534" y="1188"/>
                  </a:cubicBezTo>
                  <a:cubicBezTo>
                    <a:pt x="0" y="2556"/>
                    <a:pt x="200" y="4424"/>
                    <a:pt x="1801" y="4524"/>
                  </a:cubicBezTo>
                  <a:cubicBezTo>
                    <a:pt x="2132" y="4551"/>
                    <a:pt x="2466" y="4562"/>
                    <a:pt x="2802" y="4562"/>
                  </a:cubicBezTo>
                  <a:cubicBezTo>
                    <a:pt x="4025" y="4562"/>
                    <a:pt x="5273" y="4421"/>
                    <a:pt x="6506" y="4421"/>
                  </a:cubicBezTo>
                  <a:cubicBezTo>
                    <a:pt x="6606" y="4421"/>
                    <a:pt x="6705" y="4422"/>
                    <a:pt x="6805" y="4424"/>
                  </a:cubicBezTo>
                  <a:cubicBezTo>
                    <a:pt x="6962" y="4431"/>
                    <a:pt x="7145" y="4438"/>
                    <a:pt x="7341" y="4438"/>
                  </a:cubicBezTo>
                  <a:cubicBezTo>
                    <a:pt x="8107" y="4438"/>
                    <a:pt x="9075" y="4334"/>
                    <a:pt x="9473" y="3724"/>
                  </a:cubicBezTo>
                  <a:cubicBezTo>
                    <a:pt x="10407" y="2289"/>
                    <a:pt x="6405" y="721"/>
                    <a:pt x="5571" y="488"/>
                  </a:cubicBezTo>
                  <a:cubicBezTo>
                    <a:pt x="4882" y="286"/>
                    <a:pt x="3744" y="0"/>
                    <a:pt x="2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26"/>
            <p:cNvSpPr/>
            <p:nvPr/>
          </p:nvSpPr>
          <p:spPr>
            <a:xfrm>
              <a:off x="7437197" y="4428106"/>
              <a:ext cx="417738" cy="183948"/>
            </a:xfrm>
            <a:custGeom>
              <a:avLst/>
              <a:gdLst/>
              <a:ahLst/>
              <a:cxnLst/>
              <a:rect l="l" t="t" r="r" b="b"/>
              <a:pathLst>
                <a:path w="10376" h="4569" extrusionOk="0">
                  <a:moveTo>
                    <a:pt x="2686" y="1"/>
                  </a:moveTo>
                  <a:cubicBezTo>
                    <a:pt x="1683" y="1"/>
                    <a:pt x="781" y="273"/>
                    <a:pt x="501" y="1177"/>
                  </a:cubicBezTo>
                  <a:cubicBezTo>
                    <a:pt x="1" y="2578"/>
                    <a:pt x="201" y="4446"/>
                    <a:pt x="1802" y="4546"/>
                  </a:cubicBezTo>
                  <a:cubicBezTo>
                    <a:pt x="2066" y="4562"/>
                    <a:pt x="2331" y="4569"/>
                    <a:pt x="2597" y="4569"/>
                  </a:cubicBezTo>
                  <a:cubicBezTo>
                    <a:pt x="3796" y="4569"/>
                    <a:pt x="5018" y="4435"/>
                    <a:pt x="6213" y="4435"/>
                  </a:cubicBezTo>
                  <a:cubicBezTo>
                    <a:pt x="6400" y="4435"/>
                    <a:pt x="6587" y="4438"/>
                    <a:pt x="6773" y="4446"/>
                  </a:cubicBezTo>
                  <a:cubicBezTo>
                    <a:pt x="6936" y="4453"/>
                    <a:pt x="7124" y="4459"/>
                    <a:pt x="7325" y="4459"/>
                  </a:cubicBezTo>
                  <a:cubicBezTo>
                    <a:pt x="8108" y="4459"/>
                    <a:pt x="9076" y="4356"/>
                    <a:pt x="9474" y="3745"/>
                  </a:cubicBezTo>
                  <a:cubicBezTo>
                    <a:pt x="10375" y="2277"/>
                    <a:pt x="6406" y="710"/>
                    <a:pt x="5538" y="476"/>
                  </a:cubicBezTo>
                  <a:cubicBezTo>
                    <a:pt x="4861" y="290"/>
                    <a:pt x="3720" y="1"/>
                    <a:pt x="268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26"/>
            <p:cNvSpPr/>
            <p:nvPr/>
          </p:nvSpPr>
          <p:spPr>
            <a:xfrm>
              <a:off x="6458193" y="1867525"/>
              <a:ext cx="624513" cy="797148"/>
            </a:xfrm>
            <a:custGeom>
              <a:avLst/>
              <a:gdLst/>
              <a:ahLst/>
              <a:cxnLst/>
              <a:rect l="l" t="t" r="r" b="b"/>
              <a:pathLst>
                <a:path w="15512" h="19800" extrusionOk="0">
                  <a:moveTo>
                    <a:pt x="8514" y="1"/>
                  </a:moveTo>
                  <a:cubicBezTo>
                    <a:pt x="8145" y="1"/>
                    <a:pt x="7769" y="56"/>
                    <a:pt x="7406" y="165"/>
                  </a:cubicBezTo>
                  <a:cubicBezTo>
                    <a:pt x="5805" y="665"/>
                    <a:pt x="4204" y="2333"/>
                    <a:pt x="3803" y="3968"/>
                  </a:cubicBezTo>
                  <a:cubicBezTo>
                    <a:pt x="3403" y="5569"/>
                    <a:pt x="4704" y="5902"/>
                    <a:pt x="5938" y="6102"/>
                  </a:cubicBezTo>
                  <a:cubicBezTo>
                    <a:pt x="4337" y="6770"/>
                    <a:pt x="2736" y="7837"/>
                    <a:pt x="1735" y="9171"/>
                  </a:cubicBezTo>
                  <a:cubicBezTo>
                    <a:pt x="401" y="10973"/>
                    <a:pt x="1" y="13174"/>
                    <a:pt x="701" y="15309"/>
                  </a:cubicBezTo>
                  <a:cubicBezTo>
                    <a:pt x="1368" y="17244"/>
                    <a:pt x="2436" y="18211"/>
                    <a:pt x="4237" y="18711"/>
                  </a:cubicBezTo>
                  <a:cubicBezTo>
                    <a:pt x="5104" y="19212"/>
                    <a:pt x="6272" y="19512"/>
                    <a:pt x="6972" y="19679"/>
                  </a:cubicBezTo>
                  <a:cubicBezTo>
                    <a:pt x="7310" y="19762"/>
                    <a:pt x="7649" y="19800"/>
                    <a:pt x="7986" y="19800"/>
                  </a:cubicBezTo>
                  <a:cubicBezTo>
                    <a:pt x="9679" y="19800"/>
                    <a:pt x="11330" y="18840"/>
                    <a:pt x="12610" y="17811"/>
                  </a:cubicBezTo>
                  <a:cubicBezTo>
                    <a:pt x="14411" y="16310"/>
                    <a:pt x="15512" y="14208"/>
                    <a:pt x="15478" y="11840"/>
                  </a:cubicBezTo>
                  <a:cubicBezTo>
                    <a:pt x="15478" y="9805"/>
                    <a:pt x="13977" y="7870"/>
                    <a:pt x="12443" y="6669"/>
                  </a:cubicBezTo>
                  <a:cubicBezTo>
                    <a:pt x="11642" y="6036"/>
                    <a:pt x="10875" y="5635"/>
                    <a:pt x="10074" y="5469"/>
                  </a:cubicBezTo>
                  <a:cubicBezTo>
                    <a:pt x="11075" y="4835"/>
                    <a:pt x="11576" y="3434"/>
                    <a:pt x="11342" y="2200"/>
                  </a:cubicBezTo>
                  <a:cubicBezTo>
                    <a:pt x="11081" y="712"/>
                    <a:pt x="9841" y="1"/>
                    <a:pt x="85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26"/>
            <p:cNvSpPr/>
            <p:nvPr/>
          </p:nvSpPr>
          <p:spPr>
            <a:xfrm>
              <a:off x="6280928" y="3584899"/>
              <a:ext cx="1022040" cy="967569"/>
            </a:xfrm>
            <a:custGeom>
              <a:avLst/>
              <a:gdLst/>
              <a:ahLst/>
              <a:cxnLst/>
              <a:rect l="l" t="t" r="r" b="b"/>
              <a:pathLst>
                <a:path w="25386" h="24033" extrusionOk="0">
                  <a:moveTo>
                    <a:pt x="12683" y="0"/>
                  </a:moveTo>
                  <a:cubicBezTo>
                    <a:pt x="12431" y="0"/>
                    <a:pt x="12133" y="35"/>
                    <a:pt x="11776" y="105"/>
                  </a:cubicBezTo>
                  <a:cubicBezTo>
                    <a:pt x="9074" y="672"/>
                    <a:pt x="10475" y="172"/>
                    <a:pt x="8040" y="3441"/>
                  </a:cubicBezTo>
                  <a:cubicBezTo>
                    <a:pt x="6572" y="5409"/>
                    <a:pt x="4037" y="9545"/>
                    <a:pt x="3169" y="11880"/>
                  </a:cubicBezTo>
                  <a:cubicBezTo>
                    <a:pt x="2302" y="14315"/>
                    <a:pt x="0" y="20953"/>
                    <a:pt x="2869" y="22921"/>
                  </a:cubicBezTo>
                  <a:cubicBezTo>
                    <a:pt x="4149" y="23806"/>
                    <a:pt x="5729" y="24032"/>
                    <a:pt x="7385" y="24032"/>
                  </a:cubicBezTo>
                  <a:cubicBezTo>
                    <a:pt x="9115" y="24032"/>
                    <a:pt x="10928" y="23786"/>
                    <a:pt x="12569" y="23786"/>
                  </a:cubicBezTo>
                  <a:cubicBezTo>
                    <a:pt x="12672" y="23786"/>
                    <a:pt x="12775" y="23786"/>
                    <a:pt x="12876" y="23789"/>
                  </a:cubicBezTo>
                  <a:cubicBezTo>
                    <a:pt x="13262" y="23802"/>
                    <a:pt x="13679" y="23808"/>
                    <a:pt x="14118" y="23808"/>
                  </a:cubicBezTo>
                  <a:cubicBezTo>
                    <a:pt x="18012" y="23808"/>
                    <a:pt x="23652" y="23311"/>
                    <a:pt x="24551" y="22921"/>
                  </a:cubicBezTo>
                  <a:cubicBezTo>
                    <a:pt x="25385" y="22554"/>
                    <a:pt x="24985" y="19786"/>
                    <a:pt x="24952" y="19786"/>
                  </a:cubicBezTo>
                  <a:cubicBezTo>
                    <a:pt x="22345" y="17501"/>
                    <a:pt x="16883" y="16613"/>
                    <a:pt x="14853" y="16613"/>
                  </a:cubicBezTo>
                  <a:cubicBezTo>
                    <a:pt x="14779" y="16613"/>
                    <a:pt x="14709" y="16614"/>
                    <a:pt x="14644" y="16617"/>
                  </a:cubicBezTo>
                  <a:cubicBezTo>
                    <a:pt x="13110" y="16717"/>
                    <a:pt x="11409" y="16650"/>
                    <a:pt x="9874" y="16984"/>
                  </a:cubicBezTo>
                  <a:cubicBezTo>
                    <a:pt x="11776" y="14949"/>
                    <a:pt x="14010" y="11713"/>
                    <a:pt x="14811" y="9078"/>
                  </a:cubicBezTo>
                  <a:cubicBezTo>
                    <a:pt x="15712" y="6176"/>
                    <a:pt x="15512" y="4975"/>
                    <a:pt x="14477" y="2073"/>
                  </a:cubicBezTo>
                  <a:cubicBezTo>
                    <a:pt x="14010" y="753"/>
                    <a:pt x="13860" y="0"/>
                    <a:pt x="126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26"/>
            <p:cNvSpPr/>
            <p:nvPr/>
          </p:nvSpPr>
          <p:spPr>
            <a:xfrm>
              <a:off x="6405815" y="3581678"/>
              <a:ext cx="1082471" cy="1041929"/>
            </a:xfrm>
            <a:custGeom>
              <a:avLst/>
              <a:gdLst/>
              <a:ahLst/>
              <a:cxnLst/>
              <a:rect l="l" t="t" r="r" b="b"/>
              <a:pathLst>
                <a:path w="26887" h="25880" extrusionOk="0">
                  <a:moveTo>
                    <a:pt x="14731" y="1"/>
                  </a:moveTo>
                  <a:cubicBezTo>
                    <a:pt x="14110" y="1"/>
                    <a:pt x="13382" y="841"/>
                    <a:pt x="12209" y="1019"/>
                  </a:cubicBezTo>
                  <a:cubicBezTo>
                    <a:pt x="9341" y="1453"/>
                    <a:pt x="9107" y="2520"/>
                    <a:pt x="8173" y="4722"/>
                  </a:cubicBezTo>
                  <a:cubicBezTo>
                    <a:pt x="7172" y="7157"/>
                    <a:pt x="4871" y="10225"/>
                    <a:pt x="3837" y="12661"/>
                  </a:cubicBezTo>
                  <a:cubicBezTo>
                    <a:pt x="2803" y="15162"/>
                    <a:pt x="1" y="22067"/>
                    <a:pt x="2969" y="24269"/>
                  </a:cubicBezTo>
                  <a:cubicBezTo>
                    <a:pt x="4631" y="25530"/>
                    <a:pt x="6868" y="25710"/>
                    <a:pt x="9135" y="25710"/>
                  </a:cubicBezTo>
                  <a:cubicBezTo>
                    <a:pt x="10041" y="25710"/>
                    <a:pt x="10952" y="25681"/>
                    <a:pt x="11833" y="25681"/>
                  </a:cubicBezTo>
                  <a:cubicBezTo>
                    <a:pt x="12420" y="25681"/>
                    <a:pt x="12994" y="25694"/>
                    <a:pt x="13544" y="25737"/>
                  </a:cubicBezTo>
                  <a:cubicBezTo>
                    <a:pt x="14871" y="25835"/>
                    <a:pt x="16555" y="25880"/>
                    <a:pt x="18256" y="25880"/>
                  </a:cubicBezTo>
                  <a:cubicBezTo>
                    <a:pt x="21728" y="25880"/>
                    <a:pt x="25270" y="25694"/>
                    <a:pt x="25986" y="25403"/>
                  </a:cubicBezTo>
                  <a:cubicBezTo>
                    <a:pt x="26887" y="25069"/>
                    <a:pt x="26586" y="22167"/>
                    <a:pt x="26586" y="22134"/>
                  </a:cubicBezTo>
                  <a:cubicBezTo>
                    <a:pt x="23851" y="19499"/>
                    <a:pt x="18714" y="19165"/>
                    <a:pt x="16746" y="19165"/>
                  </a:cubicBezTo>
                  <a:cubicBezTo>
                    <a:pt x="15145" y="19165"/>
                    <a:pt x="11476" y="19232"/>
                    <a:pt x="9808" y="19499"/>
                  </a:cubicBezTo>
                  <a:cubicBezTo>
                    <a:pt x="11943" y="17431"/>
                    <a:pt x="15345" y="13061"/>
                    <a:pt x="16346" y="10326"/>
                  </a:cubicBezTo>
                  <a:cubicBezTo>
                    <a:pt x="17446" y="7323"/>
                    <a:pt x="17146" y="6089"/>
                    <a:pt x="16346" y="2954"/>
                  </a:cubicBezTo>
                  <a:cubicBezTo>
                    <a:pt x="15738" y="647"/>
                    <a:pt x="15276" y="1"/>
                    <a:pt x="147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26"/>
            <p:cNvSpPr/>
            <p:nvPr/>
          </p:nvSpPr>
          <p:spPr>
            <a:xfrm>
              <a:off x="6170817" y="2866579"/>
              <a:ext cx="517059" cy="738690"/>
            </a:xfrm>
            <a:custGeom>
              <a:avLst/>
              <a:gdLst/>
              <a:ahLst/>
              <a:cxnLst/>
              <a:rect l="l" t="t" r="r" b="b"/>
              <a:pathLst>
                <a:path w="12843" h="18348" extrusionOk="0">
                  <a:moveTo>
                    <a:pt x="11615" y="0"/>
                  </a:moveTo>
                  <a:cubicBezTo>
                    <a:pt x="8234" y="0"/>
                    <a:pt x="7926" y="11329"/>
                    <a:pt x="7706" y="12743"/>
                  </a:cubicBezTo>
                  <a:cubicBezTo>
                    <a:pt x="7539" y="13711"/>
                    <a:pt x="0" y="12977"/>
                    <a:pt x="434" y="16146"/>
                  </a:cubicBezTo>
                  <a:cubicBezTo>
                    <a:pt x="624" y="17586"/>
                    <a:pt x="1678" y="18207"/>
                    <a:pt x="2929" y="18207"/>
                  </a:cubicBezTo>
                  <a:cubicBezTo>
                    <a:pt x="3213" y="18207"/>
                    <a:pt x="3507" y="18175"/>
                    <a:pt x="3803" y="18114"/>
                  </a:cubicBezTo>
                  <a:cubicBezTo>
                    <a:pt x="6572" y="17613"/>
                    <a:pt x="10007" y="18347"/>
                    <a:pt x="11742" y="13677"/>
                  </a:cubicBezTo>
                  <a:cubicBezTo>
                    <a:pt x="12376" y="11943"/>
                    <a:pt x="12843" y="9341"/>
                    <a:pt x="12643" y="7573"/>
                  </a:cubicBezTo>
                  <a:cubicBezTo>
                    <a:pt x="12509" y="6472"/>
                    <a:pt x="12309" y="5371"/>
                    <a:pt x="12242" y="4270"/>
                  </a:cubicBezTo>
                  <a:cubicBezTo>
                    <a:pt x="12209" y="3403"/>
                    <a:pt x="12376" y="2402"/>
                    <a:pt x="12075" y="1602"/>
                  </a:cubicBezTo>
                  <a:lnTo>
                    <a:pt x="12276" y="134"/>
                  </a:lnTo>
                  <a:cubicBezTo>
                    <a:pt x="12043" y="43"/>
                    <a:pt x="11823" y="0"/>
                    <a:pt x="116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26"/>
            <p:cNvSpPr/>
            <p:nvPr/>
          </p:nvSpPr>
          <p:spPr>
            <a:xfrm>
              <a:off x="6561621" y="2781590"/>
              <a:ext cx="562714" cy="902106"/>
            </a:xfrm>
            <a:custGeom>
              <a:avLst/>
              <a:gdLst/>
              <a:ahLst/>
              <a:cxnLst/>
              <a:rect l="l" t="t" r="r" b="b"/>
              <a:pathLst>
                <a:path w="13977" h="22407" extrusionOk="0">
                  <a:moveTo>
                    <a:pt x="6812" y="0"/>
                  </a:moveTo>
                  <a:cubicBezTo>
                    <a:pt x="5262" y="0"/>
                    <a:pt x="3682" y="426"/>
                    <a:pt x="2335" y="1378"/>
                  </a:cubicBezTo>
                  <a:cubicBezTo>
                    <a:pt x="167" y="2912"/>
                    <a:pt x="0" y="3146"/>
                    <a:pt x="100" y="5748"/>
                  </a:cubicBezTo>
                  <a:cubicBezTo>
                    <a:pt x="167" y="8316"/>
                    <a:pt x="2769" y="16822"/>
                    <a:pt x="2535" y="20392"/>
                  </a:cubicBezTo>
                  <a:cubicBezTo>
                    <a:pt x="2447" y="21728"/>
                    <a:pt x="4530" y="22407"/>
                    <a:pt x="6719" y="22407"/>
                  </a:cubicBezTo>
                  <a:cubicBezTo>
                    <a:pt x="8681" y="22407"/>
                    <a:pt x="10729" y="21862"/>
                    <a:pt x="11375" y="20758"/>
                  </a:cubicBezTo>
                  <a:cubicBezTo>
                    <a:pt x="11403" y="20782"/>
                    <a:pt x="11430" y="20793"/>
                    <a:pt x="11456" y="20793"/>
                  </a:cubicBezTo>
                  <a:cubicBezTo>
                    <a:pt x="12143" y="20793"/>
                    <a:pt x="12172" y="13005"/>
                    <a:pt x="12943" y="9117"/>
                  </a:cubicBezTo>
                  <a:cubicBezTo>
                    <a:pt x="13276" y="7315"/>
                    <a:pt x="13977" y="3913"/>
                    <a:pt x="12576" y="2379"/>
                  </a:cubicBezTo>
                  <a:cubicBezTo>
                    <a:pt x="11252" y="897"/>
                    <a:pt x="9063" y="0"/>
                    <a:pt x="68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26"/>
            <p:cNvSpPr/>
            <p:nvPr/>
          </p:nvSpPr>
          <p:spPr>
            <a:xfrm>
              <a:off x="6734860" y="2570546"/>
              <a:ext cx="178634" cy="289107"/>
            </a:xfrm>
            <a:custGeom>
              <a:avLst/>
              <a:gdLst/>
              <a:ahLst/>
              <a:cxnLst/>
              <a:rect l="l" t="t" r="r" b="b"/>
              <a:pathLst>
                <a:path w="4437" h="7181" extrusionOk="0">
                  <a:moveTo>
                    <a:pt x="3556" y="0"/>
                  </a:moveTo>
                  <a:cubicBezTo>
                    <a:pt x="3427" y="0"/>
                    <a:pt x="2804" y="1143"/>
                    <a:pt x="1902" y="1349"/>
                  </a:cubicBezTo>
                  <a:cubicBezTo>
                    <a:pt x="0" y="1750"/>
                    <a:pt x="767" y="3985"/>
                    <a:pt x="968" y="5119"/>
                  </a:cubicBezTo>
                  <a:cubicBezTo>
                    <a:pt x="1034" y="5686"/>
                    <a:pt x="1068" y="6587"/>
                    <a:pt x="1701" y="6953"/>
                  </a:cubicBezTo>
                  <a:cubicBezTo>
                    <a:pt x="1959" y="7105"/>
                    <a:pt x="2251" y="7181"/>
                    <a:pt x="2540" y="7181"/>
                  </a:cubicBezTo>
                  <a:cubicBezTo>
                    <a:pt x="2887" y="7181"/>
                    <a:pt x="3230" y="7072"/>
                    <a:pt x="3503" y="6853"/>
                  </a:cubicBezTo>
                  <a:cubicBezTo>
                    <a:pt x="4103" y="6320"/>
                    <a:pt x="4337" y="5519"/>
                    <a:pt x="4303" y="4752"/>
                  </a:cubicBezTo>
                  <a:cubicBezTo>
                    <a:pt x="4237" y="4151"/>
                    <a:pt x="4437" y="2650"/>
                    <a:pt x="4337" y="2050"/>
                  </a:cubicBezTo>
                  <a:cubicBezTo>
                    <a:pt x="4003" y="716"/>
                    <a:pt x="3536" y="349"/>
                    <a:pt x="3536" y="349"/>
                  </a:cubicBezTo>
                  <a:cubicBezTo>
                    <a:pt x="3589" y="99"/>
                    <a:pt x="3594" y="0"/>
                    <a:pt x="3556" y="0"/>
                  </a:cubicBezTo>
                  <a:close/>
                </a:path>
              </a:pathLst>
            </a:custGeom>
            <a:solidFill>
              <a:srgbClr val="D25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26"/>
            <p:cNvSpPr/>
            <p:nvPr/>
          </p:nvSpPr>
          <p:spPr>
            <a:xfrm>
              <a:off x="6553529" y="2293154"/>
              <a:ext cx="392213" cy="474826"/>
            </a:xfrm>
            <a:custGeom>
              <a:avLst/>
              <a:gdLst/>
              <a:ahLst/>
              <a:cxnLst/>
              <a:rect l="l" t="t" r="r" b="b"/>
              <a:pathLst>
                <a:path w="9742" h="11794" extrusionOk="0">
                  <a:moveTo>
                    <a:pt x="2169" y="0"/>
                  </a:moveTo>
                  <a:cubicBezTo>
                    <a:pt x="1769" y="1335"/>
                    <a:pt x="335" y="2135"/>
                    <a:pt x="68" y="3736"/>
                  </a:cubicBezTo>
                  <a:cubicBezTo>
                    <a:pt x="34" y="3836"/>
                    <a:pt x="34" y="3970"/>
                    <a:pt x="1" y="4070"/>
                  </a:cubicBezTo>
                  <a:cubicBezTo>
                    <a:pt x="201" y="5104"/>
                    <a:pt x="535" y="6105"/>
                    <a:pt x="735" y="6738"/>
                  </a:cubicBezTo>
                  <a:cubicBezTo>
                    <a:pt x="1317" y="8422"/>
                    <a:pt x="2798" y="11793"/>
                    <a:pt x="5385" y="11793"/>
                  </a:cubicBezTo>
                  <a:cubicBezTo>
                    <a:pt x="5616" y="11793"/>
                    <a:pt x="5856" y="11766"/>
                    <a:pt x="6105" y="11709"/>
                  </a:cubicBezTo>
                  <a:cubicBezTo>
                    <a:pt x="7773" y="11308"/>
                    <a:pt x="8841" y="9207"/>
                    <a:pt x="9208" y="7939"/>
                  </a:cubicBezTo>
                  <a:cubicBezTo>
                    <a:pt x="9541" y="6805"/>
                    <a:pt x="9741" y="5604"/>
                    <a:pt x="9708" y="4437"/>
                  </a:cubicBezTo>
                  <a:cubicBezTo>
                    <a:pt x="6739" y="3970"/>
                    <a:pt x="4137" y="2335"/>
                    <a:pt x="2169" y="0"/>
                  </a:cubicBezTo>
                  <a:close/>
                </a:path>
              </a:pathLst>
            </a:custGeom>
            <a:solidFill>
              <a:srgbClr val="DC88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26"/>
            <p:cNvSpPr/>
            <p:nvPr/>
          </p:nvSpPr>
          <p:spPr>
            <a:xfrm>
              <a:off x="6905402" y="2411116"/>
              <a:ext cx="112164" cy="140628"/>
            </a:xfrm>
            <a:custGeom>
              <a:avLst/>
              <a:gdLst/>
              <a:ahLst/>
              <a:cxnLst/>
              <a:rect l="l" t="t" r="r" b="b"/>
              <a:pathLst>
                <a:path w="2786" h="3493" extrusionOk="0">
                  <a:moveTo>
                    <a:pt x="1399" y="1"/>
                  </a:moveTo>
                  <a:cubicBezTo>
                    <a:pt x="1283" y="1"/>
                    <a:pt x="1161" y="23"/>
                    <a:pt x="1035" y="72"/>
                  </a:cubicBezTo>
                  <a:cubicBezTo>
                    <a:pt x="167" y="406"/>
                    <a:pt x="367" y="1473"/>
                    <a:pt x="434" y="2207"/>
                  </a:cubicBezTo>
                  <a:lnTo>
                    <a:pt x="1" y="3008"/>
                  </a:lnTo>
                  <a:cubicBezTo>
                    <a:pt x="248" y="3350"/>
                    <a:pt x="527" y="3492"/>
                    <a:pt x="804" y="3492"/>
                  </a:cubicBezTo>
                  <a:cubicBezTo>
                    <a:pt x="1797" y="3492"/>
                    <a:pt x="2786" y="1678"/>
                    <a:pt x="2369" y="740"/>
                  </a:cubicBezTo>
                  <a:cubicBezTo>
                    <a:pt x="2185" y="318"/>
                    <a:pt x="1834" y="1"/>
                    <a:pt x="1399" y="1"/>
                  </a:cubicBezTo>
                  <a:close/>
                </a:path>
              </a:pathLst>
            </a:custGeom>
            <a:solidFill>
              <a:srgbClr val="D25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26"/>
            <p:cNvSpPr/>
            <p:nvPr/>
          </p:nvSpPr>
          <p:spPr>
            <a:xfrm>
              <a:off x="6597855" y="2942066"/>
              <a:ext cx="48393" cy="401271"/>
            </a:xfrm>
            <a:custGeom>
              <a:avLst/>
              <a:gdLst/>
              <a:ahLst/>
              <a:cxnLst/>
              <a:rect l="l" t="t" r="r" b="b"/>
              <a:pathLst>
                <a:path w="1202" h="9967" extrusionOk="0">
                  <a:moveTo>
                    <a:pt x="1112" y="0"/>
                  </a:moveTo>
                  <a:cubicBezTo>
                    <a:pt x="1080" y="0"/>
                    <a:pt x="1049" y="19"/>
                    <a:pt x="1035" y="60"/>
                  </a:cubicBezTo>
                  <a:cubicBezTo>
                    <a:pt x="501" y="1628"/>
                    <a:pt x="134" y="3263"/>
                    <a:pt x="67" y="4897"/>
                  </a:cubicBezTo>
                  <a:cubicBezTo>
                    <a:pt x="1" y="6565"/>
                    <a:pt x="568" y="8266"/>
                    <a:pt x="935" y="9868"/>
                  </a:cubicBezTo>
                  <a:cubicBezTo>
                    <a:pt x="949" y="9938"/>
                    <a:pt x="998" y="9966"/>
                    <a:pt x="1048" y="9966"/>
                  </a:cubicBezTo>
                  <a:cubicBezTo>
                    <a:pt x="1117" y="9966"/>
                    <a:pt x="1188" y="9912"/>
                    <a:pt x="1168" y="9834"/>
                  </a:cubicBezTo>
                  <a:cubicBezTo>
                    <a:pt x="901" y="8233"/>
                    <a:pt x="601" y="6565"/>
                    <a:pt x="568" y="4931"/>
                  </a:cubicBezTo>
                  <a:cubicBezTo>
                    <a:pt x="501" y="3296"/>
                    <a:pt x="1168" y="1728"/>
                    <a:pt x="1202" y="94"/>
                  </a:cubicBezTo>
                  <a:cubicBezTo>
                    <a:pt x="1202" y="36"/>
                    <a:pt x="1157" y="0"/>
                    <a:pt x="1112" y="0"/>
                  </a:cubicBezTo>
                  <a:close/>
                </a:path>
              </a:pathLst>
            </a:custGeom>
            <a:solidFill>
              <a:srgbClr val="60A3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26"/>
            <p:cNvSpPr/>
            <p:nvPr/>
          </p:nvSpPr>
          <p:spPr>
            <a:xfrm>
              <a:off x="6991357" y="2861224"/>
              <a:ext cx="310244" cy="990195"/>
            </a:xfrm>
            <a:custGeom>
              <a:avLst/>
              <a:gdLst/>
              <a:ahLst/>
              <a:cxnLst/>
              <a:rect l="l" t="t" r="r" b="b"/>
              <a:pathLst>
                <a:path w="7706" h="24595" extrusionOk="0">
                  <a:moveTo>
                    <a:pt x="1468" y="0"/>
                  </a:moveTo>
                  <a:lnTo>
                    <a:pt x="668" y="2602"/>
                  </a:lnTo>
                  <a:cubicBezTo>
                    <a:pt x="0" y="4337"/>
                    <a:pt x="1135" y="6405"/>
                    <a:pt x="1635" y="8106"/>
                  </a:cubicBezTo>
                  <a:cubicBezTo>
                    <a:pt x="2235" y="10108"/>
                    <a:pt x="2802" y="12176"/>
                    <a:pt x="3236" y="14244"/>
                  </a:cubicBezTo>
                  <a:cubicBezTo>
                    <a:pt x="3603" y="15845"/>
                    <a:pt x="3736" y="17546"/>
                    <a:pt x="3169" y="19081"/>
                  </a:cubicBezTo>
                  <a:cubicBezTo>
                    <a:pt x="2636" y="20415"/>
                    <a:pt x="1001" y="21082"/>
                    <a:pt x="534" y="22316"/>
                  </a:cubicBezTo>
                  <a:cubicBezTo>
                    <a:pt x="12" y="23692"/>
                    <a:pt x="1244" y="24595"/>
                    <a:pt x="2587" y="24595"/>
                  </a:cubicBezTo>
                  <a:cubicBezTo>
                    <a:pt x="3133" y="24595"/>
                    <a:pt x="3697" y="24446"/>
                    <a:pt x="4170" y="24118"/>
                  </a:cubicBezTo>
                  <a:cubicBezTo>
                    <a:pt x="5938" y="22883"/>
                    <a:pt x="7039" y="20915"/>
                    <a:pt x="7306" y="18981"/>
                  </a:cubicBezTo>
                  <a:cubicBezTo>
                    <a:pt x="7706" y="16345"/>
                    <a:pt x="7572" y="13677"/>
                    <a:pt x="7072" y="11042"/>
                  </a:cubicBezTo>
                  <a:cubicBezTo>
                    <a:pt x="6972" y="10441"/>
                    <a:pt x="6839" y="9807"/>
                    <a:pt x="6672" y="9174"/>
                  </a:cubicBezTo>
                  <a:cubicBezTo>
                    <a:pt x="6238" y="7339"/>
                    <a:pt x="5638" y="5438"/>
                    <a:pt x="4637" y="3903"/>
                  </a:cubicBezTo>
                  <a:cubicBezTo>
                    <a:pt x="3336" y="1868"/>
                    <a:pt x="2435" y="367"/>
                    <a:pt x="14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26"/>
            <p:cNvSpPr/>
            <p:nvPr/>
          </p:nvSpPr>
          <p:spPr>
            <a:xfrm>
              <a:off x="6815421" y="3735391"/>
              <a:ext cx="304527" cy="206494"/>
            </a:xfrm>
            <a:custGeom>
              <a:avLst/>
              <a:gdLst/>
              <a:ahLst/>
              <a:cxnLst/>
              <a:rect l="l" t="t" r="r" b="b"/>
              <a:pathLst>
                <a:path w="7564" h="5129" extrusionOk="0">
                  <a:moveTo>
                    <a:pt x="5910" y="0"/>
                  </a:moveTo>
                  <a:cubicBezTo>
                    <a:pt x="5765" y="0"/>
                    <a:pt x="5618" y="13"/>
                    <a:pt x="5471" y="36"/>
                  </a:cubicBezTo>
                  <a:cubicBezTo>
                    <a:pt x="5337" y="25"/>
                    <a:pt x="5196" y="20"/>
                    <a:pt x="5051" y="20"/>
                  </a:cubicBezTo>
                  <a:cubicBezTo>
                    <a:pt x="3462" y="20"/>
                    <a:pt x="1349" y="656"/>
                    <a:pt x="1869" y="1237"/>
                  </a:cubicBezTo>
                  <a:cubicBezTo>
                    <a:pt x="1932" y="1293"/>
                    <a:pt x="2045" y="1310"/>
                    <a:pt x="2177" y="1310"/>
                  </a:cubicBezTo>
                  <a:cubicBezTo>
                    <a:pt x="2359" y="1310"/>
                    <a:pt x="2575" y="1279"/>
                    <a:pt x="2744" y="1279"/>
                  </a:cubicBezTo>
                  <a:cubicBezTo>
                    <a:pt x="3036" y="1279"/>
                    <a:pt x="3186" y="1371"/>
                    <a:pt x="2769" y="1871"/>
                  </a:cubicBezTo>
                  <a:cubicBezTo>
                    <a:pt x="1969" y="2305"/>
                    <a:pt x="701" y="3372"/>
                    <a:pt x="267" y="3972"/>
                  </a:cubicBezTo>
                  <a:cubicBezTo>
                    <a:pt x="1" y="4339"/>
                    <a:pt x="368" y="4740"/>
                    <a:pt x="701" y="4940"/>
                  </a:cubicBezTo>
                  <a:cubicBezTo>
                    <a:pt x="932" y="5078"/>
                    <a:pt x="1219" y="5129"/>
                    <a:pt x="1526" y="5129"/>
                  </a:cubicBezTo>
                  <a:cubicBezTo>
                    <a:pt x="2106" y="5129"/>
                    <a:pt x="2757" y="4949"/>
                    <a:pt x="3236" y="4840"/>
                  </a:cubicBezTo>
                  <a:cubicBezTo>
                    <a:pt x="4937" y="4406"/>
                    <a:pt x="7373" y="3572"/>
                    <a:pt x="7506" y="1537"/>
                  </a:cubicBezTo>
                  <a:cubicBezTo>
                    <a:pt x="7563" y="449"/>
                    <a:pt x="6785" y="0"/>
                    <a:pt x="5910" y="0"/>
                  </a:cubicBezTo>
                  <a:close/>
                </a:path>
              </a:pathLst>
            </a:custGeom>
            <a:solidFill>
              <a:srgbClr val="D25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26"/>
            <p:cNvSpPr/>
            <p:nvPr/>
          </p:nvSpPr>
          <p:spPr>
            <a:xfrm>
              <a:off x="6569673" y="2790044"/>
              <a:ext cx="517180" cy="948244"/>
            </a:xfrm>
            <a:custGeom>
              <a:avLst/>
              <a:gdLst/>
              <a:ahLst/>
              <a:cxnLst/>
              <a:rect l="l" t="t" r="r" b="b"/>
              <a:pathLst>
                <a:path w="12846" h="23553" extrusionOk="0">
                  <a:moveTo>
                    <a:pt x="3403" y="0"/>
                  </a:moveTo>
                  <a:cubicBezTo>
                    <a:pt x="1902" y="34"/>
                    <a:pt x="1168" y="968"/>
                    <a:pt x="801" y="2369"/>
                  </a:cubicBezTo>
                  <a:cubicBezTo>
                    <a:pt x="434" y="3703"/>
                    <a:pt x="200" y="5438"/>
                    <a:pt x="367" y="6972"/>
                  </a:cubicBezTo>
                  <a:cubicBezTo>
                    <a:pt x="0" y="8306"/>
                    <a:pt x="367" y="10008"/>
                    <a:pt x="467" y="11108"/>
                  </a:cubicBezTo>
                  <a:cubicBezTo>
                    <a:pt x="834" y="14211"/>
                    <a:pt x="1335" y="17246"/>
                    <a:pt x="1601" y="20348"/>
                  </a:cubicBezTo>
                  <a:cubicBezTo>
                    <a:pt x="1234" y="21883"/>
                    <a:pt x="1802" y="22416"/>
                    <a:pt x="3469" y="23050"/>
                  </a:cubicBezTo>
                  <a:cubicBezTo>
                    <a:pt x="4232" y="23320"/>
                    <a:pt x="5243" y="23552"/>
                    <a:pt x="6213" y="23552"/>
                  </a:cubicBezTo>
                  <a:cubicBezTo>
                    <a:pt x="7280" y="23552"/>
                    <a:pt x="8297" y="23271"/>
                    <a:pt x="8873" y="22450"/>
                  </a:cubicBezTo>
                  <a:cubicBezTo>
                    <a:pt x="9874" y="21015"/>
                    <a:pt x="9540" y="19214"/>
                    <a:pt x="9407" y="17613"/>
                  </a:cubicBezTo>
                  <a:cubicBezTo>
                    <a:pt x="9173" y="14711"/>
                    <a:pt x="9240" y="11842"/>
                    <a:pt x="8773" y="8940"/>
                  </a:cubicBezTo>
                  <a:cubicBezTo>
                    <a:pt x="8706" y="8540"/>
                    <a:pt x="8640" y="8106"/>
                    <a:pt x="8540" y="7706"/>
                  </a:cubicBezTo>
                  <a:cubicBezTo>
                    <a:pt x="9100" y="5257"/>
                    <a:pt x="10000" y="1922"/>
                    <a:pt x="11539" y="1922"/>
                  </a:cubicBezTo>
                  <a:cubicBezTo>
                    <a:pt x="11740" y="1922"/>
                    <a:pt x="11952" y="1979"/>
                    <a:pt x="12176" y="2102"/>
                  </a:cubicBezTo>
                  <a:cubicBezTo>
                    <a:pt x="12237" y="2133"/>
                    <a:pt x="12299" y="2146"/>
                    <a:pt x="12359" y="2146"/>
                  </a:cubicBezTo>
                  <a:cubicBezTo>
                    <a:pt x="12626" y="2146"/>
                    <a:pt x="12846" y="1874"/>
                    <a:pt x="12709" y="1602"/>
                  </a:cubicBezTo>
                  <a:cubicBezTo>
                    <a:pt x="12340" y="776"/>
                    <a:pt x="11335" y="276"/>
                    <a:pt x="10374" y="276"/>
                  </a:cubicBezTo>
                  <a:cubicBezTo>
                    <a:pt x="9859" y="276"/>
                    <a:pt x="9357" y="420"/>
                    <a:pt x="8973" y="734"/>
                  </a:cubicBezTo>
                  <a:cubicBezTo>
                    <a:pt x="7706" y="1735"/>
                    <a:pt x="7139" y="3336"/>
                    <a:pt x="6838" y="4971"/>
                  </a:cubicBezTo>
                  <a:cubicBezTo>
                    <a:pt x="6572" y="4837"/>
                    <a:pt x="6305" y="4737"/>
                    <a:pt x="5971" y="4670"/>
                  </a:cubicBezTo>
                  <a:cubicBezTo>
                    <a:pt x="5591" y="4587"/>
                    <a:pt x="5172" y="4546"/>
                    <a:pt x="4741" y="4546"/>
                  </a:cubicBezTo>
                  <a:cubicBezTo>
                    <a:pt x="3963" y="4546"/>
                    <a:pt x="3144" y="4680"/>
                    <a:pt x="2435" y="4937"/>
                  </a:cubicBezTo>
                  <a:cubicBezTo>
                    <a:pt x="2235" y="3269"/>
                    <a:pt x="2202" y="1602"/>
                    <a:pt x="3569" y="668"/>
                  </a:cubicBezTo>
                  <a:cubicBezTo>
                    <a:pt x="3836" y="467"/>
                    <a:pt x="3803" y="0"/>
                    <a:pt x="34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26"/>
            <p:cNvSpPr/>
            <p:nvPr/>
          </p:nvSpPr>
          <p:spPr>
            <a:xfrm>
              <a:off x="6470271" y="1867726"/>
              <a:ext cx="420395" cy="275580"/>
            </a:xfrm>
            <a:custGeom>
              <a:avLst/>
              <a:gdLst/>
              <a:ahLst/>
              <a:cxnLst/>
              <a:rect l="l" t="t" r="r" b="b"/>
              <a:pathLst>
                <a:path w="10442" h="6845" extrusionOk="0">
                  <a:moveTo>
                    <a:pt x="8109" y="0"/>
                  </a:moveTo>
                  <a:cubicBezTo>
                    <a:pt x="7530" y="0"/>
                    <a:pt x="6925" y="1031"/>
                    <a:pt x="6706" y="1361"/>
                  </a:cubicBezTo>
                  <a:cubicBezTo>
                    <a:pt x="6305" y="1928"/>
                    <a:pt x="5838" y="2461"/>
                    <a:pt x="5605" y="3095"/>
                  </a:cubicBezTo>
                  <a:cubicBezTo>
                    <a:pt x="5371" y="3696"/>
                    <a:pt x="5405" y="4396"/>
                    <a:pt x="5305" y="5063"/>
                  </a:cubicBezTo>
                  <a:cubicBezTo>
                    <a:pt x="4637" y="3229"/>
                    <a:pt x="2703" y="2595"/>
                    <a:pt x="1368" y="1194"/>
                  </a:cubicBezTo>
                  <a:cubicBezTo>
                    <a:pt x="1318" y="1144"/>
                    <a:pt x="1260" y="1119"/>
                    <a:pt x="1206" y="1119"/>
                  </a:cubicBezTo>
                  <a:cubicBezTo>
                    <a:pt x="1152" y="1119"/>
                    <a:pt x="1102" y="1144"/>
                    <a:pt x="1068" y="1194"/>
                  </a:cubicBezTo>
                  <a:cubicBezTo>
                    <a:pt x="1" y="2328"/>
                    <a:pt x="768" y="3796"/>
                    <a:pt x="1635" y="4796"/>
                  </a:cubicBezTo>
                  <a:cubicBezTo>
                    <a:pt x="2102" y="5330"/>
                    <a:pt x="2736" y="5797"/>
                    <a:pt x="3437" y="6031"/>
                  </a:cubicBezTo>
                  <a:cubicBezTo>
                    <a:pt x="3618" y="6099"/>
                    <a:pt x="3800" y="6128"/>
                    <a:pt x="3981" y="6128"/>
                  </a:cubicBezTo>
                  <a:cubicBezTo>
                    <a:pt x="4330" y="6128"/>
                    <a:pt x="4674" y="6018"/>
                    <a:pt x="5004" y="5864"/>
                  </a:cubicBezTo>
                  <a:lnTo>
                    <a:pt x="5004" y="5864"/>
                  </a:lnTo>
                  <a:cubicBezTo>
                    <a:pt x="4838" y="6231"/>
                    <a:pt x="5071" y="6631"/>
                    <a:pt x="5672" y="6765"/>
                  </a:cubicBezTo>
                  <a:cubicBezTo>
                    <a:pt x="5903" y="6821"/>
                    <a:pt x="6144" y="6844"/>
                    <a:pt x="6390" y="6844"/>
                  </a:cubicBezTo>
                  <a:cubicBezTo>
                    <a:pt x="7319" y="6844"/>
                    <a:pt x="8324" y="6508"/>
                    <a:pt x="9141" y="6298"/>
                  </a:cubicBezTo>
                  <a:cubicBezTo>
                    <a:pt x="9441" y="6197"/>
                    <a:pt x="9941" y="6164"/>
                    <a:pt x="10175" y="5931"/>
                  </a:cubicBezTo>
                  <a:cubicBezTo>
                    <a:pt x="10442" y="5630"/>
                    <a:pt x="10308" y="5197"/>
                    <a:pt x="10008" y="4997"/>
                  </a:cubicBezTo>
                  <a:cubicBezTo>
                    <a:pt x="9975" y="4963"/>
                    <a:pt x="9941" y="4963"/>
                    <a:pt x="9941" y="4963"/>
                  </a:cubicBezTo>
                  <a:cubicBezTo>
                    <a:pt x="9391" y="4905"/>
                    <a:pt x="8821" y="4860"/>
                    <a:pt x="8255" y="4860"/>
                  </a:cubicBezTo>
                  <a:cubicBezTo>
                    <a:pt x="7517" y="4860"/>
                    <a:pt x="6785" y="4937"/>
                    <a:pt x="6105" y="5163"/>
                  </a:cubicBezTo>
                  <a:cubicBezTo>
                    <a:pt x="6072" y="5163"/>
                    <a:pt x="6072" y="5130"/>
                    <a:pt x="6072" y="5130"/>
                  </a:cubicBezTo>
                  <a:cubicBezTo>
                    <a:pt x="6906" y="4730"/>
                    <a:pt x="7806" y="4196"/>
                    <a:pt x="8273" y="3496"/>
                  </a:cubicBezTo>
                  <a:cubicBezTo>
                    <a:pt x="8807" y="2728"/>
                    <a:pt x="9241" y="960"/>
                    <a:pt x="8474" y="160"/>
                  </a:cubicBezTo>
                  <a:cubicBezTo>
                    <a:pt x="8356" y="48"/>
                    <a:pt x="8233" y="0"/>
                    <a:pt x="81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26"/>
            <p:cNvSpPr/>
            <p:nvPr/>
          </p:nvSpPr>
          <p:spPr>
            <a:xfrm>
              <a:off x="6107689" y="3356061"/>
              <a:ext cx="91350" cy="55760"/>
            </a:xfrm>
            <a:custGeom>
              <a:avLst/>
              <a:gdLst/>
              <a:ahLst/>
              <a:cxnLst/>
              <a:rect l="l" t="t" r="r" b="b"/>
              <a:pathLst>
                <a:path w="2269" h="1385" extrusionOk="0">
                  <a:moveTo>
                    <a:pt x="558" y="0"/>
                  </a:moveTo>
                  <a:cubicBezTo>
                    <a:pt x="461" y="0"/>
                    <a:pt x="372" y="24"/>
                    <a:pt x="301" y="85"/>
                  </a:cubicBezTo>
                  <a:cubicBezTo>
                    <a:pt x="0" y="285"/>
                    <a:pt x="234" y="785"/>
                    <a:pt x="467" y="952"/>
                  </a:cubicBezTo>
                  <a:cubicBezTo>
                    <a:pt x="768" y="1152"/>
                    <a:pt x="1068" y="1219"/>
                    <a:pt x="1401" y="1219"/>
                  </a:cubicBezTo>
                  <a:cubicBezTo>
                    <a:pt x="1538" y="1333"/>
                    <a:pt x="1706" y="1385"/>
                    <a:pt x="1873" y="1385"/>
                  </a:cubicBezTo>
                  <a:cubicBezTo>
                    <a:pt x="1951" y="1385"/>
                    <a:pt x="2028" y="1374"/>
                    <a:pt x="2102" y="1352"/>
                  </a:cubicBezTo>
                  <a:cubicBezTo>
                    <a:pt x="2235" y="1286"/>
                    <a:pt x="2269" y="1186"/>
                    <a:pt x="2235" y="1086"/>
                  </a:cubicBezTo>
                  <a:cubicBezTo>
                    <a:pt x="2035" y="652"/>
                    <a:pt x="1568" y="485"/>
                    <a:pt x="1201" y="218"/>
                  </a:cubicBezTo>
                  <a:cubicBezTo>
                    <a:pt x="1039" y="125"/>
                    <a:pt x="779" y="0"/>
                    <a:pt x="558" y="0"/>
                  </a:cubicBezTo>
                  <a:close/>
                </a:path>
              </a:pathLst>
            </a:custGeom>
            <a:solidFill>
              <a:srgbClr val="D25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26"/>
            <p:cNvSpPr/>
            <p:nvPr/>
          </p:nvSpPr>
          <p:spPr>
            <a:xfrm>
              <a:off x="5503426" y="3380740"/>
              <a:ext cx="803066" cy="625922"/>
            </a:xfrm>
            <a:custGeom>
              <a:avLst/>
              <a:gdLst/>
              <a:ahLst/>
              <a:cxnLst/>
              <a:rect l="l" t="t" r="r" b="b"/>
              <a:pathLst>
                <a:path w="19947" h="15547" extrusionOk="0">
                  <a:moveTo>
                    <a:pt x="16478" y="2116"/>
                  </a:moveTo>
                  <a:cubicBezTo>
                    <a:pt x="16564" y="2116"/>
                    <a:pt x="16652" y="2124"/>
                    <a:pt x="16744" y="2140"/>
                  </a:cubicBezTo>
                  <a:cubicBezTo>
                    <a:pt x="17878" y="2374"/>
                    <a:pt x="17978" y="3875"/>
                    <a:pt x="17711" y="4742"/>
                  </a:cubicBezTo>
                  <a:cubicBezTo>
                    <a:pt x="17511" y="5376"/>
                    <a:pt x="17078" y="5977"/>
                    <a:pt x="16544" y="6444"/>
                  </a:cubicBezTo>
                  <a:cubicBezTo>
                    <a:pt x="16344" y="6143"/>
                    <a:pt x="16110" y="5876"/>
                    <a:pt x="15843" y="5610"/>
                  </a:cubicBezTo>
                  <a:cubicBezTo>
                    <a:pt x="15310" y="4976"/>
                    <a:pt x="14776" y="4342"/>
                    <a:pt x="14209" y="3742"/>
                  </a:cubicBezTo>
                  <a:cubicBezTo>
                    <a:pt x="14912" y="3069"/>
                    <a:pt x="15531" y="2116"/>
                    <a:pt x="16478" y="2116"/>
                  </a:cubicBezTo>
                  <a:close/>
                  <a:moveTo>
                    <a:pt x="16197" y="1"/>
                  </a:moveTo>
                  <a:cubicBezTo>
                    <a:pt x="14810" y="1"/>
                    <a:pt x="13416" y="1347"/>
                    <a:pt x="12674" y="2507"/>
                  </a:cubicBezTo>
                  <a:cubicBezTo>
                    <a:pt x="12608" y="2474"/>
                    <a:pt x="12541" y="2474"/>
                    <a:pt x="12474" y="2441"/>
                  </a:cubicBezTo>
                  <a:cubicBezTo>
                    <a:pt x="12446" y="2439"/>
                    <a:pt x="12417" y="2438"/>
                    <a:pt x="12388" y="2438"/>
                  </a:cubicBezTo>
                  <a:cubicBezTo>
                    <a:pt x="11921" y="2438"/>
                    <a:pt x="11484" y="2688"/>
                    <a:pt x="11107" y="2908"/>
                  </a:cubicBezTo>
                  <a:cubicBezTo>
                    <a:pt x="10206" y="3375"/>
                    <a:pt x="9472" y="4109"/>
                    <a:pt x="8638" y="4642"/>
                  </a:cubicBezTo>
                  <a:cubicBezTo>
                    <a:pt x="7938" y="5143"/>
                    <a:pt x="6603" y="5943"/>
                    <a:pt x="6770" y="7011"/>
                  </a:cubicBezTo>
                  <a:cubicBezTo>
                    <a:pt x="6870" y="7578"/>
                    <a:pt x="7137" y="8111"/>
                    <a:pt x="7371" y="8645"/>
                  </a:cubicBezTo>
                  <a:cubicBezTo>
                    <a:pt x="7771" y="9512"/>
                    <a:pt x="8071" y="10446"/>
                    <a:pt x="8205" y="11380"/>
                  </a:cubicBezTo>
                  <a:cubicBezTo>
                    <a:pt x="7004" y="11147"/>
                    <a:pt x="6136" y="10113"/>
                    <a:pt x="5102" y="9546"/>
                  </a:cubicBezTo>
                  <a:cubicBezTo>
                    <a:pt x="5036" y="9479"/>
                    <a:pt x="4936" y="9446"/>
                    <a:pt x="4835" y="9412"/>
                  </a:cubicBezTo>
                  <a:cubicBezTo>
                    <a:pt x="4835" y="9379"/>
                    <a:pt x="4802" y="9379"/>
                    <a:pt x="4802" y="9379"/>
                  </a:cubicBezTo>
                  <a:cubicBezTo>
                    <a:pt x="5069" y="8478"/>
                    <a:pt x="5002" y="7311"/>
                    <a:pt x="4469" y="6677"/>
                  </a:cubicBezTo>
                  <a:cubicBezTo>
                    <a:pt x="4215" y="6354"/>
                    <a:pt x="3865" y="6142"/>
                    <a:pt x="3397" y="6142"/>
                  </a:cubicBezTo>
                  <a:cubicBezTo>
                    <a:pt x="3189" y="6142"/>
                    <a:pt x="2957" y="6184"/>
                    <a:pt x="2701" y="6277"/>
                  </a:cubicBezTo>
                  <a:cubicBezTo>
                    <a:pt x="632" y="7044"/>
                    <a:pt x="99" y="9012"/>
                    <a:pt x="32" y="11013"/>
                  </a:cubicBezTo>
                  <a:cubicBezTo>
                    <a:pt x="1" y="11978"/>
                    <a:pt x="173" y="13812"/>
                    <a:pt x="1332" y="13812"/>
                  </a:cubicBezTo>
                  <a:cubicBezTo>
                    <a:pt x="1416" y="13812"/>
                    <a:pt x="1505" y="13802"/>
                    <a:pt x="1600" y="13782"/>
                  </a:cubicBezTo>
                  <a:cubicBezTo>
                    <a:pt x="1667" y="13749"/>
                    <a:pt x="1733" y="13749"/>
                    <a:pt x="1833" y="13715"/>
                  </a:cubicBezTo>
                  <a:cubicBezTo>
                    <a:pt x="2801" y="13382"/>
                    <a:pt x="3668" y="12281"/>
                    <a:pt x="4202" y="11080"/>
                  </a:cubicBezTo>
                  <a:cubicBezTo>
                    <a:pt x="4235" y="11114"/>
                    <a:pt x="4268" y="11147"/>
                    <a:pt x="4335" y="11214"/>
                  </a:cubicBezTo>
                  <a:cubicBezTo>
                    <a:pt x="4769" y="11581"/>
                    <a:pt x="5302" y="11881"/>
                    <a:pt x="5736" y="12181"/>
                  </a:cubicBezTo>
                  <a:cubicBezTo>
                    <a:pt x="6837" y="12948"/>
                    <a:pt x="7971" y="13782"/>
                    <a:pt x="9239" y="14216"/>
                  </a:cubicBezTo>
                  <a:cubicBezTo>
                    <a:pt x="9606" y="14616"/>
                    <a:pt x="9906" y="15283"/>
                    <a:pt x="10439" y="15450"/>
                  </a:cubicBezTo>
                  <a:cubicBezTo>
                    <a:pt x="10655" y="15517"/>
                    <a:pt x="10870" y="15547"/>
                    <a:pt x="11086" y="15547"/>
                  </a:cubicBezTo>
                  <a:cubicBezTo>
                    <a:pt x="11404" y="15547"/>
                    <a:pt x="11722" y="15483"/>
                    <a:pt x="12041" y="15383"/>
                  </a:cubicBezTo>
                  <a:cubicBezTo>
                    <a:pt x="13542" y="14950"/>
                    <a:pt x="14909" y="13949"/>
                    <a:pt x="16144" y="12982"/>
                  </a:cubicBezTo>
                  <a:cubicBezTo>
                    <a:pt x="17111" y="12248"/>
                    <a:pt x="18645" y="11080"/>
                    <a:pt x="18779" y="9746"/>
                  </a:cubicBezTo>
                  <a:cubicBezTo>
                    <a:pt x="18812" y="9179"/>
                    <a:pt x="18345" y="8645"/>
                    <a:pt x="18012" y="8245"/>
                  </a:cubicBezTo>
                  <a:cubicBezTo>
                    <a:pt x="17845" y="8045"/>
                    <a:pt x="17678" y="7811"/>
                    <a:pt x="17478" y="7611"/>
                  </a:cubicBezTo>
                  <a:cubicBezTo>
                    <a:pt x="17945" y="7344"/>
                    <a:pt x="18345" y="6944"/>
                    <a:pt x="18612" y="6644"/>
                  </a:cubicBezTo>
                  <a:cubicBezTo>
                    <a:pt x="19613" y="5510"/>
                    <a:pt x="19946" y="3842"/>
                    <a:pt x="19513" y="2441"/>
                  </a:cubicBezTo>
                  <a:cubicBezTo>
                    <a:pt x="19079" y="1040"/>
                    <a:pt x="17745" y="139"/>
                    <a:pt x="16344" y="6"/>
                  </a:cubicBezTo>
                  <a:cubicBezTo>
                    <a:pt x="16295" y="2"/>
                    <a:pt x="16246" y="1"/>
                    <a:pt x="161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26"/>
            <p:cNvSpPr/>
            <p:nvPr/>
          </p:nvSpPr>
          <p:spPr>
            <a:xfrm>
              <a:off x="5569170" y="3672102"/>
              <a:ext cx="32248" cy="42434"/>
            </a:xfrm>
            <a:custGeom>
              <a:avLst/>
              <a:gdLst/>
              <a:ahLst/>
              <a:cxnLst/>
              <a:rect l="l" t="t" r="r" b="b"/>
              <a:pathLst>
                <a:path w="801" h="1054" extrusionOk="0">
                  <a:moveTo>
                    <a:pt x="511" y="0"/>
                  </a:moveTo>
                  <a:cubicBezTo>
                    <a:pt x="260" y="0"/>
                    <a:pt x="3" y="397"/>
                    <a:pt x="34" y="708"/>
                  </a:cubicBezTo>
                  <a:cubicBezTo>
                    <a:pt x="34" y="774"/>
                    <a:pt x="0" y="841"/>
                    <a:pt x="0" y="908"/>
                  </a:cubicBezTo>
                  <a:cubicBezTo>
                    <a:pt x="0" y="1010"/>
                    <a:pt x="78" y="1053"/>
                    <a:pt x="159" y="1053"/>
                  </a:cubicBezTo>
                  <a:cubicBezTo>
                    <a:pt x="185" y="1053"/>
                    <a:pt x="210" y="1049"/>
                    <a:pt x="234" y="1041"/>
                  </a:cubicBezTo>
                  <a:cubicBezTo>
                    <a:pt x="434" y="941"/>
                    <a:pt x="601" y="774"/>
                    <a:pt x="701" y="574"/>
                  </a:cubicBezTo>
                  <a:cubicBezTo>
                    <a:pt x="767" y="407"/>
                    <a:pt x="801" y="74"/>
                    <a:pt x="567" y="7"/>
                  </a:cubicBezTo>
                  <a:cubicBezTo>
                    <a:pt x="549" y="2"/>
                    <a:pt x="530" y="0"/>
                    <a:pt x="5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26"/>
            <p:cNvSpPr/>
            <p:nvPr/>
          </p:nvSpPr>
          <p:spPr>
            <a:xfrm>
              <a:off x="5617523" y="3735914"/>
              <a:ext cx="28222" cy="41750"/>
            </a:xfrm>
            <a:custGeom>
              <a:avLst/>
              <a:gdLst/>
              <a:ahLst/>
              <a:cxnLst/>
              <a:rect l="l" t="t" r="r" b="b"/>
              <a:pathLst>
                <a:path w="701" h="1037" extrusionOk="0">
                  <a:moveTo>
                    <a:pt x="433" y="0"/>
                  </a:moveTo>
                  <a:cubicBezTo>
                    <a:pt x="376" y="0"/>
                    <a:pt x="317" y="19"/>
                    <a:pt x="267" y="57"/>
                  </a:cubicBezTo>
                  <a:cubicBezTo>
                    <a:pt x="67" y="223"/>
                    <a:pt x="0" y="490"/>
                    <a:pt x="0" y="724"/>
                  </a:cubicBezTo>
                  <a:cubicBezTo>
                    <a:pt x="0" y="790"/>
                    <a:pt x="33" y="824"/>
                    <a:pt x="33" y="857"/>
                  </a:cubicBezTo>
                  <a:cubicBezTo>
                    <a:pt x="67" y="891"/>
                    <a:pt x="67" y="924"/>
                    <a:pt x="100" y="924"/>
                  </a:cubicBezTo>
                  <a:cubicBezTo>
                    <a:pt x="125" y="999"/>
                    <a:pt x="206" y="1036"/>
                    <a:pt x="288" y="1036"/>
                  </a:cubicBezTo>
                  <a:cubicBezTo>
                    <a:pt x="315" y="1036"/>
                    <a:pt x="342" y="1032"/>
                    <a:pt x="367" y="1024"/>
                  </a:cubicBezTo>
                  <a:cubicBezTo>
                    <a:pt x="634" y="824"/>
                    <a:pt x="701" y="490"/>
                    <a:pt x="634" y="157"/>
                  </a:cubicBezTo>
                  <a:cubicBezTo>
                    <a:pt x="613" y="52"/>
                    <a:pt x="527" y="0"/>
                    <a:pt x="4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" name="Google Shape;717;p26"/>
            <p:cNvSpPr/>
            <p:nvPr/>
          </p:nvSpPr>
          <p:spPr>
            <a:xfrm>
              <a:off x="5536922" y="3758621"/>
              <a:ext cx="34785" cy="49600"/>
            </a:xfrm>
            <a:custGeom>
              <a:avLst/>
              <a:gdLst/>
              <a:ahLst/>
              <a:cxnLst/>
              <a:rect l="l" t="t" r="r" b="b"/>
              <a:pathLst>
                <a:path w="864" h="1232" extrusionOk="0">
                  <a:moveTo>
                    <a:pt x="559" y="0"/>
                  </a:moveTo>
                  <a:cubicBezTo>
                    <a:pt x="526" y="0"/>
                    <a:pt x="494" y="8"/>
                    <a:pt x="468" y="26"/>
                  </a:cubicBezTo>
                  <a:cubicBezTo>
                    <a:pt x="134" y="226"/>
                    <a:pt x="1" y="727"/>
                    <a:pt x="201" y="1027"/>
                  </a:cubicBezTo>
                  <a:cubicBezTo>
                    <a:pt x="167" y="1094"/>
                    <a:pt x="201" y="1194"/>
                    <a:pt x="301" y="1227"/>
                  </a:cubicBezTo>
                  <a:cubicBezTo>
                    <a:pt x="321" y="1230"/>
                    <a:pt x="340" y="1231"/>
                    <a:pt x="358" y="1231"/>
                  </a:cubicBezTo>
                  <a:cubicBezTo>
                    <a:pt x="806" y="1231"/>
                    <a:pt x="864" y="480"/>
                    <a:pt x="768" y="160"/>
                  </a:cubicBezTo>
                  <a:cubicBezTo>
                    <a:pt x="743" y="62"/>
                    <a:pt x="647" y="0"/>
                    <a:pt x="5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26"/>
            <p:cNvSpPr/>
            <p:nvPr/>
          </p:nvSpPr>
          <p:spPr>
            <a:xfrm>
              <a:off x="5579920" y="3819897"/>
              <a:ext cx="29551" cy="41508"/>
            </a:xfrm>
            <a:custGeom>
              <a:avLst/>
              <a:gdLst/>
              <a:ahLst/>
              <a:cxnLst/>
              <a:rect l="l" t="t" r="r" b="b"/>
              <a:pathLst>
                <a:path w="734" h="1031" extrusionOk="0">
                  <a:moveTo>
                    <a:pt x="541" y="0"/>
                  </a:moveTo>
                  <a:cubicBezTo>
                    <a:pt x="528" y="0"/>
                    <a:pt x="514" y="2"/>
                    <a:pt x="500" y="5"/>
                  </a:cubicBezTo>
                  <a:cubicBezTo>
                    <a:pt x="234" y="5"/>
                    <a:pt x="0" y="339"/>
                    <a:pt x="67" y="606"/>
                  </a:cubicBezTo>
                  <a:cubicBezTo>
                    <a:pt x="67" y="706"/>
                    <a:pt x="67" y="806"/>
                    <a:pt x="100" y="906"/>
                  </a:cubicBezTo>
                  <a:cubicBezTo>
                    <a:pt x="141" y="987"/>
                    <a:pt x="205" y="1031"/>
                    <a:pt x="280" y="1031"/>
                  </a:cubicBezTo>
                  <a:cubicBezTo>
                    <a:pt x="328" y="1031"/>
                    <a:pt x="381" y="1012"/>
                    <a:pt x="434" y="973"/>
                  </a:cubicBezTo>
                  <a:cubicBezTo>
                    <a:pt x="634" y="773"/>
                    <a:pt x="701" y="506"/>
                    <a:pt x="734" y="239"/>
                  </a:cubicBezTo>
                  <a:cubicBezTo>
                    <a:pt x="734" y="120"/>
                    <a:pt x="654" y="0"/>
                    <a:pt x="5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26"/>
            <p:cNvSpPr/>
            <p:nvPr/>
          </p:nvSpPr>
          <p:spPr>
            <a:xfrm>
              <a:off x="5535593" y="3860358"/>
              <a:ext cx="22868" cy="36194"/>
            </a:xfrm>
            <a:custGeom>
              <a:avLst/>
              <a:gdLst/>
              <a:ahLst/>
              <a:cxnLst/>
              <a:rect l="l" t="t" r="r" b="b"/>
              <a:pathLst>
                <a:path w="568" h="899" extrusionOk="0">
                  <a:moveTo>
                    <a:pt x="338" y="0"/>
                  </a:moveTo>
                  <a:cubicBezTo>
                    <a:pt x="236" y="0"/>
                    <a:pt x="132" y="58"/>
                    <a:pt x="100" y="168"/>
                  </a:cubicBezTo>
                  <a:cubicBezTo>
                    <a:pt x="67" y="235"/>
                    <a:pt x="34" y="335"/>
                    <a:pt x="34" y="401"/>
                  </a:cubicBezTo>
                  <a:cubicBezTo>
                    <a:pt x="0" y="501"/>
                    <a:pt x="0" y="635"/>
                    <a:pt x="67" y="735"/>
                  </a:cubicBezTo>
                  <a:cubicBezTo>
                    <a:pt x="87" y="834"/>
                    <a:pt x="178" y="898"/>
                    <a:pt x="269" y="898"/>
                  </a:cubicBezTo>
                  <a:cubicBezTo>
                    <a:pt x="331" y="898"/>
                    <a:pt x="394" y="869"/>
                    <a:pt x="434" y="802"/>
                  </a:cubicBezTo>
                  <a:cubicBezTo>
                    <a:pt x="534" y="602"/>
                    <a:pt x="567" y="435"/>
                    <a:pt x="567" y="235"/>
                  </a:cubicBezTo>
                  <a:cubicBezTo>
                    <a:pt x="567" y="75"/>
                    <a:pt x="454" y="0"/>
                    <a:pt x="3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26"/>
            <p:cNvSpPr/>
            <p:nvPr/>
          </p:nvSpPr>
          <p:spPr>
            <a:xfrm>
              <a:off x="5578551" y="3712886"/>
              <a:ext cx="31846" cy="44125"/>
            </a:xfrm>
            <a:custGeom>
              <a:avLst/>
              <a:gdLst/>
              <a:ahLst/>
              <a:cxnLst/>
              <a:rect l="l" t="t" r="r" b="b"/>
              <a:pathLst>
                <a:path w="791" h="1096" extrusionOk="0">
                  <a:moveTo>
                    <a:pt x="527" y="1"/>
                  </a:moveTo>
                  <a:cubicBezTo>
                    <a:pt x="468" y="1"/>
                    <a:pt x="410" y="20"/>
                    <a:pt x="368" y="62"/>
                  </a:cubicBezTo>
                  <a:cubicBezTo>
                    <a:pt x="301" y="162"/>
                    <a:pt x="234" y="295"/>
                    <a:pt x="234" y="395"/>
                  </a:cubicBezTo>
                  <a:cubicBezTo>
                    <a:pt x="134" y="495"/>
                    <a:pt x="101" y="595"/>
                    <a:pt x="34" y="695"/>
                  </a:cubicBezTo>
                  <a:cubicBezTo>
                    <a:pt x="1" y="895"/>
                    <a:pt x="101" y="1096"/>
                    <a:pt x="301" y="1096"/>
                  </a:cubicBezTo>
                  <a:cubicBezTo>
                    <a:pt x="634" y="1062"/>
                    <a:pt x="735" y="495"/>
                    <a:pt x="768" y="228"/>
                  </a:cubicBezTo>
                  <a:cubicBezTo>
                    <a:pt x="791" y="91"/>
                    <a:pt x="657" y="1"/>
                    <a:pt x="5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26"/>
            <p:cNvSpPr/>
            <p:nvPr/>
          </p:nvSpPr>
          <p:spPr>
            <a:xfrm>
              <a:off x="6127819" y="3408882"/>
              <a:ext cx="171950" cy="145983"/>
            </a:xfrm>
            <a:custGeom>
              <a:avLst/>
              <a:gdLst/>
              <a:ahLst/>
              <a:cxnLst/>
              <a:rect l="l" t="t" r="r" b="b"/>
              <a:pathLst>
                <a:path w="4271" h="3626" extrusionOk="0">
                  <a:moveTo>
                    <a:pt x="2972" y="1"/>
                  </a:moveTo>
                  <a:cubicBezTo>
                    <a:pt x="2272" y="1"/>
                    <a:pt x="1485" y="490"/>
                    <a:pt x="1001" y="908"/>
                  </a:cubicBezTo>
                  <a:cubicBezTo>
                    <a:pt x="1" y="1808"/>
                    <a:pt x="601" y="2909"/>
                    <a:pt x="1535" y="3443"/>
                  </a:cubicBezTo>
                  <a:cubicBezTo>
                    <a:pt x="1764" y="3568"/>
                    <a:pt x="1995" y="3625"/>
                    <a:pt x="2222" y="3625"/>
                  </a:cubicBezTo>
                  <a:cubicBezTo>
                    <a:pt x="3022" y="3625"/>
                    <a:pt x="3759" y="2918"/>
                    <a:pt x="4070" y="2009"/>
                  </a:cubicBezTo>
                  <a:cubicBezTo>
                    <a:pt x="4270" y="1508"/>
                    <a:pt x="4237" y="874"/>
                    <a:pt x="3970" y="574"/>
                  </a:cubicBezTo>
                  <a:cubicBezTo>
                    <a:pt x="3937" y="541"/>
                    <a:pt x="3937" y="507"/>
                    <a:pt x="3937" y="474"/>
                  </a:cubicBezTo>
                  <a:cubicBezTo>
                    <a:pt x="3675" y="132"/>
                    <a:pt x="3335" y="1"/>
                    <a:pt x="2972" y="1"/>
                  </a:cubicBezTo>
                  <a:close/>
                </a:path>
              </a:pathLst>
            </a:custGeom>
            <a:solidFill>
              <a:srgbClr val="D25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26"/>
            <p:cNvSpPr/>
            <p:nvPr/>
          </p:nvSpPr>
          <p:spPr>
            <a:xfrm>
              <a:off x="5229369" y="3978424"/>
              <a:ext cx="889062" cy="308996"/>
            </a:xfrm>
            <a:custGeom>
              <a:avLst/>
              <a:gdLst/>
              <a:ahLst/>
              <a:cxnLst/>
              <a:rect l="l" t="t" r="r" b="b"/>
              <a:pathLst>
                <a:path w="22083" h="7675" extrusionOk="0">
                  <a:moveTo>
                    <a:pt x="1561" y="1"/>
                  </a:moveTo>
                  <a:cubicBezTo>
                    <a:pt x="1394" y="1"/>
                    <a:pt x="1228" y="32"/>
                    <a:pt x="1068" y="102"/>
                  </a:cubicBezTo>
                  <a:cubicBezTo>
                    <a:pt x="0" y="602"/>
                    <a:pt x="300" y="2637"/>
                    <a:pt x="434" y="3505"/>
                  </a:cubicBezTo>
                  <a:cubicBezTo>
                    <a:pt x="601" y="4772"/>
                    <a:pt x="867" y="6106"/>
                    <a:pt x="1468" y="7274"/>
                  </a:cubicBezTo>
                  <a:cubicBezTo>
                    <a:pt x="1483" y="7319"/>
                    <a:pt x="1512" y="7337"/>
                    <a:pt x="1545" y="7337"/>
                  </a:cubicBezTo>
                  <a:cubicBezTo>
                    <a:pt x="1585" y="7337"/>
                    <a:pt x="1631" y="7311"/>
                    <a:pt x="1668" y="7274"/>
                  </a:cubicBezTo>
                  <a:cubicBezTo>
                    <a:pt x="1735" y="7407"/>
                    <a:pt x="1868" y="7541"/>
                    <a:pt x="2068" y="7574"/>
                  </a:cubicBezTo>
                  <a:cubicBezTo>
                    <a:pt x="2265" y="7635"/>
                    <a:pt x="2461" y="7654"/>
                    <a:pt x="2658" y="7654"/>
                  </a:cubicBezTo>
                  <a:cubicBezTo>
                    <a:pt x="2895" y="7654"/>
                    <a:pt x="3132" y="7626"/>
                    <a:pt x="3369" y="7607"/>
                  </a:cubicBezTo>
                  <a:cubicBezTo>
                    <a:pt x="3625" y="7596"/>
                    <a:pt x="3877" y="7593"/>
                    <a:pt x="4128" y="7593"/>
                  </a:cubicBezTo>
                  <a:cubicBezTo>
                    <a:pt x="4629" y="7593"/>
                    <a:pt x="5126" y="7607"/>
                    <a:pt x="5638" y="7607"/>
                  </a:cubicBezTo>
                  <a:cubicBezTo>
                    <a:pt x="8273" y="7574"/>
                    <a:pt x="10941" y="7674"/>
                    <a:pt x="13510" y="7174"/>
                  </a:cubicBezTo>
                  <a:cubicBezTo>
                    <a:pt x="14595" y="6967"/>
                    <a:pt x="15621" y="6840"/>
                    <a:pt x="16679" y="6840"/>
                  </a:cubicBezTo>
                  <a:cubicBezTo>
                    <a:pt x="16987" y="6840"/>
                    <a:pt x="17297" y="6851"/>
                    <a:pt x="17613" y="6874"/>
                  </a:cubicBezTo>
                  <a:cubicBezTo>
                    <a:pt x="18078" y="6891"/>
                    <a:pt x="18587" y="6961"/>
                    <a:pt x="19086" y="6961"/>
                  </a:cubicBezTo>
                  <a:cubicBezTo>
                    <a:pt x="19553" y="6961"/>
                    <a:pt x="20011" y="6899"/>
                    <a:pt x="20415" y="6673"/>
                  </a:cubicBezTo>
                  <a:cubicBezTo>
                    <a:pt x="21682" y="6006"/>
                    <a:pt x="22049" y="4805"/>
                    <a:pt x="22083" y="3438"/>
                  </a:cubicBezTo>
                  <a:cubicBezTo>
                    <a:pt x="22083" y="2571"/>
                    <a:pt x="21849" y="1003"/>
                    <a:pt x="20715" y="936"/>
                  </a:cubicBezTo>
                  <a:cubicBezTo>
                    <a:pt x="20679" y="934"/>
                    <a:pt x="20643" y="933"/>
                    <a:pt x="20608" y="933"/>
                  </a:cubicBezTo>
                  <a:cubicBezTo>
                    <a:pt x="18906" y="933"/>
                    <a:pt x="18718" y="3282"/>
                    <a:pt x="17313" y="3805"/>
                  </a:cubicBezTo>
                  <a:cubicBezTo>
                    <a:pt x="17235" y="3832"/>
                    <a:pt x="17157" y="3844"/>
                    <a:pt x="17079" y="3844"/>
                  </a:cubicBezTo>
                  <a:cubicBezTo>
                    <a:pt x="16380" y="3844"/>
                    <a:pt x="15654" y="2864"/>
                    <a:pt x="15144" y="2504"/>
                  </a:cubicBezTo>
                  <a:cubicBezTo>
                    <a:pt x="14858" y="2289"/>
                    <a:pt x="14524" y="2190"/>
                    <a:pt x="14189" y="2190"/>
                  </a:cubicBezTo>
                  <a:cubicBezTo>
                    <a:pt x="13898" y="2190"/>
                    <a:pt x="13606" y="2264"/>
                    <a:pt x="13343" y="2404"/>
                  </a:cubicBezTo>
                  <a:cubicBezTo>
                    <a:pt x="12709" y="2704"/>
                    <a:pt x="12309" y="3404"/>
                    <a:pt x="11809" y="3871"/>
                  </a:cubicBezTo>
                  <a:cubicBezTo>
                    <a:pt x="11512" y="4148"/>
                    <a:pt x="11237" y="4261"/>
                    <a:pt x="10984" y="4261"/>
                  </a:cubicBezTo>
                  <a:cubicBezTo>
                    <a:pt x="10410" y="4261"/>
                    <a:pt x="9944" y="3682"/>
                    <a:pt x="9574" y="3104"/>
                  </a:cubicBezTo>
                  <a:cubicBezTo>
                    <a:pt x="9207" y="2537"/>
                    <a:pt x="8806" y="2170"/>
                    <a:pt x="8106" y="2104"/>
                  </a:cubicBezTo>
                  <a:cubicBezTo>
                    <a:pt x="8085" y="2102"/>
                    <a:pt x="8065" y="2101"/>
                    <a:pt x="8044" y="2101"/>
                  </a:cubicBezTo>
                  <a:cubicBezTo>
                    <a:pt x="7665" y="2101"/>
                    <a:pt x="7290" y="2382"/>
                    <a:pt x="7005" y="2604"/>
                  </a:cubicBezTo>
                  <a:cubicBezTo>
                    <a:pt x="6789" y="2748"/>
                    <a:pt x="6521" y="3013"/>
                    <a:pt x="6251" y="3013"/>
                  </a:cubicBezTo>
                  <a:cubicBezTo>
                    <a:pt x="6146" y="3013"/>
                    <a:pt x="6040" y="2973"/>
                    <a:pt x="5938" y="2871"/>
                  </a:cubicBezTo>
                  <a:cubicBezTo>
                    <a:pt x="5804" y="2737"/>
                    <a:pt x="5638" y="2671"/>
                    <a:pt x="5471" y="2637"/>
                  </a:cubicBezTo>
                  <a:cubicBezTo>
                    <a:pt x="4270" y="2204"/>
                    <a:pt x="3669" y="1136"/>
                    <a:pt x="2669" y="402"/>
                  </a:cubicBezTo>
                  <a:cubicBezTo>
                    <a:pt x="2342" y="169"/>
                    <a:pt x="1950" y="1"/>
                    <a:pt x="15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" name="Google Shape;723;p26"/>
            <p:cNvSpPr/>
            <p:nvPr/>
          </p:nvSpPr>
          <p:spPr>
            <a:xfrm>
              <a:off x="5185043" y="4029796"/>
              <a:ext cx="979928" cy="339593"/>
            </a:xfrm>
            <a:custGeom>
              <a:avLst/>
              <a:gdLst/>
              <a:ahLst/>
              <a:cxnLst/>
              <a:rect l="l" t="t" r="r" b="b"/>
              <a:pathLst>
                <a:path w="24340" h="8435" extrusionOk="0">
                  <a:moveTo>
                    <a:pt x="14901" y="1"/>
                  </a:moveTo>
                  <a:cubicBezTo>
                    <a:pt x="14427" y="1"/>
                    <a:pt x="13929" y="190"/>
                    <a:pt x="13577" y="494"/>
                  </a:cubicBezTo>
                  <a:cubicBezTo>
                    <a:pt x="12609" y="1361"/>
                    <a:pt x="12776" y="2962"/>
                    <a:pt x="12176" y="4030"/>
                  </a:cubicBezTo>
                  <a:cubicBezTo>
                    <a:pt x="12088" y="4205"/>
                    <a:pt x="12045" y="4285"/>
                    <a:pt x="12008" y="4285"/>
                  </a:cubicBezTo>
                  <a:cubicBezTo>
                    <a:pt x="11960" y="4285"/>
                    <a:pt x="11921" y="4155"/>
                    <a:pt x="11809" y="3930"/>
                  </a:cubicBezTo>
                  <a:cubicBezTo>
                    <a:pt x="11575" y="3563"/>
                    <a:pt x="11342" y="3229"/>
                    <a:pt x="11108" y="2896"/>
                  </a:cubicBezTo>
                  <a:cubicBezTo>
                    <a:pt x="10741" y="2362"/>
                    <a:pt x="10274" y="1862"/>
                    <a:pt x="9607" y="1795"/>
                  </a:cubicBezTo>
                  <a:cubicBezTo>
                    <a:pt x="9595" y="1794"/>
                    <a:pt x="9583" y="1794"/>
                    <a:pt x="9571" y="1794"/>
                  </a:cubicBezTo>
                  <a:cubicBezTo>
                    <a:pt x="9058" y="1794"/>
                    <a:pt x="8735" y="2471"/>
                    <a:pt x="8540" y="2829"/>
                  </a:cubicBezTo>
                  <a:cubicBezTo>
                    <a:pt x="8340" y="3196"/>
                    <a:pt x="8173" y="3563"/>
                    <a:pt x="7973" y="3896"/>
                  </a:cubicBezTo>
                  <a:cubicBezTo>
                    <a:pt x="7945" y="3952"/>
                    <a:pt x="7935" y="3979"/>
                    <a:pt x="7925" y="3979"/>
                  </a:cubicBezTo>
                  <a:cubicBezTo>
                    <a:pt x="7911" y="3979"/>
                    <a:pt x="7898" y="3927"/>
                    <a:pt x="7839" y="3830"/>
                  </a:cubicBezTo>
                  <a:cubicBezTo>
                    <a:pt x="7773" y="3663"/>
                    <a:pt x="7706" y="3463"/>
                    <a:pt x="7673" y="3296"/>
                  </a:cubicBezTo>
                  <a:cubicBezTo>
                    <a:pt x="7439" y="2495"/>
                    <a:pt x="7472" y="894"/>
                    <a:pt x="6672" y="394"/>
                  </a:cubicBezTo>
                  <a:cubicBezTo>
                    <a:pt x="6520" y="302"/>
                    <a:pt x="6371" y="262"/>
                    <a:pt x="6225" y="262"/>
                  </a:cubicBezTo>
                  <a:cubicBezTo>
                    <a:pt x="5472" y="262"/>
                    <a:pt x="4822" y="1336"/>
                    <a:pt x="4570" y="1895"/>
                  </a:cubicBezTo>
                  <a:cubicBezTo>
                    <a:pt x="4270" y="2529"/>
                    <a:pt x="4103" y="3263"/>
                    <a:pt x="3603" y="3796"/>
                  </a:cubicBezTo>
                  <a:cubicBezTo>
                    <a:pt x="3509" y="3901"/>
                    <a:pt x="3410" y="3945"/>
                    <a:pt x="3307" y="3945"/>
                  </a:cubicBezTo>
                  <a:cubicBezTo>
                    <a:pt x="2753" y="3945"/>
                    <a:pt x="2111" y="2638"/>
                    <a:pt x="1802" y="2329"/>
                  </a:cubicBezTo>
                  <a:cubicBezTo>
                    <a:pt x="1639" y="2150"/>
                    <a:pt x="1453" y="2074"/>
                    <a:pt x="1263" y="2074"/>
                  </a:cubicBezTo>
                  <a:cubicBezTo>
                    <a:pt x="1062" y="2074"/>
                    <a:pt x="856" y="2158"/>
                    <a:pt x="668" y="2295"/>
                  </a:cubicBezTo>
                  <a:cubicBezTo>
                    <a:pt x="34" y="2762"/>
                    <a:pt x="0" y="3730"/>
                    <a:pt x="0" y="4430"/>
                  </a:cubicBezTo>
                  <a:cubicBezTo>
                    <a:pt x="0" y="5698"/>
                    <a:pt x="734" y="6765"/>
                    <a:pt x="1435" y="7732"/>
                  </a:cubicBezTo>
                  <a:cubicBezTo>
                    <a:pt x="1435" y="7766"/>
                    <a:pt x="1435" y="7766"/>
                    <a:pt x="1468" y="7799"/>
                  </a:cubicBezTo>
                  <a:cubicBezTo>
                    <a:pt x="1468" y="7899"/>
                    <a:pt x="1568" y="7933"/>
                    <a:pt x="1635" y="7933"/>
                  </a:cubicBezTo>
                  <a:cubicBezTo>
                    <a:pt x="1944" y="7970"/>
                    <a:pt x="2252" y="7986"/>
                    <a:pt x="2561" y="7986"/>
                  </a:cubicBezTo>
                  <a:cubicBezTo>
                    <a:pt x="3826" y="7986"/>
                    <a:pt x="5090" y="7731"/>
                    <a:pt x="6355" y="7731"/>
                  </a:cubicBezTo>
                  <a:cubicBezTo>
                    <a:pt x="6416" y="7731"/>
                    <a:pt x="6477" y="7731"/>
                    <a:pt x="6538" y="7732"/>
                  </a:cubicBezTo>
                  <a:cubicBezTo>
                    <a:pt x="7539" y="7766"/>
                    <a:pt x="8607" y="7766"/>
                    <a:pt x="9607" y="7966"/>
                  </a:cubicBezTo>
                  <a:cubicBezTo>
                    <a:pt x="10475" y="8166"/>
                    <a:pt x="11275" y="8433"/>
                    <a:pt x="12176" y="8433"/>
                  </a:cubicBezTo>
                  <a:cubicBezTo>
                    <a:pt x="12207" y="8434"/>
                    <a:pt x="12239" y="8435"/>
                    <a:pt x="12271" y="8435"/>
                  </a:cubicBezTo>
                  <a:cubicBezTo>
                    <a:pt x="13039" y="8435"/>
                    <a:pt x="13806" y="8056"/>
                    <a:pt x="14511" y="7799"/>
                  </a:cubicBezTo>
                  <a:cubicBezTo>
                    <a:pt x="14978" y="7666"/>
                    <a:pt x="15445" y="7566"/>
                    <a:pt x="15945" y="7532"/>
                  </a:cubicBezTo>
                  <a:cubicBezTo>
                    <a:pt x="15971" y="7530"/>
                    <a:pt x="15996" y="7529"/>
                    <a:pt x="16022" y="7529"/>
                  </a:cubicBezTo>
                  <a:cubicBezTo>
                    <a:pt x="16433" y="7529"/>
                    <a:pt x="16871" y="7768"/>
                    <a:pt x="17279" y="7799"/>
                  </a:cubicBezTo>
                  <a:cubicBezTo>
                    <a:pt x="17353" y="7806"/>
                    <a:pt x="17424" y="7809"/>
                    <a:pt x="17493" y="7809"/>
                  </a:cubicBezTo>
                  <a:cubicBezTo>
                    <a:pt x="18144" y="7809"/>
                    <a:pt x="18614" y="7540"/>
                    <a:pt x="19247" y="7299"/>
                  </a:cubicBezTo>
                  <a:cubicBezTo>
                    <a:pt x="19380" y="7244"/>
                    <a:pt x="19505" y="7221"/>
                    <a:pt x="19622" y="7221"/>
                  </a:cubicBezTo>
                  <a:cubicBezTo>
                    <a:pt x="20152" y="7221"/>
                    <a:pt x="20539" y="7705"/>
                    <a:pt x="20949" y="8033"/>
                  </a:cubicBezTo>
                  <a:cubicBezTo>
                    <a:pt x="21230" y="8267"/>
                    <a:pt x="21505" y="8368"/>
                    <a:pt x="21768" y="8368"/>
                  </a:cubicBezTo>
                  <a:cubicBezTo>
                    <a:pt x="23007" y="8368"/>
                    <a:pt x="23998" y="6148"/>
                    <a:pt x="24218" y="5131"/>
                  </a:cubicBezTo>
                  <a:cubicBezTo>
                    <a:pt x="24340" y="4611"/>
                    <a:pt x="24098" y="3980"/>
                    <a:pt x="23493" y="3980"/>
                  </a:cubicBezTo>
                  <a:cubicBezTo>
                    <a:pt x="23437" y="3980"/>
                    <a:pt x="23379" y="3985"/>
                    <a:pt x="23317" y="3996"/>
                  </a:cubicBezTo>
                  <a:cubicBezTo>
                    <a:pt x="22416" y="4163"/>
                    <a:pt x="21616" y="5131"/>
                    <a:pt x="20715" y="5231"/>
                  </a:cubicBezTo>
                  <a:cubicBezTo>
                    <a:pt x="20715" y="4130"/>
                    <a:pt x="20682" y="2095"/>
                    <a:pt x="19314" y="1995"/>
                  </a:cubicBezTo>
                  <a:cubicBezTo>
                    <a:pt x="19300" y="1994"/>
                    <a:pt x="19286" y="1994"/>
                    <a:pt x="19272" y="1994"/>
                  </a:cubicBezTo>
                  <a:cubicBezTo>
                    <a:pt x="18786" y="1994"/>
                    <a:pt x="18306" y="2539"/>
                    <a:pt x="18047" y="2896"/>
                  </a:cubicBezTo>
                  <a:cubicBezTo>
                    <a:pt x="17813" y="3229"/>
                    <a:pt x="17613" y="3596"/>
                    <a:pt x="17379" y="3930"/>
                  </a:cubicBezTo>
                  <a:cubicBezTo>
                    <a:pt x="17221" y="4202"/>
                    <a:pt x="17170" y="4459"/>
                    <a:pt x="17049" y="4459"/>
                  </a:cubicBezTo>
                  <a:cubicBezTo>
                    <a:pt x="16992" y="4459"/>
                    <a:pt x="16919" y="4402"/>
                    <a:pt x="16812" y="4263"/>
                  </a:cubicBezTo>
                  <a:cubicBezTo>
                    <a:pt x="16479" y="3796"/>
                    <a:pt x="16512" y="3029"/>
                    <a:pt x="16479" y="2495"/>
                  </a:cubicBezTo>
                  <a:cubicBezTo>
                    <a:pt x="16445" y="1895"/>
                    <a:pt x="16379" y="1295"/>
                    <a:pt x="16145" y="761"/>
                  </a:cubicBezTo>
                  <a:cubicBezTo>
                    <a:pt x="15902" y="223"/>
                    <a:pt x="15416" y="1"/>
                    <a:pt x="149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4" name="Google Shape;724;p26"/>
          <p:cNvSpPr txBox="1"/>
          <p:nvPr/>
        </p:nvSpPr>
        <p:spPr>
          <a:xfrm>
            <a:off x="470493" y="462348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</a:pPr>
            <a:r>
              <a:rPr lang="zh-TW" sz="33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Step 5 </a:t>
            </a:r>
            <a:r>
              <a:rPr lang="zh-TW" sz="33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教學活動設計</a:t>
            </a:r>
            <a:endParaRPr/>
          </a:p>
        </p:txBody>
      </p:sp>
      <p:sp>
        <p:nvSpPr>
          <p:cNvPr id="725" name="Google Shape;725;p26"/>
          <p:cNvSpPr txBox="1">
            <a:spLocks noGrp="1"/>
          </p:cNvSpPr>
          <p:nvPr>
            <p:ph type="subTitle" idx="2"/>
          </p:nvPr>
        </p:nvSpPr>
        <p:spPr>
          <a:xfrm>
            <a:off x="3489226" y="1668400"/>
            <a:ext cx="4378200" cy="17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zh-TW" sz="2000">
                <a:latin typeface="DFKai-SB"/>
                <a:ea typeface="DFKai-SB"/>
                <a:cs typeface="DFKai-SB"/>
                <a:sym typeface="DFKai-SB"/>
              </a:rPr>
              <a:t>確定學習目標、表現任務後，</a:t>
            </a:r>
            <a:endParaRPr sz="2000">
              <a:latin typeface="DFKai-SB"/>
              <a:ea typeface="DFKai-SB"/>
              <a:cs typeface="DFKai-SB"/>
              <a:sym typeface="DFKai-SB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zh-TW" sz="2000">
                <a:latin typeface="DFKai-SB"/>
                <a:ea typeface="DFKai-SB"/>
                <a:cs typeface="DFKai-SB"/>
                <a:sym typeface="DFKai-SB"/>
              </a:rPr>
              <a:t>可以透過哪些學習活動來</a:t>
            </a:r>
            <a:endParaRPr sz="2000">
              <a:latin typeface="DFKai-SB"/>
              <a:ea typeface="DFKai-SB"/>
              <a:cs typeface="DFKai-SB"/>
              <a:sym typeface="DFKai-SB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zh-TW" sz="2000">
                <a:latin typeface="DFKai-SB"/>
                <a:ea typeface="DFKai-SB"/>
                <a:cs typeface="DFKai-SB"/>
                <a:sym typeface="DFKai-SB"/>
              </a:rPr>
              <a:t>幫助達成呢?</a:t>
            </a:r>
            <a:endParaRPr sz="2000"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726" name="Google Shape;726;p26"/>
          <p:cNvSpPr/>
          <p:nvPr/>
        </p:nvSpPr>
        <p:spPr>
          <a:xfrm>
            <a:off x="1926146" y="1722273"/>
            <a:ext cx="354978" cy="257544"/>
          </a:xfrm>
          <a:prstGeom prst="mathPlus">
            <a:avLst>
              <a:gd name="adj1" fmla="val 23520"/>
            </a:avLst>
          </a:prstGeom>
          <a:solidFill>
            <a:schemeClr val="accent1"/>
          </a:solidFill>
          <a:ln w="25400" cap="flat" cmpd="sng">
            <a:solidFill>
              <a:srgbClr val="1F2D2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7" name="Google Shape;727;p26"/>
          <p:cNvSpPr/>
          <p:nvPr/>
        </p:nvSpPr>
        <p:spPr>
          <a:xfrm>
            <a:off x="1948713" y="2489991"/>
            <a:ext cx="354978" cy="257544"/>
          </a:xfrm>
          <a:prstGeom prst="mathPlus">
            <a:avLst>
              <a:gd name="adj1" fmla="val 23520"/>
            </a:avLst>
          </a:prstGeom>
          <a:solidFill>
            <a:schemeClr val="accent1"/>
          </a:solidFill>
          <a:ln w="25400" cap="flat" cmpd="sng">
            <a:solidFill>
              <a:srgbClr val="1F2D2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8" name="Google Shape;728;p26"/>
          <p:cNvSpPr/>
          <p:nvPr/>
        </p:nvSpPr>
        <p:spPr>
          <a:xfrm>
            <a:off x="1224026" y="2725772"/>
            <a:ext cx="1778008" cy="417855"/>
          </a:xfrm>
          <a:custGeom>
            <a:avLst/>
            <a:gdLst/>
            <a:ahLst/>
            <a:cxnLst/>
            <a:rect l="l" t="t" r="r" b="b"/>
            <a:pathLst>
              <a:path w="84099" h="21467" extrusionOk="0">
                <a:moveTo>
                  <a:pt x="59366" y="1"/>
                </a:moveTo>
                <a:cubicBezTo>
                  <a:pt x="54907" y="1"/>
                  <a:pt x="50455" y="399"/>
                  <a:pt x="46061" y="968"/>
                </a:cubicBezTo>
                <a:cubicBezTo>
                  <a:pt x="38089" y="689"/>
                  <a:pt x="30091" y="487"/>
                  <a:pt x="22120" y="411"/>
                </a:cubicBezTo>
                <a:cubicBezTo>
                  <a:pt x="21595" y="406"/>
                  <a:pt x="21066" y="404"/>
                  <a:pt x="20533" y="404"/>
                </a:cubicBezTo>
                <a:cubicBezTo>
                  <a:pt x="14744" y="404"/>
                  <a:pt x="8589" y="738"/>
                  <a:pt x="4556" y="3195"/>
                </a:cubicBezTo>
                <a:cubicBezTo>
                  <a:pt x="1949" y="4789"/>
                  <a:pt x="684" y="7041"/>
                  <a:pt x="405" y="9268"/>
                </a:cubicBezTo>
                <a:cubicBezTo>
                  <a:pt x="254" y="10534"/>
                  <a:pt x="203" y="12002"/>
                  <a:pt x="608" y="13419"/>
                </a:cubicBezTo>
                <a:cubicBezTo>
                  <a:pt x="1" y="15747"/>
                  <a:pt x="1721" y="18303"/>
                  <a:pt x="4961" y="19518"/>
                </a:cubicBezTo>
                <a:cubicBezTo>
                  <a:pt x="7517" y="20480"/>
                  <a:pt x="10605" y="20632"/>
                  <a:pt x="13540" y="20758"/>
                </a:cubicBezTo>
                <a:cubicBezTo>
                  <a:pt x="14527" y="20783"/>
                  <a:pt x="15489" y="20834"/>
                  <a:pt x="16476" y="20859"/>
                </a:cubicBezTo>
                <a:cubicBezTo>
                  <a:pt x="18247" y="21087"/>
                  <a:pt x="20044" y="21264"/>
                  <a:pt x="21816" y="21340"/>
                </a:cubicBezTo>
                <a:cubicBezTo>
                  <a:pt x="23090" y="21402"/>
                  <a:pt x="24363" y="21430"/>
                  <a:pt x="25635" y="21430"/>
                </a:cubicBezTo>
                <a:cubicBezTo>
                  <a:pt x="27497" y="21430"/>
                  <a:pt x="29356" y="21370"/>
                  <a:pt x="31205" y="21264"/>
                </a:cubicBezTo>
                <a:cubicBezTo>
                  <a:pt x="37569" y="21403"/>
                  <a:pt x="43923" y="21467"/>
                  <a:pt x="50279" y="21467"/>
                </a:cubicBezTo>
                <a:cubicBezTo>
                  <a:pt x="54363" y="21467"/>
                  <a:pt x="58448" y="21440"/>
                  <a:pt x="62536" y="21391"/>
                </a:cubicBezTo>
                <a:cubicBezTo>
                  <a:pt x="68762" y="21315"/>
                  <a:pt x="75671" y="20986"/>
                  <a:pt x="79897" y="18126"/>
                </a:cubicBezTo>
                <a:cubicBezTo>
                  <a:pt x="82377" y="16456"/>
                  <a:pt x="83516" y="14128"/>
                  <a:pt x="83643" y="11825"/>
                </a:cubicBezTo>
                <a:cubicBezTo>
                  <a:pt x="83693" y="11065"/>
                  <a:pt x="83693" y="10230"/>
                  <a:pt x="83592" y="9370"/>
                </a:cubicBezTo>
                <a:cubicBezTo>
                  <a:pt x="84098" y="7269"/>
                  <a:pt x="82681" y="5017"/>
                  <a:pt x="79922" y="3751"/>
                </a:cubicBezTo>
                <a:cubicBezTo>
                  <a:pt x="79796" y="3675"/>
                  <a:pt x="79669" y="3600"/>
                  <a:pt x="79518" y="3549"/>
                </a:cubicBezTo>
                <a:cubicBezTo>
                  <a:pt x="74355" y="1246"/>
                  <a:pt x="67749" y="208"/>
                  <a:pt x="61473" y="31"/>
                </a:cubicBezTo>
                <a:cubicBezTo>
                  <a:pt x="60771" y="10"/>
                  <a:pt x="60068" y="1"/>
                  <a:pt x="5936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9" name="Google Shape;729;p26"/>
          <p:cNvSpPr txBox="1"/>
          <p:nvPr/>
        </p:nvSpPr>
        <p:spPr>
          <a:xfrm>
            <a:off x="1397607" y="2668455"/>
            <a:ext cx="2648100" cy="4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</a:pPr>
            <a:r>
              <a:rPr lang="zh-TW" sz="2400" b="0" i="0" u="none" strike="noStrike" cap="none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rPr>
              <a:t>Activity 3</a:t>
            </a:r>
            <a:endParaRPr/>
          </a:p>
        </p:txBody>
      </p:sp>
      <p:sp>
        <p:nvSpPr>
          <p:cNvPr id="730" name="Google Shape;730;p26"/>
          <p:cNvSpPr/>
          <p:nvPr/>
        </p:nvSpPr>
        <p:spPr>
          <a:xfrm>
            <a:off x="1936900" y="3280123"/>
            <a:ext cx="365072" cy="660159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1F2D2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" y="0"/>
            <a:ext cx="914257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3460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5" name="Google Shape;735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0801" y="343667"/>
            <a:ext cx="1391270" cy="1391270"/>
          </a:xfrm>
          <a:prstGeom prst="rect">
            <a:avLst/>
          </a:prstGeom>
          <a:noFill/>
          <a:ln>
            <a:noFill/>
          </a:ln>
        </p:spPr>
      </p:pic>
      <p:sp>
        <p:nvSpPr>
          <p:cNvPr id="736" name="Google Shape;736;p27"/>
          <p:cNvSpPr/>
          <p:nvPr/>
        </p:nvSpPr>
        <p:spPr>
          <a:xfrm>
            <a:off x="1904804" y="1085171"/>
            <a:ext cx="5704967" cy="3939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/>
            </a:r>
            <a:br>
              <a:rPr lang="zh-TW" sz="18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zh-TW" sz="20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Activity 1: party food preparation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/>
            </a:r>
            <a:br>
              <a:rPr lang="zh-TW" sz="20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zh-TW" sz="20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Activity 2: invitation card making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/>
            </a:r>
            <a:br>
              <a:rPr lang="zh-TW" sz="20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zh-TW" sz="20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Activity 3: make a poster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/>
            </a:r>
            <a:br>
              <a:rPr lang="zh-TW" sz="20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zh-TW" sz="20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Activity 4: party games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/>
            </a:r>
            <a:br>
              <a:rPr lang="zh-TW" sz="28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zh-TW" sz="28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Task: Thank you party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/>
            </a:r>
            <a:br>
              <a:rPr lang="zh-TW" sz="18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endParaRPr sz="18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37" name="Google Shape;737;p27"/>
          <p:cNvSpPr/>
          <p:nvPr/>
        </p:nvSpPr>
        <p:spPr>
          <a:xfrm>
            <a:off x="1947762" y="269860"/>
            <a:ext cx="295465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表現任務與教學活動</a:t>
            </a:r>
            <a:endParaRPr sz="240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738" name="Google Shape;738;p27"/>
          <p:cNvSpPr/>
          <p:nvPr/>
        </p:nvSpPr>
        <p:spPr>
          <a:xfrm>
            <a:off x="2094693" y="957925"/>
            <a:ext cx="3244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1" i="0" u="none" strike="noStrike" cap="none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以三年級綜合-小主人小客人 單元為例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28"/>
          <p:cNvSpPr txBox="1">
            <a:spLocks noGrp="1"/>
          </p:cNvSpPr>
          <p:nvPr>
            <p:ph type="title"/>
          </p:nvPr>
        </p:nvSpPr>
        <p:spPr>
          <a:xfrm>
            <a:off x="302051" y="287347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zh-TW">
                <a:latin typeface="Comic Sans MS"/>
                <a:ea typeface="Comic Sans MS"/>
                <a:cs typeface="Comic Sans MS"/>
                <a:sym typeface="Comic Sans MS"/>
              </a:rPr>
              <a:t>Step 5 </a:t>
            </a:r>
            <a:r>
              <a:rPr lang="zh-TW">
                <a:latin typeface="DFKai-SB"/>
                <a:ea typeface="DFKai-SB"/>
                <a:cs typeface="DFKai-SB"/>
                <a:sym typeface="DFKai-SB"/>
              </a:rPr>
              <a:t>教學活動設計 </a:t>
            </a:r>
            <a:endParaRPr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744" name="Google Shape;744;p28"/>
          <p:cNvSpPr/>
          <p:nvPr/>
        </p:nvSpPr>
        <p:spPr>
          <a:xfrm>
            <a:off x="767137" y="1383443"/>
            <a:ext cx="4068750" cy="2568728"/>
          </a:xfrm>
          <a:prstGeom prst="wedgeRoundRectCallout">
            <a:avLst>
              <a:gd name="adj1" fmla="val 28000"/>
              <a:gd name="adj2" fmla="val 50657"/>
              <a:gd name="adj3" fmla="val 16667"/>
            </a:avLst>
          </a:prstGeom>
          <a:noFill/>
          <a:ln w="38100" cap="flat" cmpd="sng">
            <a:solidFill>
              <a:srgbClr val="0070C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5" name="Google Shape;745;p28"/>
          <p:cNvSpPr txBox="1">
            <a:spLocks noGrp="1"/>
          </p:cNvSpPr>
          <p:nvPr>
            <p:ph type="subTitle" idx="8"/>
          </p:nvPr>
        </p:nvSpPr>
        <p:spPr>
          <a:xfrm>
            <a:off x="5087145" y="2171655"/>
            <a:ext cx="34209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zh-TW" sz="2000" b="1">
                <a:latin typeface="Microsoft JhengHei"/>
                <a:ea typeface="Microsoft JhengHei"/>
                <a:cs typeface="Microsoft JhengHei"/>
                <a:sym typeface="Microsoft JhengHei"/>
              </a:rPr>
              <a:t>要用哪些教學活動，</a:t>
            </a:r>
            <a:endParaRPr sz="2000" b="1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zh-TW" sz="2000" b="1">
                <a:latin typeface="Microsoft JhengHei"/>
                <a:ea typeface="Microsoft JhengHei"/>
                <a:cs typeface="Microsoft JhengHei"/>
                <a:sym typeface="Microsoft JhengHei"/>
              </a:rPr>
              <a:t>才能達到這些目標呢?</a:t>
            </a:r>
            <a:endParaRPr/>
          </a:p>
        </p:txBody>
      </p:sp>
      <p:sp>
        <p:nvSpPr>
          <p:cNvPr id="746" name="Google Shape;746;p28"/>
          <p:cNvSpPr/>
          <p:nvPr/>
        </p:nvSpPr>
        <p:spPr>
          <a:xfrm>
            <a:off x="5864274" y="3654960"/>
            <a:ext cx="2399533" cy="1220163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3"/>
          </a:solidFill>
          <a:ln w="25400" cap="flat" cmpd="sng">
            <a:solidFill>
              <a:srgbClr val="797F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Jamboard</a:t>
            </a:r>
            <a:endParaRPr sz="2000" b="0" i="0" u="none" strike="noStrike" cap="none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47" name="Google Shape;747;p28"/>
          <p:cNvSpPr/>
          <p:nvPr/>
        </p:nvSpPr>
        <p:spPr>
          <a:xfrm>
            <a:off x="941677" y="1624875"/>
            <a:ext cx="3692400" cy="1893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學習目標</a:t>
            </a:r>
            <a:endParaRPr sz="1600" b="1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</a:t>
            </a:r>
            <a:r>
              <a:rPr lang="zh-TW" sz="1600">
                <a:latin typeface="Microsoft JhengHei"/>
                <a:ea typeface="Microsoft JhengHei"/>
                <a:cs typeface="Microsoft JhengHei"/>
                <a:sym typeface="Microsoft JhengHei"/>
              </a:rPr>
              <a:t>能說出</a:t>
            </a:r>
            <a:r>
              <a:rPr lang="zh-TW" sz="16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植物不同部位的功能。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2.依食用部位分類常見蔬菜。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3.能</a:t>
            </a:r>
            <a:r>
              <a:rPr lang="zh-TW" sz="1600">
                <a:latin typeface="Microsoft JhengHei"/>
                <a:ea typeface="Microsoft JhengHei"/>
                <a:cs typeface="Microsoft JhengHei"/>
                <a:sym typeface="Microsoft JhengHei"/>
              </a:rPr>
              <a:t>討論</a:t>
            </a:r>
            <a:r>
              <a:rPr lang="zh-TW" sz="16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常見蔬菜的料理方式。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4.能製作並實作自己的蔬菜食譜。</a:t>
            </a:r>
            <a:endParaRPr sz="1600" b="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29"/>
          <p:cNvSpPr txBox="1">
            <a:spLocks noGrp="1"/>
          </p:cNvSpPr>
          <p:nvPr>
            <p:ph type="title"/>
          </p:nvPr>
        </p:nvSpPr>
        <p:spPr>
          <a:xfrm>
            <a:off x="302051" y="287347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zh-TW">
                <a:latin typeface="Comic Sans MS"/>
                <a:ea typeface="Comic Sans MS"/>
                <a:cs typeface="Comic Sans MS"/>
                <a:sym typeface="Comic Sans MS"/>
              </a:rPr>
              <a:t>Step 5 </a:t>
            </a:r>
            <a:r>
              <a:rPr lang="zh-TW">
                <a:latin typeface="DFKai-SB"/>
                <a:ea typeface="DFKai-SB"/>
                <a:cs typeface="DFKai-SB"/>
                <a:sym typeface="DFKai-SB"/>
              </a:rPr>
              <a:t>教學活動設計 </a:t>
            </a:r>
            <a:endParaRPr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753" name="Google Shape;753;p29"/>
          <p:cNvSpPr/>
          <p:nvPr/>
        </p:nvSpPr>
        <p:spPr>
          <a:xfrm>
            <a:off x="1047099" y="805275"/>
            <a:ext cx="7317600" cy="42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/>
            </a:r>
            <a:br>
              <a:rPr lang="zh-TW" sz="18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zh-TW" sz="20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Activity 1: Functions and parts of the plant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/>
            </a:r>
            <a:br>
              <a:rPr lang="zh-TW" sz="20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zh-TW" sz="20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Activity 2:Observe and discuss “Which part do we eat?”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/>
            </a:r>
            <a:br>
              <a:rPr lang="zh-TW" sz="20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zh-TW" sz="20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Activity 3: How would you like to eat the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             vegetables we grow?</a:t>
            </a:r>
            <a:br>
              <a:rPr lang="zh-TW" sz="20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endParaRPr sz="20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Activity 4: Make a recipe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/>
            </a:r>
            <a:br>
              <a:rPr lang="zh-TW" sz="28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zh-TW" sz="28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Task: Make a recipe and cook!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/>
            </a:r>
            <a:br>
              <a:rPr lang="zh-TW" sz="18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endParaRPr sz="18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30"/>
          <p:cNvSpPr txBox="1">
            <a:spLocks noGrp="1"/>
          </p:cNvSpPr>
          <p:nvPr>
            <p:ph type="title"/>
          </p:nvPr>
        </p:nvSpPr>
        <p:spPr>
          <a:xfrm>
            <a:off x="793004" y="224919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zh-TW">
                <a:latin typeface="Comic Sans MS"/>
                <a:ea typeface="Comic Sans MS"/>
                <a:cs typeface="Comic Sans MS"/>
                <a:sym typeface="Comic Sans MS"/>
              </a:rPr>
              <a:t>Rubrics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graphicFrame>
        <p:nvGraphicFramePr>
          <p:cNvPr id="759" name="Google Shape;759;p30"/>
          <p:cNvGraphicFramePr/>
          <p:nvPr/>
        </p:nvGraphicFramePr>
        <p:xfrm>
          <a:off x="503879" y="860542"/>
          <a:ext cx="8352600" cy="4103300"/>
        </p:xfrm>
        <a:graphic>
          <a:graphicData uri="http://schemas.openxmlformats.org/drawingml/2006/table">
            <a:tbl>
              <a:tblPr firstRow="1" bandRow="1">
                <a:noFill/>
                <a:tableStyleId>{BCD6E2B1-00BA-4178-BECE-35FF0B17F877}</a:tableStyleId>
              </a:tblPr>
              <a:tblGrid>
                <a:gridCol w="1392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2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92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92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921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25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能說出</a:t>
                      </a:r>
                      <a:r>
                        <a:rPr lang="zh-TW" sz="1400" i="0" u="none" strike="noStrike" cap="none">
                          <a:solidFill>
                            <a:srgbClr val="000000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植物不同部位的功能。</a:t>
                      </a:r>
                      <a:endParaRPr sz="1400" u="none" strike="noStrike" cap="none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i="0" u="none" strike="noStrike" cap="none">
                          <a:solidFill>
                            <a:srgbClr val="000000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能依食用部位分類常見蔬菜。</a:t>
                      </a:r>
                      <a:endParaRPr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能</a:t>
                      </a:r>
                      <a:r>
                        <a:rPr lang="zh-TW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寫出</a:t>
                      </a:r>
                      <a:r>
                        <a:rPr lang="zh-TW" sz="1400" u="none" strike="noStrike" cap="non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簡易的英語食譜。</a:t>
                      </a:r>
                      <a:endParaRPr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zh-TW">
                          <a:solidFill>
                            <a:schemeClr val="dk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能正確說出簡易食譜的步驟。</a:t>
                      </a:r>
                      <a:endParaRPr>
                        <a:solidFill>
                          <a:schemeClr val="dk1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能遵守安全規定烹調出食物。</a:t>
                      </a:r>
                      <a:endParaRPr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58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Excellent</a:t>
                      </a:r>
                      <a:endParaRPr sz="1400" u="none" strike="noStrike" cap="non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L="91450" marR="91450" marT="45725" marB="457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能說出根莖葉花等4種不同部位的功能</a:t>
                      </a:r>
                      <a:endParaRPr sz="1400" u="none" strike="noStrike" cap="non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能將7~8種蔬菜依食用部位正確分類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英語食譜的4個步驟用字完全正確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能獨立以英語說出完整的食譜步驟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58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Good</a:t>
                      </a:r>
                      <a:endParaRPr sz="1400" u="none" strike="noStrike" cap="non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L="91450" marR="91450" marT="45725" marB="457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能說出根莖葉花等2~3種不同部位的功能</a:t>
                      </a:r>
                      <a:endParaRPr sz="1400" u="none" strike="noStrike" cap="non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>
                          <a:solidFill>
                            <a:schemeClr val="dk1"/>
                          </a:solidFill>
                        </a:rPr>
                        <a:t>能將5~6種蔬菜正確依食用部位正確分類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>
                          <a:solidFill>
                            <a:schemeClr val="dk1"/>
                          </a:solidFill>
                        </a:rPr>
                        <a:t>英語食譜的2~3個步驟用字正確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>
                          <a:solidFill>
                            <a:schemeClr val="dk1"/>
                          </a:solidFill>
                        </a:rPr>
                        <a:t>在老師指導下，能以英語說出大部分的食譜步驟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58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Fair</a:t>
                      </a:r>
                      <a:endParaRPr sz="1400" u="none" strike="noStrike" cap="non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L="91450" marR="91450" marT="45725" marB="457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>
                          <a:solidFill>
                            <a:schemeClr val="dk1"/>
                          </a:solidFill>
                        </a:rPr>
                        <a:t>能說出根莖葉花等1種不同部位的功能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>
                          <a:solidFill>
                            <a:schemeClr val="dk1"/>
                          </a:solidFill>
                        </a:rPr>
                        <a:t>能將1~4種蔬菜正確依食用部位正確分類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zh-TW">
                          <a:solidFill>
                            <a:schemeClr val="dk1"/>
                          </a:solidFill>
                        </a:rPr>
                        <a:t>英語食譜的1個步驟用字正確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能覆誦老師或同學的句子說出英語的食譜步驟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31"/>
          <p:cNvSpPr txBox="1">
            <a:spLocks noGrp="1"/>
          </p:cNvSpPr>
          <p:nvPr>
            <p:ph type="title"/>
          </p:nvPr>
        </p:nvSpPr>
        <p:spPr>
          <a:xfrm>
            <a:off x="302051" y="287347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zh-TW">
                <a:latin typeface="Comic Sans MS"/>
                <a:ea typeface="Comic Sans MS"/>
                <a:cs typeface="Comic Sans MS"/>
                <a:sym typeface="Comic Sans MS"/>
              </a:rPr>
              <a:t>Step 6 </a:t>
            </a:r>
            <a:r>
              <a:rPr lang="zh-TW">
                <a:latin typeface="DFKai-SB"/>
                <a:ea typeface="DFKai-SB"/>
                <a:cs typeface="DFKai-SB"/>
                <a:sym typeface="DFKai-SB"/>
              </a:rPr>
              <a:t>語言鷹架 </a:t>
            </a:r>
            <a:endParaRPr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765" name="Google Shape;765;p31"/>
          <p:cNvSpPr txBox="1"/>
          <p:nvPr/>
        </p:nvSpPr>
        <p:spPr>
          <a:xfrm>
            <a:off x="1083138" y="936645"/>
            <a:ext cx="7299900" cy="32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彈性學習課程語言的選擇: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0" i="0" u="none" strike="noStrike" cap="non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Reduce </a:t>
            </a:r>
            <a:r>
              <a:rPr lang="zh-TW" sz="24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減少艱深困難的詞彙，不要有太多子句、</a:t>
            </a:r>
            <a:endParaRPr sz="24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      </a:t>
            </a:r>
            <a:r>
              <a:rPr lang="zh-TW"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Keep it simple</a:t>
            </a:r>
            <a:r>
              <a:rPr lang="zh-TW" sz="24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.</a:t>
            </a:r>
            <a:r>
              <a:rPr lang="zh-TW"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0" i="0" u="none" strike="noStrike" cap="non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Reuse   </a:t>
            </a:r>
            <a:r>
              <a:rPr lang="zh-TW" sz="240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在不同活動中重複使用</a:t>
            </a:r>
            <a:endParaRPr sz="240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      重複使用英語領域內學過的句型</a:t>
            </a:r>
            <a:endParaRPr sz="2400" i="0" u="none" strike="noStrike" cap="none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i="0" u="none" strike="noStrike" cap="non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Recycle </a:t>
            </a:r>
            <a:r>
              <a:rPr lang="zh-TW" sz="240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回收以前相關主題學過的語言再利用或延伸</a:t>
            </a:r>
            <a:endParaRPr sz="2400" i="0" u="none" strike="noStrike" cap="none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" y="0"/>
            <a:ext cx="914257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861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Google Shape;307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7072" y="0"/>
            <a:ext cx="43750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3"/>
          <p:cNvSpPr/>
          <p:nvPr/>
        </p:nvSpPr>
        <p:spPr>
          <a:xfrm>
            <a:off x="5663399" y="4516572"/>
            <a:ext cx="2323529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取自教育部十二年國教總綱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3"/>
          <p:cNvSpPr/>
          <p:nvPr/>
        </p:nvSpPr>
        <p:spPr>
          <a:xfrm>
            <a:off x="902126" y="3847077"/>
            <a:ext cx="4001268" cy="1037139"/>
          </a:xfrm>
          <a:prstGeom prst="flowChartConnector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70" name="Google Shape;770;p32"/>
          <p:cNvGraphicFramePr/>
          <p:nvPr/>
        </p:nvGraphicFramePr>
        <p:xfrm>
          <a:off x="834620" y="656650"/>
          <a:ext cx="7112700" cy="4130125"/>
        </p:xfrm>
        <a:graphic>
          <a:graphicData uri="http://schemas.openxmlformats.org/drawingml/2006/table">
            <a:tbl>
              <a:tblPr firstRow="1" bandRow="1">
                <a:noFill/>
                <a:tableStyleId>{BCD6E2B1-00BA-4178-BECE-35FF0B17F877}</a:tableStyleId>
              </a:tblPr>
              <a:tblGrid>
                <a:gridCol w="270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0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509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 u="none" strike="noStrike" cap="none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Language of learning</a:t>
                      </a:r>
                      <a:r>
                        <a:rPr lang="zh-TW" sz="1400" u="none" strike="noStrike" cap="none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 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(Analyze)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 u="none" strike="noStrike" cap="none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與學科相關學生需要</a:t>
                      </a:r>
                      <a:endParaRPr sz="1400" b="1" u="none" strike="noStrike" cap="non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 u="none" strike="noStrike" cap="none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知道的知識語言</a:t>
                      </a:r>
                      <a:endParaRPr b="1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roots, stem, fruit, flower, 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cabbage, broccoli, spinach….等蔬菜名稱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wash, cut, add, cook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9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 u="none" strike="noStrike" cap="none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Language for learning 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(Add)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 u="none" strike="noStrike" cap="none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學生完成學習活動需要</a:t>
                      </a:r>
                      <a:endParaRPr sz="1400" b="1" u="none" strike="noStrike" cap="non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 u="none" strike="noStrike" cap="none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的溝通語言 </a:t>
                      </a:r>
                      <a:endParaRPr sz="1400" b="1" u="none" strike="noStrike" cap="non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This is ___________.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We eat the __________.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This is our _________ recipe.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Step 1,2, 3….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9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 u="none" strike="noStrike" cap="none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Language through leaning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(Apply)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 u="none" strike="noStrike" cap="none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學生產出、應用學習到</a:t>
                      </a:r>
                      <a:endParaRPr sz="1400" b="1" u="none" strike="noStrike" cap="non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 u="none" strike="noStrike" cap="none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可螺旋式使用的語言</a:t>
                      </a:r>
                      <a:endParaRPr b="1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Watch carefully.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Stay with your group.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Be careful. Watch out.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Turn on/ off…..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p33"/>
          <p:cNvSpPr txBox="1">
            <a:spLocks noGrp="1"/>
          </p:cNvSpPr>
          <p:nvPr>
            <p:ph type="title"/>
          </p:nvPr>
        </p:nvSpPr>
        <p:spPr>
          <a:xfrm>
            <a:off x="4262119" y="1096264"/>
            <a:ext cx="3858900" cy="118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zh-TW"/>
              <a:t>Thanks!</a:t>
            </a:r>
            <a:endParaRPr/>
          </a:p>
        </p:txBody>
      </p:sp>
      <p:sp>
        <p:nvSpPr>
          <p:cNvPr id="776" name="Google Shape;776;p33"/>
          <p:cNvSpPr txBox="1">
            <a:spLocks noGrp="1"/>
          </p:cNvSpPr>
          <p:nvPr>
            <p:ph type="subTitle" idx="1"/>
          </p:nvPr>
        </p:nvSpPr>
        <p:spPr>
          <a:xfrm>
            <a:off x="4572000" y="2350456"/>
            <a:ext cx="3640800" cy="717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Do you have any questions?</a:t>
            </a:r>
            <a:endParaRPr/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Have a nice weekend!</a:t>
            </a:r>
            <a:endParaRPr/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777" name="Google Shape;777;p33"/>
          <p:cNvSpPr txBox="1"/>
          <p:nvPr/>
        </p:nvSpPr>
        <p:spPr>
          <a:xfrm>
            <a:off x="4741924" y="4174613"/>
            <a:ext cx="3702900" cy="2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Please keep this slide for the attribution</a:t>
            </a:r>
            <a:endParaRPr sz="1200" b="0" i="0" u="none" strike="noStrike" cap="non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778" name="Google Shape;778;p33"/>
          <p:cNvGrpSpPr/>
          <p:nvPr/>
        </p:nvGrpSpPr>
        <p:grpSpPr>
          <a:xfrm>
            <a:off x="548421" y="1314200"/>
            <a:ext cx="3258682" cy="3581865"/>
            <a:chOff x="1081800" y="1216801"/>
            <a:chExt cx="2931260" cy="3221971"/>
          </a:xfrm>
        </p:grpSpPr>
        <p:sp>
          <p:nvSpPr>
            <p:cNvPr id="779" name="Google Shape;779;p33"/>
            <p:cNvSpPr/>
            <p:nvPr/>
          </p:nvSpPr>
          <p:spPr>
            <a:xfrm>
              <a:off x="2115920" y="3353885"/>
              <a:ext cx="283512" cy="385461"/>
            </a:xfrm>
            <a:custGeom>
              <a:avLst/>
              <a:gdLst/>
              <a:ahLst/>
              <a:cxnLst/>
              <a:rect l="l" t="t" r="r" b="b"/>
              <a:pathLst>
                <a:path w="7106" h="9458" extrusionOk="0">
                  <a:moveTo>
                    <a:pt x="1011" y="2588"/>
                  </a:moveTo>
                  <a:cubicBezTo>
                    <a:pt x="1154" y="2588"/>
                    <a:pt x="1303" y="2612"/>
                    <a:pt x="1468" y="2635"/>
                  </a:cubicBezTo>
                  <a:cubicBezTo>
                    <a:pt x="1901" y="2735"/>
                    <a:pt x="2335" y="2902"/>
                    <a:pt x="2735" y="3169"/>
                  </a:cubicBezTo>
                  <a:cubicBezTo>
                    <a:pt x="3279" y="3486"/>
                    <a:pt x="3746" y="3927"/>
                    <a:pt x="4073" y="4438"/>
                  </a:cubicBezTo>
                  <a:lnTo>
                    <a:pt x="4073" y="4438"/>
                  </a:lnTo>
                  <a:cubicBezTo>
                    <a:pt x="3763" y="4536"/>
                    <a:pt x="3444" y="4588"/>
                    <a:pt x="3122" y="4588"/>
                  </a:cubicBezTo>
                  <a:cubicBezTo>
                    <a:pt x="2849" y="4588"/>
                    <a:pt x="2574" y="4550"/>
                    <a:pt x="2302" y="4470"/>
                  </a:cubicBezTo>
                  <a:cubicBezTo>
                    <a:pt x="1868" y="4336"/>
                    <a:pt x="1468" y="4136"/>
                    <a:pt x="1134" y="3836"/>
                  </a:cubicBezTo>
                  <a:cubicBezTo>
                    <a:pt x="967" y="3669"/>
                    <a:pt x="801" y="3503"/>
                    <a:pt x="701" y="3336"/>
                  </a:cubicBezTo>
                  <a:cubicBezTo>
                    <a:pt x="567" y="3169"/>
                    <a:pt x="500" y="2935"/>
                    <a:pt x="534" y="2802"/>
                  </a:cubicBezTo>
                  <a:cubicBezTo>
                    <a:pt x="534" y="2735"/>
                    <a:pt x="567" y="2702"/>
                    <a:pt x="600" y="2669"/>
                  </a:cubicBezTo>
                  <a:cubicBezTo>
                    <a:pt x="667" y="2635"/>
                    <a:pt x="734" y="2602"/>
                    <a:pt x="834" y="2602"/>
                  </a:cubicBezTo>
                  <a:cubicBezTo>
                    <a:pt x="893" y="2592"/>
                    <a:pt x="951" y="2588"/>
                    <a:pt x="1011" y="2588"/>
                  </a:cubicBezTo>
                  <a:close/>
                  <a:moveTo>
                    <a:pt x="5037" y="0"/>
                  </a:moveTo>
                  <a:lnTo>
                    <a:pt x="5037" y="0"/>
                  </a:lnTo>
                  <a:cubicBezTo>
                    <a:pt x="5471" y="234"/>
                    <a:pt x="5871" y="500"/>
                    <a:pt x="6204" y="834"/>
                  </a:cubicBezTo>
                  <a:cubicBezTo>
                    <a:pt x="6505" y="1168"/>
                    <a:pt x="6705" y="1601"/>
                    <a:pt x="6605" y="2035"/>
                  </a:cubicBezTo>
                  <a:cubicBezTo>
                    <a:pt x="6538" y="2435"/>
                    <a:pt x="6305" y="2835"/>
                    <a:pt x="6004" y="3169"/>
                  </a:cubicBezTo>
                  <a:cubicBezTo>
                    <a:pt x="5671" y="3503"/>
                    <a:pt x="5304" y="3803"/>
                    <a:pt x="4937" y="4036"/>
                  </a:cubicBezTo>
                  <a:cubicBezTo>
                    <a:pt x="4839" y="4097"/>
                    <a:pt x="4739" y="4154"/>
                    <a:pt x="4638" y="4206"/>
                  </a:cubicBezTo>
                  <a:lnTo>
                    <a:pt x="4638" y="4206"/>
                  </a:lnTo>
                  <a:cubicBezTo>
                    <a:pt x="4229" y="3572"/>
                    <a:pt x="3658" y="3052"/>
                    <a:pt x="3036" y="2669"/>
                  </a:cubicBezTo>
                  <a:cubicBezTo>
                    <a:pt x="2569" y="2402"/>
                    <a:pt x="2068" y="2235"/>
                    <a:pt x="1568" y="2135"/>
                  </a:cubicBezTo>
                  <a:cubicBezTo>
                    <a:pt x="1397" y="2086"/>
                    <a:pt x="1208" y="2055"/>
                    <a:pt x="1001" y="2055"/>
                  </a:cubicBezTo>
                  <a:cubicBezTo>
                    <a:pt x="926" y="2055"/>
                    <a:pt x="848" y="2059"/>
                    <a:pt x="767" y="2068"/>
                  </a:cubicBezTo>
                  <a:cubicBezTo>
                    <a:pt x="600" y="2102"/>
                    <a:pt x="467" y="2135"/>
                    <a:pt x="300" y="2268"/>
                  </a:cubicBezTo>
                  <a:cubicBezTo>
                    <a:pt x="167" y="2368"/>
                    <a:pt x="33" y="2569"/>
                    <a:pt x="33" y="2735"/>
                  </a:cubicBezTo>
                  <a:cubicBezTo>
                    <a:pt x="0" y="3102"/>
                    <a:pt x="133" y="3369"/>
                    <a:pt x="267" y="3603"/>
                  </a:cubicBezTo>
                  <a:cubicBezTo>
                    <a:pt x="434" y="3836"/>
                    <a:pt x="600" y="4036"/>
                    <a:pt x="801" y="4203"/>
                  </a:cubicBezTo>
                  <a:cubicBezTo>
                    <a:pt x="1201" y="4537"/>
                    <a:pt x="1668" y="4803"/>
                    <a:pt x="2168" y="4937"/>
                  </a:cubicBezTo>
                  <a:cubicBezTo>
                    <a:pt x="2481" y="5041"/>
                    <a:pt x="2807" y="5093"/>
                    <a:pt x="3137" y="5093"/>
                  </a:cubicBezTo>
                  <a:cubicBezTo>
                    <a:pt x="3336" y="5093"/>
                    <a:pt x="3536" y="5074"/>
                    <a:pt x="3736" y="5037"/>
                  </a:cubicBezTo>
                  <a:cubicBezTo>
                    <a:pt x="3940" y="5011"/>
                    <a:pt x="4135" y="4966"/>
                    <a:pt x="4324" y="4905"/>
                  </a:cubicBezTo>
                  <a:lnTo>
                    <a:pt x="4324" y="4905"/>
                  </a:lnTo>
                  <a:cubicBezTo>
                    <a:pt x="4366" y="5003"/>
                    <a:pt x="4404" y="5103"/>
                    <a:pt x="4437" y="5204"/>
                  </a:cubicBezTo>
                  <a:cubicBezTo>
                    <a:pt x="4737" y="6038"/>
                    <a:pt x="4537" y="6972"/>
                    <a:pt x="3903" y="7572"/>
                  </a:cubicBezTo>
                  <a:cubicBezTo>
                    <a:pt x="3269" y="8173"/>
                    <a:pt x="2335" y="8473"/>
                    <a:pt x="1434" y="8640"/>
                  </a:cubicBezTo>
                  <a:lnTo>
                    <a:pt x="1401" y="8640"/>
                  </a:lnTo>
                  <a:cubicBezTo>
                    <a:pt x="1168" y="8706"/>
                    <a:pt x="1034" y="8906"/>
                    <a:pt x="1101" y="9140"/>
                  </a:cubicBezTo>
                  <a:cubicBezTo>
                    <a:pt x="1156" y="9333"/>
                    <a:pt x="1302" y="9457"/>
                    <a:pt x="1483" y="9457"/>
                  </a:cubicBezTo>
                  <a:cubicBezTo>
                    <a:pt x="1521" y="9457"/>
                    <a:pt x="1560" y="9452"/>
                    <a:pt x="1601" y="9440"/>
                  </a:cubicBezTo>
                  <a:cubicBezTo>
                    <a:pt x="2569" y="9207"/>
                    <a:pt x="3603" y="8840"/>
                    <a:pt x="4370" y="8039"/>
                  </a:cubicBezTo>
                  <a:cubicBezTo>
                    <a:pt x="4770" y="7672"/>
                    <a:pt x="5070" y="7172"/>
                    <a:pt x="5170" y="6605"/>
                  </a:cubicBezTo>
                  <a:cubicBezTo>
                    <a:pt x="5270" y="6071"/>
                    <a:pt x="5204" y="5504"/>
                    <a:pt x="5037" y="5004"/>
                  </a:cubicBezTo>
                  <a:cubicBezTo>
                    <a:pt x="4995" y="4889"/>
                    <a:pt x="4948" y="4777"/>
                    <a:pt x="4896" y="4668"/>
                  </a:cubicBezTo>
                  <a:lnTo>
                    <a:pt x="4896" y="4668"/>
                  </a:lnTo>
                  <a:cubicBezTo>
                    <a:pt x="4999" y="4617"/>
                    <a:pt x="5101" y="4562"/>
                    <a:pt x="5204" y="4503"/>
                  </a:cubicBezTo>
                  <a:cubicBezTo>
                    <a:pt x="5637" y="4236"/>
                    <a:pt x="6038" y="3903"/>
                    <a:pt x="6371" y="3503"/>
                  </a:cubicBezTo>
                  <a:cubicBezTo>
                    <a:pt x="6705" y="3102"/>
                    <a:pt x="7005" y="2635"/>
                    <a:pt x="7038" y="2068"/>
                  </a:cubicBezTo>
                  <a:cubicBezTo>
                    <a:pt x="7105" y="1501"/>
                    <a:pt x="6805" y="934"/>
                    <a:pt x="6405" y="634"/>
                  </a:cubicBezTo>
                  <a:cubicBezTo>
                    <a:pt x="6004" y="300"/>
                    <a:pt x="5504" y="133"/>
                    <a:pt x="50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33"/>
            <p:cNvSpPr/>
            <p:nvPr/>
          </p:nvSpPr>
          <p:spPr>
            <a:xfrm>
              <a:off x="1081800" y="3462618"/>
              <a:ext cx="1139273" cy="687944"/>
            </a:xfrm>
            <a:custGeom>
              <a:avLst/>
              <a:gdLst/>
              <a:ahLst/>
              <a:cxnLst/>
              <a:rect l="l" t="t" r="r" b="b"/>
              <a:pathLst>
                <a:path w="28555" h="16880" extrusionOk="0">
                  <a:moveTo>
                    <a:pt x="14277" y="1"/>
                  </a:moveTo>
                  <a:cubicBezTo>
                    <a:pt x="6405" y="1"/>
                    <a:pt x="1" y="3770"/>
                    <a:pt x="1" y="8440"/>
                  </a:cubicBezTo>
                  <a:cubicBezTo>
                    <a:pt x="1" y="13110"/>
                    <a:pt x="6405" y="16879"/>
                    <a:pt x="14277" y="16879"/>
                  </a:cubicBezTo>
                  <a:cubicBezTo>
                    <a:pt x="22183" y="16879"/>
                    <a:pt x="28554" y="13110"/>
                    <a:pt x="28554" y="8440"/>
                  </a:cubicBezTo>
                  <a:cubicBezTo>
                    <a:pt x="28554" y="3770"/>
                    <a:pt x="22183" y="1"/>
                    <a:pt x="142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33"/>
            <p:cNvSpPr/>
            <p:nvPr/>
          </p:nvSpPr>
          <p:spPr>
            <a:xfrm>
              <a:off x="1334674" y="3510219"/>
              <a:ext cx="201004" cy="629461"/>
            </a:xfrm>
            <a:custGeom>
              <a:avLst/>
              <a:gdLst/>
              <a:ahLst/>
              <a:cxnLst/>
              <a:rect l="l" t="t" r="r" b="b"/>
              <a:pathLst>
                <a:path w="5038" h="15445" extrusionOk="0">
                  <a:moveTo>
                    <a:pt x="668" y="0"/>
                  </a:moveTo>
                  <a:cubicBezTo>
                    <a:pt x="434" y="100"/>
                    <a:pt x="201" y="167"/>
                    <a:pt x="0" y="267"/>
                  </a:cubicBezTo>
                  <a:cubicBezTo>
                    <a:pt x="0" y="300"/>
                    <a:pt x="34" y="300"/>
                    <a:pt x="34" y="334"/>
                  </a:cubicBezTo>
                  <a:cubicBezTo>
                    <a:pt x="167" y="467"/>
                    <a:pt x="467" y="467"/>
                    <a:pt x="601" y="634"/>
                  </a:cubicBezTo>
                  <a:cubicBezTo>
                    <a:pt x="734" y="801"/>
                    <a:pt x="668" y="1068"/>
                    <a:pt x="801" y="1234"/>
                  </a:cubicBezTo>
                  <a:cubicBezTo>
                    <a:pt x="901" y="1401"/>
                    <a:pt x="1101" y="1501"/>
                    <a:pt x="1235" y="1668"/>
                  </a:cubicBezTo>
                  <a:cubicBezTo>
                    <a:pt x="1335" y="1835"/>
                    <a:pt x="1301" y="2068"/>
                    <a:pt x="1401" y="2235"/>
                  </a:cubicBezTo>
                  <a:cubicBezTo>
                    <a:pt x="1535" y="2402"/>
                    <a:pt x="1802" y="2469"/>
                    <a:pt x="1902" y="2635"/>
                  </a:cubicBezTo>
                  <a:cubicBezTo>
                    <a:pt x="2002" y="2802"/>
                    <a:pt x="2035" y="3036"/>
                    <a:pt x="2135" y="3202"/>
                  </a:cubicBezTo>
                  <a:cubicBezTo>
                    <a:pt x="2202" y="3369"/>
                    <a:pt x="2269" y="3569"/>
                    <a:pt x="2369" y="3769"/>
                  </a:cubicBezTo>
                  <a:cubicBezTo>
                    <a:pt x="2435" y="3936"/>
                    <a:pt x="2502" y="4136"/>
                    <a:pt x="2569" y="4303"/>
                  </a:cubicBezTo>
                  <a:cubicBezTo>
                    <a:pt x="2669" y="4503"/>
                    <a:pt x="3003" y="4570"/>
                    <a:pt x="3069" y="4737"/>
                  </a:cubicBezTo>
                  <a:cubicBezTo>
                    <a:pt x="3136" y="4937"/>
                    <a:pt x="3136" y="5137"/>
                    <a:pt x="3203" y="5337"/>
                  </a:cubicBezTo>
                  <a:cubicBezTo>
                    <a:pt x="3269" y="5504"/>
                    <a:pt x="3369" y="5704"/>
                    <a:pt x="3436" y="5871"/>
                  </a:cubicBezTo>
                  <a:cubicBezTo>
                    <a:pt x="3470" y="6071"/>
                    <a:pt x="3503" y="6271"/>
                    <a:pt x="3536" y="6471"/>
                  </a:cubicBezTo>
                  <a:cubicBezTo>
                    <a:pt x="3603" y="6672"/>
                    <a:pt x="3570" y="6872"/>
                    <a:pt x="3636" y="7072"/>
                  </a:cubicBezTo>
                  <a:cubicBezTo>
                    <a:pt x="3670" y="7272"/>
                    <a:pt x="3870" y="7405"/>
                    <a:pt x="3903" y="7606"/>
                  </a:cubicBezTo>
                  <a:cubicBezTo>
                    <a:pt x="3970" y="7806"/>
                    <a:pt x="3903" y="8006"/>
                    <a:pt x="3937" y="8206"/>
                  </a:cubicBezTo>
                  <a:cubicBezTo>
                    <a:pt x="3970" y="8406"/>
                    <a:pt x="4103" y="8573"/>
                    <a:pt x="4137" y="8773"/>
                  </a:cubicBezTo>
                  <a:cubicBezTo>
                    <a:pt x="4170" y="8973"/>
                    <a:pt x="3937" y="9207"/>
                    <a:pt x="3970" y="9407"/>
                  </a:cubicBezTo>
                  <a:cubicBezTo>
                    <a:pt x="3970" y="9607"/>
                    <a:pt x="4270" y="9774"/>
                    <a:pt x="4270" y="9974"/>
                  </a:cubicBezTo>
                  <a:cubicBezTo>
                    <a:pt x="4303" y="10174"/>
                    <a:pt x="4203" y="10374"/>
                    <a:pt x="4237" y="10574"/>
                  </a:cubicBezTo>
                  <a:cubicBezTo>
                    <a:pt x="4237" y="10774"/>
                    <a:pt x="4170" y="10975"/>
                    <a:pt x="4170" y="11175"/>
                  </a:cubicBezTo>
                  <a:cubicBezTo>
                    <a:pt x="4170" y="11375"/>
                    <a:pt x="4103" y="11575"/>
                    <a:pt x="4070" y="11775"/>
                  </a:cubicBezTo>
                  <a:cubicBezTo>
                    <a:pt x="4070" y="11975"/>
                    <a:pt x="4070" y="12142"/>
                    <a:pt x="4037" y="12342"/>
                  </a:cubicBezTo>
                  <a:cubicBezTo>
                    <a:pt x="4037" y="12542"/>
                    <a:pt x="4303" y="12776"/>
                    <a:pt x="4303" y="12976"/>
                  </a:cubicBezTo>
                  <a:cubicBezTo>
                    <a:pt x="4270" y="13176"/>
                    <a:pt x="4003" y="13343"/>
                    <a:pt x="3970" y="13543"/>
                  </a:cubicBezTo>
                  <a:cubicBezTo>
                    <a:pt x="3937" y="13743"/>
                    <a:pt x="3836" y="13910"/>
                    <a:pt x="3803" y="14110"/>
                  </a:cubicBezTo>
                  <a:cubicBezTo>
                    <a:pt x="3770" y="14310"/>
                    <a:pt x="3970" y="14544"/>
                    <a:pt x="3937" y="14744"/>
                  </a:cubicBezTo>
                  <a:cubicBezTo>
                    <a:pt x="3903" y="14944"/>
                    <a:pt x="3670" y="15111"/>
                    <a:pt x="3636" y="15278"/>
                  </a:cubicBezTo>
                  <a:cubicBezTo>
                    <a:pt x="3636" y="15278"/>
                    <a:pt x="3636" y="15311"/>
                    <a:pt x="3636" y="15311"/>
                  </a:cubicBezTo>
                  <a:cubicBezTo>
                    <a:pt x="3870" y="15378"/>
                    <a:pt x="4137" y="15411"/>
                    <a:pt x="4404" y="15444"/>
                  </a:cubicBezTo>
                  <a:cubicBezTo>
                    <a:pt x="4437" y="15311"/>
                    <a:pt x="4437" y="15144"/>
                    <a:pt x="4470" y="14977"/>
                  </a:cubicBezTo>
                  <a:cubicBezTo>
                    <a:pt x="4504" y="14811"/>
                    <a:pt x="4604" y="14611"/>
                    <a:pt x="4637" y="14410"/>
                  </a:cubicBezTo>
                  <a:cubicBezTo>
                    <a:pt x="4670" y="14244"/>
                    <a:pt x="4570" y="14010"/>
                    <a:pt x="4604" y="13810"/>
                  </a:cubicBezTo>
                  <a:cubicBezTo>
                    <a:pt x="4637" y="13643"/>
                    <a:pt x="4737" y="13443"/>
                    <a:pt x="4770" y="13243"/>
                  </a:cubicBezTo>
                  <a:cubicBezTo>
                    <a:pt x="4770" y="13076"/>
                    <a:pt x="4871" y="12876"/>
                    <a:pt x="4904" y="12676"/>
                  </a:cubicBezTo>
                  <a:cubicBezTo>
                    <a:pt x="4904" y="12476"/>
                    <a:pt x="5004" y="12309"/>
                    <a:pt x="5004" y="12109"/>
                  </a:cubicBezTo>
                  <a:cubicBezTo>
                    <a:pt x="5037" y="11909"/>
                    <a:pt x="4804" y="11708"/>
                    <a:pt x="4804" y="11508"/>
                  </a:cubicBezTo>
                  <a:cubicBezTo>
                    <a:pt x="4804" y="11308"/>
                    <a:pt x="4804" y="11141"/>
                    <a:pt x="4804" y="10941"/>
                  </a:cubicBezTo>
                  <a:cubicBezTo>
                    <a:pt x="4804" y="10741"/>
                    <a:pt x="4770" y="10541"/>
                    <a:pt x="4770" y="10341"/>
                  </a:cubicBezTo>
                  <a:cubicBezTo>
                    <a:pt x="4770" y="10174"/>
                    <a:pt x="4971" y="9941"/>
                    <a:pt x="4971" y="9740"/>
                  </a:cubicBezTo>
                  <a:cubicBezTo>
                    <a:pt x="4937" y="9574"/>
                    <a:pt x="4737" y="9373"/>
                    <a:pt x="4737" y="9207"/>
                  </a:cubicBezTo>
                  <a:cubicBezTo>
                    <a:pt x="4704" y="9007"/>
                    <a:pt x="4770" y="8806"/>
                    <a:pt x="4737" y="8606"/>
                  </a:cubicBezTo>
                  <a:cubicBezTo>
                    <a:pt x="4704" y="8406"/>
                    <a:pt x="4704" y="8206"/>
                    <a:pt x="4637" y="8039"/>
                  </a:cubicBezTo>
                  <a:cubicBezTo>
                    <a:pt x="4604" y="7839"/>
                    <a:pt x="4537" y="7639"/>
                    <a:pt x="4504" y="7472"/>
                  </a:cubicBezTo>
                  <a:cubicBezTo>
                    <a:pt x="4470" y="7272"/>
                    <a:pt x="4337" y="7105"/>
                    <a:pt x="4303" y="6905"/>
                  </a:cubicBezTo>
                  <a:cubicBezTo>
                    <a:pt x="4237" y="6738"/>
                    <a:pt x="4270" y="6505"/>
                    <a:pt x="4237" y="6338"/>
                  </a:cubicBezTo>
                  <a:cubicBezTo>
                    <a:pt x="4170" y="6138"/>
                    <a:pt x="4003" y="6004"/>
                    <a:pt x="3970" y="5804"/>
                  </a:cubicBezTo>
                  <a:cubicBezTo>
                    <a:pt x="3903" y="5637"/>
                    <a:pt x="3937" y="5404"/>
                    <a:pt x="3870" y="5204"/>
                  </a:cubicBezTo>
                  <a:cubicBezTo>
                    <a:pt x="3803" y="5037"/>
                    <a:pt x="3770" y="4837"/>
                    <a:pt x="3670" y="4670"/>
                  </a:cubicBezTo>
                  <a:cubicBezTo>
                    <a:pt x="3603" y="4503"/>
                    <a:pt x="3503" y="4337"/>
                    <a:pt x="3403" y="4136"/>
                  </a:cubicBezTo>
                  <a:cubicBezTo>
                    <a:pt x="3336" y="3970"/>
                    <a:pt x="3136" y="3870"/>
                    <a:pt x="3036" y="3669"/>
                  </a:cubicBezTo>
                  <a:cubicBezTo>
                    <a:pt x="2969" y="3503"/>
                    <a:pt x="2936" y="3302"/>
                    <a:pt x="2869" y="3136"/>
                  </a:cubicBezTo>
                  <a:cubicBezTo>
                    <a:pt x="2769" y="2969"/>
                    <a:pt x="2736" y="2735"/>
                    <a:pt x="2636" y="2569"/>
                  </a:cubicBezTo>
                  <a:cubicBezTo>
                    <a:pt x="2536" y="2402"/>
                    <a:pt x="2536" y="2168"/>
                    <a:pt x="2435" y="2002"/>
                  </a:cubicBezTo>
                  <a:cubicBezTo>
                    <a:pt x="2335" y="1868"/>
                    <a:pt x="2235" y="1668"/>
                    <a:pt x="2135" y="1535"/>
                  </a:cubicBezTo>
                  <a:cubicBezTo>
                    <a:pt x="2002" y="1368"/>
                    <a:pt x="1735" y="1334"/>
                    <a:pt x="1602" y="1168"/>
                  </a:cubicBezTo>
                  <a:cubicBezTo>
                    <a:pt x="1501" y="1001"/>
                    <a:pt x="1368" y="867"/>
                    <a:pt x="1235" y="734"/>
                  </a:cubicBezTo>
                  <a:cubicBezTo>
                    <a:pt x="1101" y="567"/>
                    <a:pt x="968" y="434"/>
                    <a:pt x="868" y="267"/>
                  </a:cubicBezTo>
                  <a:cubicBezTo>
                    <a:pt x="801" y="200"/>
                    <a:pt x="734" y="100"/>
                    <a:pt x="6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33"/>
            <p:cNvSpPr/>
            <p:nvPr/>
          </p:nvSpPr>
          <p:spPr>
            <a:xfrm>
              <a:off x="2125216" y="3639370"/>
              <a:ext cx="67906" cy="358929"/>
            </a:xfrm>
            <a:custGeom>
              <a:avLst/>
              <a:gdLst/>
              <a:ahLst/>
              <a:cxnLst/>
              <a:rect l="l" t="t" r="r" b="b"/>
              <a:pathLst>
                <a:path w="1702" h="8807" extrusionOk="0">
                  <a:moveTo>
                    <a:pt x="601" y="0"/>
                  </a:moveTo>
                  <a:cubicBezTo>
                    <a:pt x="601" y="100"/>
                    <a:pt x="634" y="167"/>
                    <a:pt x="634" y="267"/>
                  </a:cubicBezTo>
                  <a:cubicBezTo>
                    <a:pt x="668" y="467"/>
                    <a:pt x="701" y="667"/>
                    <a:pt x="734" y="867"/>
                  </a:cubicBezTo>
                  <a:cubicBezTo>
                    <a:pt x="768" y="1067"/>
                    <a:pt x="768" y="1268"/>
                    <a:pt x="801" y="1468"/>
                  </a:cubicBezTo>
                  <a:cubicBezTo>
                    <a:pt x="834" y="1668"/>
                    <a:pt x="734" y="1868"/>
                    <a:pt x="734" y="2068"/>
                  </a:cubicBezTo>
                  <a:cubicBezTo>
                    <a:pt x="768" y="2268"/>
                    <a:pt x="768" y="2468"/>
                    <a:pt x="768" y="2669"/>
                  </a:cubicBezTo>
                  <a:cubicBezTo>
                    <a:pt x="768" y="2869"/>
                    <a:pt x="868" y="3069"/>
                    <a:pt x="868" y="3269"/>
                  </a:cubicBezTo>
                  <a:cubicBezTo>
                    <a:pt x="868" y="3469"/>
                    <a:pt x="968" y="3669"/>
                    <a:pt x="935" y="3869"/>
                  </a:cubicBezTo>
                  <a:cubicBezTo>
                    <a:pt x="935" y="4070"/>
                    <a:pt x="801" y="4270"/>
                    <a:pt x="768" y="4470"/>
                  </a:cubicBezTo>
                  <a:cubicBezTo>
                    <a:pt x="768" y="4670"/>
                    <a:pt x="768" y="4870"/>
                    <a:pt x="768" y="5070"/>
                  </a:cubicBezTo>
                  <a:cubicBezTo>
                    <a:pt x="734" y="5270"/>
                    <a:pt x="734" y="5471"/>
                    <a:pt x="701" y="5671"/>
                  </a:cubicBezTo>
                  <a:cubicBezTo>
                    <a:pt x="668" y="5871"/>
                    <a:pt x="734" y="6071"/>
                    <a:pt x="668" y="6271"/>
                  </a:cubicBezTo>
                  <a:cubicBezTo>
                    <a:pt x="634" y="6471"/>
                    <a:pt x="668" y="6705"/>
                    <a:pt x="634" y="6872"/>
                  </a:cubicBezTo>
                  <a:cubicBezTo>
                    <a:pt x="601" y="7105"/>
                    <a:pt x="534" y="7272"/>
                    <a:pt x="468" y="7472"/>
                  </a:cubicBezTo>
                  <a:cubicBezTo>
                    <a:pt x="401" y="7672"/>
                    <a:pt x="167" y="7806"/>
                    <a:pt x="101" y="8006"/>
                  </a:cubicBezTo>
                  <a:cubicBezTo>
                    <a:pt x="34" y="8206"/>
                    <a:pt x="134" y="8439"/>
                    <a:pt x="67" y="8606"/>
                  </a:cubicBezTo>
                  <a:cubicBezTo>
                    <a:pt x="34" y="8673"/>
                    <a:pt x="34" y="8740"/>
                    <a:pt x="1" y="8806"/>
                  </a:cubicBezTo>
                  <a:cubicBezTo>
                    <a:pt x="334" y="8506"/>
                    <a:pt x="668" y="8173"/>
                    <a:pt x="968" y="7839"/>
                  </a:cubicBezTo>
                  <a:cubicBezTo>
                    <a:pt x="1001" y="7706"/>
                    <a:pt x="1068" y="7605"/>
                    <a:pt x="1101" y="7472"/>
                  </a:cubicBezTo>
                  <a:cubicBezTo>
                    <a:pt x="1135" y="7272"/>
                    <a:pt x="1201" y="7105"/>
                    <a:pt x="1268" y="6905"/>
                  </a:cubicBezTo>
                  <a:cubicBezTo>
                    <a:pt x="1301" y="6738"/>
                    <a:pt x="1402" y="6538"/>
                    <a:pt x="1435" y="6338"/>
                  </a:cubicBezTo>
                  <a:cubicBezTo>
                    <a:pt x="1468" y="6171"/>
                    <a:pt x="1568" y="5971"/>
                    <a:pt x="1602" y="5771"/>
                  </a:cubicBezTo>
                  <a:cubicBezTo>
                    <a:pt x="1635" y="5604"/>
                    <a:pt x="1535" y="5371"/>
                    <a:pt x="1535" y="5204"/>
                  </a:cubicBezTo>
                  <a:cubicBezTo>
                    <a:pt x="1568" y="5004"/>
                    <a:pt x="1635" y="4803"/>
                    <a:pt x="1668" y="4603"/>
                  </a:cubicBezTo>
                  <a:cubicBezTo>
                    <a:pt x="1668" y="4437"/>
                    <a:pt x="1635" y="4236"/>
                    <a:pt x="1635" y="4036"/>
                  </a:cubicBezTo>
                  <a:cubicBezTo>
                    <a:pt x="1635" y="3836"/>
                    <a:pt x="1702" y="3636"/>
                    <a:pt x="1702" y="3436"/>
                  </a:cubicBezTo>
                  <a:cubicBezTo>
                    <a:pt x="1702" y="3269"/>
                    <a:pt x="1602" y="3069"/>
                    <a:pt x="1602" y="2869"/>
                  </a:cubicBezTo>
                  <a:cubicBezTo>
                    <a:pt x="1602" y="2669"/>
                    <a:pt x="1568" y="2502"/>
                    <a:pt x="1535" y="2302"/>
                  </a:cubicBezTo>
                  <a:cubicBezTo>
                    <a:pt x="1535" y="2102"/>
                    <a:pt x="1602" y="1901"/>
                    <a:pt x="1602" y="1701"/>
                  </a:cubicBezTo>
                  <a:cubicBezTo>
                    <a:pt x="1568" y="1568"/>
                    <a:pt x="1602" y="1434"/>
                    <a:pt x="1602" y="1301"/>
                  </a:cubicBezTo>
                  <a:cubicBezTo>
                    <a:pt x="1335" y="834"/>
                    <a:pt x="1001" y="434"/>
                    <a:pt x="6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33"/>
            <p:cNvSpPr/>
            <p:nvPr/>
          </p:nvSpPr>
          <p:spPr>
            <a:xfrm>
              <a:off x="1880321" y="3491187"/>
              <a:ext cx="106526" cy="625385"/>
            </a:xfrm>
            <a:custGeom>
              <a:avLst/>
              <a:gdLst/>
              <a:ahLst/>
              <a:cxnLst/>
              <a:rect l="l" t="t" r="r" b="b"/>
              <a:pathLst>
                <a:path w="2670" h="15345" extrusionOk="0">
                  <a:moveTo>
                    <a:pt x="1" y="0"/>
                  </a:moveTo>
                  <a:cubicBezTo>
                    <a:pt x="1" y="33"/>
                    <a:pt x="34" y="67"/>
                    <a:pt x="34" y="134"/>
                  </a:cubicBezTo>
                  <a:cubicBezTo>
                    <a:pt x="134" y="300"/>
                    <a:pt x="168" y="500"/>
                    <a:pt x="234" y="667"/>
                  </a:cubicBezTo>
                  <a:cubicBezTo>
                    <a:pt x="334" y="867"/>
                    <a:pt x="301" y="1068"/>
                    <a:pt x="401" y="1268"/>
                  </a:cubicBezTo>
                  <a:cubicBezTo>
                    <a:pt x="468" y="1434"/>
                    <a:pt x="434" y="1668"/>
                    <a:pt x="501" y="1835"/>
                  </a:cubicBezTo>
                  <a:cubicBezTo>
                    <a:pt x="568" y="2035"/>
                    <a:pt x="801" y="2168"/>
                    <a:pt x="868" y="2335"/>
                  </a:cubicBezTo>
                  <a:cubicBezTo>
                    <a:pt x="935" y="2535"/>
                    <a:pt x="901" y="2735"/>
                    <a:pt x="968" y="2936"/>
                  </a:cubicBezTo>
                  <a:cubicBezTo>
                    <a:pt x="1002" y="3102"/>
                    <a:pt x="1135" y="3302"/>
                    <a:pt x="1168" y="3469"/>
                  </a:cubicBezTo>
                  <a:cubicBezTo>
                    <a:pt x="1235" y="3669"/>
                    <a:pt x="1235" y="3870"/>
                    <a:pt x="1268" y="4070"/>
                  </a:cubicBezTo>
                  <a:cubicBezTo>
                    <a:pt x="1302" y="4236"/>
                    <a:pt x="1435" y="4437"/>
                    <a:pt x="1502" y="4603"/>
                  </a:cubicBezTo>
                  <a:cubicBezTo>
                    <a:pt x="1535" y="4804"/>
                    <a:pt x="1602" y="5004"/>
                    <a:pt x="1635" y="5204"/>
                  </a:cubicBezTo>
                  <a:cubicBezTo>
                    <a:pt x="1669" y="5371"/>
                    <a:pt x="1569" y="5604"/>
                    <a:pt x="1602" y="5804"/>
                  </a:cubicBezTo>
                  <a:cubicBezTo>
                    <a:pt x="1602" y="6004"/>
                    <a:pt x="1535" y="6205"/>
                    <a:pt x="1569" y="6405"/>
                  </a:cubicBezTo>
                  <a:cubicBezTo>
                    <a:pt x="1569" y="6571"/>
                    <a:pt x="1769" y="6772"/>
                    <a:pt x="1802" y="6972"/>
                  </a:cubicBezTo>
                  <a:cubicBezTo>
                    <a:pt x="1802" y="7172"/>
                    <a:pt x="1602" y="7372"/>
                    <a:pt x="1635" y="7572"/>
                  </a:cubicBezTo>
                  <a:cubicBezTo>
                    <a:pt x="1635" y="7772"/>
                    <a:pt x="1702" y="7939"/>
                    <a:pt x="1702" y="8139"/>
                  </a:cubicBezTo>
                  <a:cubicBezTo>
                    <a:pt x="1702" y="8339"/>
                    <a:pt x="1936" y="8540"/>
                    <a:pt x="1936" y="8740"/>
                  </a:cubicBezTo>
                  <a:cubicBezTo>
                    <a:pt x="1936" y="8940"/>
                    <a:pt x="1936" y="9140"/>
                    <a:pt x="1936" y="9307"/>
                  </a:cubicBezTo>
                  <a:cubicBezTo>
                    <a:pt x="1936" y="9507"/>
                    <a:pt x="1936" y="9707"/>
                    <a:pt x="1902" y="9907"/>
                  </a:cubicBezTo>
                  <a:cubicBezTo>
                    <a:pt x="1902" y="10107"/>
                    <a:pt x="1802" y="10307"/>
                    <a:pt x="1769" y="10508"/>
                  </a:cubicBezTo>
                  <a:cubicBezTo>
                    <a:pt x="1735" y="10708"/>
                    <a:pt x="1802" y="10908"/>
                    <a:pt x="1802" y="11108"/>
                  </a:cubicBezTo>
                  <a:cubicBezTo>
                    <a:pt x="1769" y="11308"/>
                    <a:pt x="1635" y="11475"/>
                    <a:pt x="1602" y="11675"/>
                  </a:cubicBezTo>
                  <a:cubicBezTo>
                    <a:pt x="1569" y="11875"/>
                    <a:pt x="1502" y="12042"/>
                    <a:pt x="1469" y="12242"/>
                  </a:cubicBezTo>
                  <a:cubicBezTo>
                    <a:pt x="1435" y="12442"/>
                    <a:pt x="1368" y="12642"/>
                    <a:pt x="1302" y="12809"/>
                  </a:cubicBezTo>
                  <a:cubicBezTo>
                    <a:pt x="1268" y="13009"/>
                    <a:pt x="1068" y="13176"/>
                    <a:pt x="1002" y="13343"/>
                  </a:cubicBezTo>
                  <a:cubicBezTo>
                    <a:pt x="968" y="13543"/>
                    <a:pt x="901" y="13710"/>
                    <a:pt x="835" y="13910"/>
                  </a:cubicBezTo>
                  <a:cubicBezTo>
                    <a:pt x="768" y="14110"/>
                    <a:pt x="801" y="14310"/>
                    <a:pt x="735" y="14477"/>
                  </a:cubicBezTo>
                  <a:cubicBezTo>
                    <a:pt x="668" y="14677"/>
                    <a:pt x="701" y="14911"/>
                    <a:pt x="635" y="15078"/>
                  </a:cubicBezTo>
                  <a:cubicBezTo>
                    <a:pt x="601" y="15178"/>
                    <a:pt x="535" y="15244"/>
                    <a:pt x="501" y="15344"/>
                  </a:cubicBezTo>
                  <a:cubicBezTo>
                    <a:pt x="868" y="15244"/>
                    <a:pt x="1202" y="15144"/>
                    <a:pt x="1535" y="15011"/>
                  </a:cubicBezTo>
                  <a:cubicBezTo>
                    <a:pt x="1569" y="14977"/>
                    <a:pt x="1569" y="14977"/>
                    <a:pt x="1569" y="14977"/>
                  </a:cubicBezTo>
                  <a:cubicBezTo>
                    <a:pt x="1635" y="14811"/>
                    <a:pt x="1502" y="14577"/>
                    <a:pt x="1569" y="14377"/>
                  </a:cubicBezTo>
                  <a:cubicBezTo>
                    <a:pt x="1635" y="14210"/>
                    <a:pt x="1769" y="14043"/>
                    <a:pt x="1835" y="13877"/>
                  </a:cubicBezTo>
                  <a:cubicBezTo>
                    <a:pt x="1902" y="13677"/>
                    <a:pt x="2002" y="13510"/>
                    <a:pt x="2036" y="13343"/>
                  </a:cubicBezTo>
                  <a:cubicBezTo>
                    <a:pt x="2069" y="13143"/>
                    <a:pt x="2169" y="12976"/>
                    <a:pt x="2202" y="12776"/>
                  </a:cubicBezTo>
                  <a:cubicBezTo>
                    <a:pt x="2236" y="12609"/>
                    <a:pt x="2036" y="12376"/>
                    <a:pt x="2069" y="12175"/>
                  </a:cubicBezTo>
                  <a:cubicBezTo>
                    <a:pt x="2102" y="12009"/>
                    <a:pt x="2202" y="11842"/>
                    <a:pt x="2269" y="11642"/>
                  </a:cubicBezTo>
                  <a:cubicBezTo>
                    <a:pt x="2269" y="11475"/>
                    <a:pt x="2302" y="11275"/>
                    <a:pt x="2302" y="11108"/>
                  </a:cubicBezTo>
                  <a:cubicBezTo>
                    <a:pt x="2336" y="10908"/>
                    <a:pt x="2403" y="10741"/>
                    <a:pt x="2436" y="10541"/>
                  </a:cubicBezTo>
                  <a:cubicBezTo>
                    <a:pt x="2469" y="10341"/>
                    <a:pt x="2536" y="10174"/>
                    <a:pt x="2569" y="9974"/>
                  </a:cubicBezTo>
                  <a:cubicBezTo>
                    <a:pt x="2569" y="9774"/>
                    <a:pt x="2436" y="9574"/>
                    <a:pt x="2436" y="9373"/>
                  </a:cubicBezTo>
                  <a:cubicBezTo>
                    <a:pt x="2469" y="9207"/>
                    <a:pt x="2569" y="9007"/>
                    <a:pt x="2569" y="8806"/>
                  </a:cubicBezTo>
                  <a:cubicBezTo>
                    <a:pt x="2569" y="8640"/>
                    <a:pt x="2469" y="8439"/>
                    <a:pt x="2469" y="8239"/>
                  </a:cubicBezTo>
                  <a:cubicBezTo>
                    <a:pt x="2436" y="8039"/>
                    <a:pt x="2669" y="7839"/>
                    <a:pt x="2669" y="7639"/>
                  </a:cubicBezTo>
                  <a:cubicBezTo>
                    <a:pt x="2669" y="7472"/>
                    <a:pt x="2403" y="7272"/>
                    <a:pt x="2403" y="7072"/>
                  </a:cubicBezTo>
                  <a:cubicBezTo>
                    <a:pt x="2369" y="6905"/>
                    <a:pt x="2436" y="6705"/>
                    <a:pt x="2436" y="6505"/>
                  </a:cubicBezTo>
                  <a:cubicBezTo>
                    <a:pt x="2403" y="6305"/>
                    <a:pt x="2436" y="6104"/>
                    <a:pt x="2403" y="5938"/>
                  </a:cubicBezTo>
                  <a:cubicBezTo>
                    <a:pt x="2369" y="5738"/>
                    <a:pt x="2436" y="5537"/>
                    <a:pt x="2403" y="5337"/>
                  </a:cubicBezTo>
                  <a:cubicBezTo>
                    <a:pt x="2369" y="5137"/>
                    <a:pt x="2369" y="4970"/>
                    <a:pt x="2336" y="4770"/>
                  </a:cubicBezTo>
                  <a:cubicBezTo>
                    <a:pt x="2302" y="4570"/>
                    <a:pt x="1969" y="4437"/>
                    <a:pt x="1936" y="4270"/>
                  </a:cubicBezTo>
                  <a:cubicBezTo>
                    <a:pt x="1869" y="4070"/>
                    <a:pt x="2069" y="3836"/>
                    <a:pt x="2036" y="3636"/>
                  </a:cubicBezTo>
                  <a:cubicBezTo>
                    <a:pt x="2002" y="3436"/>
                    <a:pt x="2002" y="3236"/>
                    <a:pt x="1936" y="3069"/>
                  </a:cubicBezTo>
                  <a:cubicBezTo>
                    <a:pt x="1902" y="2869"/>
                    <a:pt x="1635" y="2735"/>
                    <a:pt x="1569" y="2569"/>
                  </a:cubicBezTo>
                  <a:cubicBezTo>
                    <a:pt x="1502" y="2368"/>
                    <a:pt x="1602" y="2135"/>
                    <a:pt x="1535" y="1968"/>
                  </a:cubicBezTo>
                  <a:cubicBezTo>
                    <a:pt x="1469" y="1768"/>
                    <a:pt x="1502" y="1568"/>
                    <a:pt x="1435" y="1401"/>
                  </a:cubicBezTo>
                  <a:cubicBezTo>
                    <a:pt x="1368" y="1201"/>
                    <a:pt x="1168" y="1068"/>
                    <a:pt x="1068" y="901"/>
                  </a:cubicBezTo>
                  <a:cubicBezTo>
                    <a:pt x="1002" y="701"/>
                    <a:pt x="1068" y="467"/>
                    <a:pt x="1002" y="300"/>
                  </a:cubicBezTo>
                  <a:cubicBezTo>
                    <a:pt x="668" y="200"/>
                    <a:pt x="334" y="100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33"/>
            <p:cNvSpPr/>
            <p:nvPr/>
          </p:nvSpPr>
          <p:spPr>
            <a:xfrm>
              <a:off x="1119065" y="3657017"/>
              <a:ext cx="175709" cy="413337"/>
            </a:xfrm>
            <a:custGeom>
              <a:avLst/>
              <a:gdLst/>
              <a:ahLst/>
              <a:cxnLst/>
              <a:rect l="l" t="t" r="r" b="b"/>
              <a:pathLst>
                <a:path w="4404" h="10142" extrusionOk="0">
                  <a:moveTo>
                    <a:pt x="501" y="1"/>
                  </a:moveTo>
                  <a:cubicBezTo>
                    <a:pt x="301" y="201"/>
                    <a:pt x="167" y="434"/>
                    <a:pt x="1" y="668"/>
                  </a:cubicBezTo>
                  <a:cubicBezTo>
                    <a:pt x="134" y="801"/>
                    <a:pt x="401" y="801"/>
                    <a:pt x="534" y="935"/>
                  </a:cubicBezTo>
                  <a:cubicBezTo>
                    <a:pt x="668" y="1068"/>
                    <a:pt x="834" y="1202"/>
                    <a:pt x="968" y="1335"/>
                  </a:cubicBezTo>
                  <a:cubicBezTo>
                    <a:pt x="1101" y="1502"/>
                    <a:pt x="1235" y="1635"/>
                    <a:pt x="1335" y="1802"/>
                  </a:cubicBezTo>
                  <a:cubicBezTo>
                    <a:pt x="1468" y="1935"/>
                    <a:pt x="1535" y="2136"/>
                    <a:pt x="1668" y="2302"/>
                  </a:cubicBezTo>
                  <a:cubicBezTo>
                    <a:pt x="1768" y="2469"/>
                    <a:pt x="1768" y="2669"/>
                    <a:pt x="1869" y="2836"/>
                  </a:cubicBezTo>
                  <a:cubicBezTo>
                    <a:pt x="1969" y="3003"/>
                    <a:pt x="2169" y="3103"/>
                    <a:pt x="2269" y="3303"/>
                  </a:cubicBezTo>
                  <a:cubicBezTo>
                    <a:pt x="2369" y="3470"/>
                    <a:pt x="2302" y="3703"/>
                    <a:pt x="2402" y="3870"/>
                  </a:cubicBezTo>
                  <a:cubicBezTo>
                    <a:pt x="2469" y="4070"/>
                    <a:pt x="2569" y="4237"/>
                    <a:pt x="2636" y="4404"/>
                  </a:cubicBezTo>
                  <a:cubicBezTo>
                    <a:pt x="2702" y="4604"/>
                    <a:pt x="2803" y="4771"/>
                    <a:pt x="2869" y="4938"/>
                  </a:cubicBezTo>
                  <a:cubicBezTo>
                    <a:pt x="2936" y="5138"/>
                    <a:pt x="3136" y="5271"/>
                    <a:pt x="3203" y="5438"/>
                  </a:cubicBezTo>
                  <a:cubicBezTo>
                    <a:pt x="3270" y="5638"/>
                    <a:pt x="3136" y="5872"/>
                    <a:pt x="3169" y="6038"/>
                  </a:cubicBezTo>
                  <a:cubicBezTo>
                    <a:pt x="3236" y="6238"/>
                    <a:pt x="3336" y="6405"/>
                    <a:pt x="3370" y="6605"/>
                  </a:cubicBezTo>
                  <a:cubicBezTo>
                    <a:pt x="3403" y="6806"/>
                    <a:pt x="3303" y="7006"/>
                    <a:pt x="3336" y="7206"/>
                  </a:cubicBezTo>
                  <a:cubicBezTo>
                    <a:pt x="3336" y="7406"/>
                    <a:pt x="3536" y="7573"/>
                    <a:pt x="3536" y="7773"/>
                  </a:cubicBezTo>
                  <a:cubicBezTo>
                    <a:pt x="3570" y="7973"/>
                    <a:pt x="3503" y="8140"/>
                    <a:pt x="3503" y="8340"/>
                  </a:cubicBezTo>
                  <a:cubicBezTo>
                    <a:pt x="3536" y="8540"/>
                    <a:pt x="3470" y="8740"/>
                    <a:pt x="3470" y="8940"/>
                  </a:cubicBezTo>
                  <a:cubicBezTo>
                    <a:pt x="3470" y="9141"/>
                    <a:pt x="3436" y="9307"/>
                    <a:pt x="3436" y="9507"/>
                  </a:cubicBezTo>
                  <a:cubicBezTo>
                    <a:pt x="3436" y="9608"/>
                    <a:pt x="3470" y="9708"/>
                    <a:pt x="3503" y="9774"/>
                  </a:cubicBezTo>
                  <a:cubicBezTo>
                    <a:pt x="3737" y="9908"/>
                    <a:pt x="3937" y="10041"/>
                    <a:pt x="4170" y="10141"/>
                  </a:cubicBezTo>
                  <a:cubicBezTo>
                    <a:pt x="4237" y="9974"/>
                    <a:pt x="4337" y="9841"/>
                    <a:pt x="4337" y="9674"/>
                  </a:cubicBezTo>
                  <a:cubicBezTo>
                    <a:pt x="4337" y="9474"/>
                    <a:pt x="4404" y="9274"/>
                    <a:pt x="4404" y="9074"/>
                  </a:cubicBezTo>
                  <a:cubicBezTo>
                    <a:pt x="4404" y="8874"/>
                    <a:pt x="4404" y="8674"/>
                    <a:pt x="4370" y="8473"/>
                  </a:cubicBezTo>
                  <a:cubicBezTo>
                    <a:pt x="4370" y="8273"/>
                    <a:pt x="4337" y="8073"/>
                    <a:pt x="4304" y="7873"/>
                  </a:cubicBezTo>
                  <a:cubicBezTo>
                    <a:pt x="4304" y="7673"/>
                    <a:pt x="4170" y="7473"/>
                    <a:pt x="4137" y="7273"/>
                  </a:cubicBezTo>
                  <a:cubicBezTo>
                    <a:pt x="4103" y="7072"/>
                    <a:pt x="4237" y="6872"/>
                    <a:pt x="4204" y="6672"/>
                  </a:cubicBezTo>
                  <a:cubicBezTo>
                    <a:pt x="4170" y="6472"/>
                    <a:pt x="3970" y="6305"/>
                    <a:pt x="3937" y="6105"/>
                  </a:cubicBezTo>
                  <a:cubicBezTo>
                    <a:pt x="3903" y="5905"/>
                    <a:pt x="3803" y="5738"/>
                    <a:pt x="3737" y="5538"/>
                  </a:cubicBezTo>
                  <a:cubicBezTo>
                    <a:pt x="3703" y="5338"/>
                    <a:pt x="3670" y="5138"/>
                    <a:pt x="3636" y="4971"/>
                  </a:cubicBezTo>
                  <a:cubicBezTo>
                    <a:pt x="3570" y="4771"/>
                    <a:pt x="3403" y="4604"/>
                    <a:pt x="3336" y="4437"/>
                  </a:cubicBezTo>
                  <a:cubicBezTo>
                    <a:pt x="3270" y="4237"/>
                    <a:pt x="3270" y="4037"/>
                    <a:pt x="3169" y="3870"/>
                  </a:cubicBezTo>
                  <a:cubicBezTo>
                    <a:pt x="3103" y="3670"/>
                    <a:pt x="3069" y="3470"/>
                    <a:pt x="2969" y="3270"/>
                  </a:cubicBezTo>
                  <a:cubicBezTo>
                    <a:pt x="2903" y="3103"/>
                    <a:pt x="2869" y="2903"/>
                    <a:pt x="2769" y="2736"/>
                  </a:cubicBezTo>
                  <a:cubicBezTo>
                    <a:pt x="2669" y="2536"/>
                    <a:pt x="2402" y="2502"/>
                    <a:pt x="2302" y="2302"/>
                  </a:cubicBezTo>
                  <a:cubicBezTo>
                    <a:pt x="2202" y="2136"/>
                    <a:pt x="2069" y="2002"/>
                    <a:pt x="1969" y="1835"/>
                  </a:cubicBezTo>
                  <a:cubicBezTo>
                    <a:pt x="1869" y="1669"/>
                    <a:pt x="1735" y="1502"/>
                    <a:pt x="1602" y="1368"/>
                  </a:cubicBezTo>
                  <a:cubicBezTo>
                    <a:pt x="1468" y="1202"/>
                    <a:pt x="1502" y="935"/>
                    <a:pt x="1368" y="768"/>
                  </a:cubicBezTo>
                  <a:cubicBezTo>
                    <a:pt x="1235" y="634"/>
                    <a:pt x="1001" y="601"/>
                    <a:pt x="868" y="434"/>
                  </a:cubicBezTo>
                  <a:cubicBezTo>
                    <a:pt x="734" y="301"/>
                    <a:pt x="634" y="134"/>
                    <a:pt x="5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33"/>
            <p:cNvSpPr/>
            <p:nvPr/>
          </p:nvSpPr>
          <p:spPr>
            <a:xfrm>
              <a:off x="1654099" y="3462618"/>
              <a:ext cx="130465" cy="686559"/>
            </a:xfrm>
            <a:custGeom>
              <a:avLst/>
              <a:gdLst/>
              <a:ahLst/>
              <a:cxnLst/>
              <a:rect l="l" t="t" r="r" b="b"/>
              <a:pathLst>
                <a:path w="3270" h="16846" extrusionOk="0">
                  <a:moveTo>
                    <a:pt x="0" y="1"/>
                  </a:moveTo>
                  <a:cubicBezTo>
                    <a:pt x="100" y="101"/>
                    <a:pt x="234" y="201"/>
                    <a:pt x="267" y="301"/>
                  </a:cubicBezTo>
                  <a:cubicBezTo>
                    <a:pt x="367" y="501"/>
                    <a:pt x="167" y="801"/>
                    <a:pt x="267" y="968"/>
                  </a:cubicBezTo>
                  <a:cubicBezTo>
                    <a:pt x="334" y="1135"/>
                    <a:pt x="701" y="1201"/>
                    <a:pt x="767" y="1368"/>
                  </a:cubicBezTo>
                  <a:cubicBezTo>
                    <a:pt x="834" y="1568"/>
                    <a:pt x="834" y="1802"/>
                    <a:pt x="901" y="1969"/>
                  </a:cubicBezTo>
                  <a:cubicBezTo>
                    <a:pt x="967" y="2169"/>
                    <a:pt x="967" y="2369"/>
                    <a:pt x="1034" y="2536"/>
                  </a:cubicBezTo>
                  <a:cubicBezTo>
                    <a:pt x="1101" y="2736"/>
                    <a:pt x="1068" y="2936"/>
                    <a:pt x="1134" y="3136"/>
                  </a:cubicBezTo>
                  <a:cubicBezTo>
                    <a:pt x="1201" y="3336"/>
                    <a:pt x="1234" y="3503"/>
                    <a:pt x="1301" y="3703"/>
                  </a:cubicBezTo>
                  <a:cubicBezTo>
                    <a:pt x="1334" y="3870"/>
                    <a:pt x="1735" y="3970"/>
                    <a:pt x="1801" y="4170"/>
                  </a:cubicBezTo>
                  <a:cubicBezTo>
                    <a:pt x="1835" y="4337"/>
                    <a:pt x="1601" y="4604"/>
                    <a:pt x="1635" y="4804"/>
                  </a:cubicBezTo>
                  <a:cubicBezTo>
                    <a:pt x="1701" y="5004"/>
                    <a:pt x="1668" y="5204"/>
                    <a:pt x="1701" y="5404"/>
                  </a:cubicBezTo>
                  <a:cubicBezTo>
                    <a:pt x="1735" y="5571"/>
                    <a:pt x="2068" y="5705"/>
                    <a:pt x="2102" y="5905"/>
                  </a:cubicBezTo>
                  <a:cubicBezTo>
                    <a:pt x="2135" y="6105"/>
                    <a:pt x="1968" y="6305"/>
                    <a:pt x="2002" y="6505"/>
                  </a:cubicBezTo>
                  <a:cubicBezTo>
                    <a:pt x="2035" y="6705"/>
                    <a:pt x="2002" y="6906"/>
                    <a:pt x="2035" y="7106"/>
                  </a:cubicBezTo>
                  <a:cubicBezTo>
                    <a:pt x="2035" y="7306"/>
                    <a:pt x="2235" y="7473"/>
                    <a:pt x="2268" y="7673"/>
                  </a:cubicBezTo>
                  <a:cubicBezTo>
                    <a:pt x="2302" y="7840"/>
                    <a:pt x="2135" y="8073"/>
                    <a:pt x="2168" y="8273"/>
                  </a:cubicBezTo>
                  <a:cubicBezTo>
                    <a:pt x="2202" y="8440"/>
                    <a:pt x="2235" y="8640"/>
                    <a:pt x="2235" y="8840"/>
                  </a:cubicBezTo>
                  <a:cubicBezTo>
                    <a:pt x="2235" y="9040"/>
                    <a:pt x="2602" y="9207"/>
                    <a:pt x="2602" y="9407"/>
                  </a:cubicBezTo>
                  <a:cubicBezTo>
                    <a:pt x="2602" y="9607"/>
                    <a:pt x="2635" y="9808"/>
                    <a:pt x="2635" y="10008"/>
                  </a:cubicBezTo>
                  <a:cubicBezTo>
                    <a:pt x="2635" y="10175"/>
                    <a:pt x="2569" y="10375"/>
                    <a:pt x="2569" y="10575"/>
                  </a:cubicBezTo>
                  <a:cubicBezTo>
                    <a:pt x="2569" y="10775"/>
                    <a:pt x="2535" y="10975"/>
                    <a:pt x="2502" y="11175"/>
                  </a:cubicBezTo>
                  <a:cubicBezTo>
                    <a:pt x="2502" y="11375"/>
                    <a:pt x="2402" y="11542"/>
                    <a:pt x="2368" y="11742"/>
                  </a:cubicBezTo>
                  <a:cubicBezTo>
                    <a:pt x="2368" y="11942"/>
                    <a:pt x="2235" y="12143"/>
                    <a:pt x="2235" y="12309"/>
                  </a:cubicBezTo>
                  <a:cubicBezTo>
                    <a:pt x="2202" y="12510"/>
                    <a:pt x="2435" y="12743"/>
                    <a:pt x="2402" y="12943"/>
                  </a:cubicBezTo>
                  <a:cubicBezTo>
                    <a:pt x="2368" y="13143"/>
                    <a:pt x="2235" y="13310"/>
                    <a:pt x="2235" y="13510"/>
                  </a:cubicBezTo>
                  <a:cubicBezTo>
                    <a:pt x="2202" y="13710"/>
                    <a:pt x="2235" y="13911"/>
                    <a:pt x="2202" y="14077"/>
                  </a:cubicBezTo>
                  <a:cubicBezTo>
                    <a:pt x="2168" y="14277"/>
                    <a:pt x="2102" y="14478"/>
                    <a:pt x="2068" y="14644"/>
                  </a:cubicBezTo>
                  <a:cubicBezTo>
                    <a:pt x="2002" y="14845"/>
                    <a:pt x="2102" y="15078"/>
                    <a:pt x="2068" y="15245"/>
                  </a:cubicBezTo>
                  <a:cubicBezTo>
                    <a:pt x="2002" y="15445"/>
                    <a:pt x="2002" y="15678"/>
                    <a:pt x="1968" y="15845"/>
                  </a:cubicBezTo>
                  <a:cubicBezTo>
                    <a:pt x="1935" y="16045"/>
                    <a:pt x="1701" y="16179"/>
                    <a:pt x="1668" y="16379"/>
                  </a:cubicBezTo>
                  <a:cubicBezTo>
                    <a:pt x="1601" y="16546"/>
                    <a:pt x="1434" y="16713"/>
                    <a:pt x="1368" y="16846"/>
                  </a:cubicBezTo>
                  <a:cubicBezTo>
                    <a:pt x="1735" y="16813"/>
                    <a:pt x="2068" y="16779"/>
                    <a:pt x="2435" y="16746"/>
                  </a:cubicBezTo>
                  <a:cubicBezTo>
                    <a:pt x="2435" y="16746"/>
                    <a:pt x="2469" y="16713"/>
                    <a:pt x="2469" y="16679"/>
                  </a:cubicBezTo>
                  <a:cubicBezTo>
                    <a:pt x="2502" y="16512"/>
                    <a:pt x="2335" y="16279"/>
                    <a:pt x="2402" y="16079"/>
                  </a:cubicBezTo>
                  <a:cubicBezTo>
                    <a:pt x="2435" y="15879"/>
                    <a:pt x="2602" y="15712"/>
                    <a:pt x="2635" y="15512"/>
                  </a:cubicBezTo>
                  <a:cubicBezTo>
                    <a:pt x="2702" y="15345"/>
                    <a:pt x="2735" y="15145"/>
                    <a:pt x="2769" y="14945"/>
                  </a:cubicBezTo>
                  <a:cubicBezTo>
                    <a:pt x="2835" y="14744"/>
                    <a:pt x="2835" y="14578"/>
                    <a:pt x="2869" y="14344"/>
                  </a:cubicBezTo>
                  <a:cubicBezTo>
                    <a:pt x="2869" y="14177"/>
                    <a:pt x="2835" y="13977"/>
                    <a:pt x="2835" y="13744"/>
                  </a:cubicBezTo>
                  <a:cubicBezTo>
                    <a:pt x="2869" y="13577"/>
                    <a:pt x="3002" y="13377"/>
                    <a:pt x="3036" y="13177"/>
                  </a:cubicBezTo>
                  <a:cubicBezTo>
                    <a:pt x="3036" y="13010"/>
                    <a:pt x="2936" y="12810"/>
                    <a:pt x="2969" y="12576"/>
                  </a:cubicBezTo>
                  <a:cubicBezTo>
                    <a:pt x="2969" y="12409"/>
                    <a:pt x="3136" y="12209"/>
                    <a:pt x="3136" y="12009"/>
                  </a:cubicBezTo>
                  <a:cubicBezTo>
                    <a:pt x="3169" y="11809"/>
                    <a:pt x="3169" y="11642"/>
                    <a:pt x="3202" y="11442"/>
                  </a:cubicBezTo>
                  <a:cubicBezTo>
                    <a:pt x="3202" y="11242"/>
                    <a:pt x="3169" y="11042"/>
                    <a:pt x="3169" y="10842"/>
                  </a:cubicBezTo>
                  <a:cubicBezTo>
                    <a:pt x="3169" y="10642"/>
                    <a:pt x="3002" y="10441"/>
                    <a:pt x="3002" y="10241"/>
                  </a:cubicBezTo>
                  <a:cubicBezTo>
                    <a:pt x="3002" y="10041"/>
                    <a:pt x="3102" y="9874"/>
                    <a:pt x="3069" y="9674"/>
                  </a:cubicBezTo>
                  <a:cubicBezTo>
                    <a:pt x="3069" y="9474"/>
                    <a:pt x="3169" y="9274"/>
                    <a:pt x="3136" y="9074"/>
                  </a:cubicBezTo>
                  <a:cubicBezTo>
                    <a:pt x="3136" y="8874"/>
                    <a:pt x="3269" y="8673"/>
                    <a:pt x="3236" y="8473"/>
                  </a:cubicBezTo>
                  <a:cubicBezTo>
                    <a:pt x="3236" y="8273"/>
                    <a:pt x="3202" y="8073"/>
                    <a:pt x="3202" y="7873"/>
                  </a:cubicBezTo>
                  <a:cubicBezTo>
                    <a:pt x="3169" y="7673"/>
                    <a:pt x="2902" y="7539"/>
                    <a:pt x="2869" y="7339"/>
                  </a:cubicBezTo>
                  <a:cubicBezTo>
                    <a:pt x="2835" y="7139"/>
                    <a:pt x="2769" y="6939"/>
                    <a:pt x="2735" y="6739"/>
                  </a:cubicBezTo>
                  <a:cubicBezTo>
                    <a:pt x="2702" y="6572"/>
                    <a:pt x="2669" y="6372"/>
                    <a:pt x="2635" y="6172"/>
                  </a:cubicBezTo>
                  <a:cubicBezTo>
                    <a:pt x="2602" y="5972"/>
                    <a:pt x="2635" y="5771"/>
                    <a:pt x="2569" y="5571"/>
                  </a:cubicBezTo>
                  <a:cubicBezTo>
                    <a:pt x="2535" y="5404"/>
                    <a:pt x="2669" y="5171"/>
                    <a:pt x="2635" y="4971"/>
                  </a:cubicBezTo>
                  <a:cubicBezTo>
                    <a:pt x="2569" y="4771"/>
                    <a:pt x="2368" y="4637"/>
                    <a:pt x="2302" y="4437"/>
                  </a:cubicBezTo>
                  <a:cubicBezTo>
                    <a:pt x="2268" y="4270"/>
                    <a:pt x="2402" y="4003"/>
                    <a:pt x="2368" y="3803"/>
                  </a:cubicBezTo>
                  <a:cubicBezTo>
                    <a:pt x="2302" y="3637"/>
                    <a:pt x="2268" y="3436"/>
                    <a:pt x="2202" y="3236"/>
                  </a:cubicBezTo>
                  <a:cubicBezTo>
                    <a:pt x="2135" y="3069"/>
                    <a:pt x="2068" y="2869"/>
                    <a:pt x="2002" y="2703"/>
                  </a:cubicBezTo>
                  <a:cubicBezTo>
                    <a:pt x="1935" y="2502"/>
                    <a:pt x="1635" y="2402"/>
                    <a:pt x="1568" y="2236"/>
                  </a:cubicBezTo>
                  <a:cubicBezTo>
                    <a:pt x="1501" y="2035"/>
                    <a:pt x="1668" y="1769"/>
                    <a:pt x="1568" y="1568"/>
                  </a:cubicBezTo>
                  <a:cubicBezTo>
                    <a:pt x="1501" y="1402"/>
                    <a:pt x="1334" y="1268"/>
                    <a:pt x="1268" y="1068"/>
                  </a:cubicBezTo>
                  <a:cubicBezTo>
                    <a:pt x="1201" y="901"/>
                    <a:pt x="1301" y="634"/>
                    <a:pt x="1201" y="468"/>
                  </a:cubicBezTo>
                  <a:cubicBezTo>
                    <a:pt x="1134" y="267"/>
                    <a:pt x="834" y="201"/>
                    <a:pt x="7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33"/>
            <p:cNvSpPr/>
            <p:nvPr/>
          </p:nvSpPr>
          <p:spPr>
            <a:xfrm>
              <a:off x="1825723" y="4142017"/>
              <a:ext cx="170402" cy="134818"/>
            </a:xfrm>
            <a:custGeom>
              <a:avLst/>
              <a:gdLst/>
              <a:ahLst/>
              <a:cxnLst/>
              <a:rect l="l" t="t" r="r" b="b"/>
              <a:pathLst>
                <a:path w="4271" h="3308" extrusionOk="0">
                  <a:moveTo>
                    <a:pt x="2641" y="0"/>
                  </a:moveTo>
                  <a:cubicBezTo>
                    <a:pt x="2162" y="0"/>
                    <a:pt x="1688" y="132"/>
                    <a:pt x="1269" y="372"/>
                  </a:cubicBezTo>
                  <a:cubicBezTo>
                    <a:pt x="768" y="672"/>
                    <a:pt x="401" y="1139"/>
                    <a:pt x="201" y="1673"/>
                  </a:cubicBezTo>
                  <a:cubicBezTo>
                    <a:pt x="1" y="2207"/>
                    <a:pt x="34" y="2807"/>
                    <a:pt x="335" y="3308"/>
                  </a:cubicBezTo>
                  <a:cubicBezTo>
                    <a:pt x="902" y="3041"/>
                    <a:pt x="1235" y="2841"/>
                    <a:pt x="1602" y="2707"/>
                  </a:cubicBezTo>
                  <a:cubicBezTo>
                    <a:pt x="1902" y="2540"/>
                    <a:pt x="2136" y="2407"/>
                    <a:pt x="2403" y="2273"/>
                  </a:cubicBezTo>
                  <a:cubicBezTo>
                    <a:pt x="2670" y="2107"/>
                    <a:pt x="2903" y="1940"/>
                    <a:pt x="3203" y="1706"/>
                  </a:cubicBezTo>
                  <a:cubicBezTo>
                    <a:pt x="3503" y="1440"/>
                    <a:pt x="3837" y="1139"/>
                    <a:pt x="4271" y="706"/>
                  </a:cubicBezTo>
                  <a:cubicBezTo>
                    <a:pt x="3837" y="239"/>
                    <a:pt x="3303" y="39"/>
                    <a:pt x="2803" y="5"/>
                  </a:cubicBezTo>
                  <a:cubicBezTo>
                    <a:pt x="2749" y="2"/>
                    <a:pt x="2695" y="0"/>
                    <a:pt x="26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33"/>
            <p:cNvSpPr/>
            <p:nvPr/>
          </p:nvSpPr>
          <p:spPr>
            <a:xfrm>
              <a:off x="1572888" y="4082149"/>
              <a:ext cx="110476" cy="122632"/>
            </a:xfrm>
            <a:custGeom>
              <a:avLst/>
              <a:gdLst/>
              <a:ahLst/>
              <a:cxnLst/>
              <a:rect l="l" t="t" r="r" b="b"/>
              <a:pathLst>
                <a:path w="2769" h="3009" extrusionOk="0">
                  <a:moveTo>
                    <a:pt x="635" y="0"/>
                  </a:moveTo>
                  <a:cubicBezTo>
                    <a:pt x="460" y="0"/>
                    <a:pt x="271" y="22"/>
                    <a:pt x="67" y="73"/>
                  </a:cubicBezTo>
                  <a:cubicBezTo>
                    <a:pt x="0" y="640"/>
                    <a:pt x="67" y="1007"/>
                    <a:pt x="134" y="1341"/>
                  </a:cubicBezTo>
                  <a:cubicBezTo>
                    <a:pt x="234" y="1674"/>
                    <a:pt x="367" y="1941"/>
                    <a:pt x="567" y="2175"/>
                  </a:cubicBezTo>
                  <a:cubicBezTo>
                    <a:pt x="767" y="2375"/>
                    <a:pt x="1001" y="2575"/>
                    <a:pt x="1301" y="2708"/>
                  </a:cubicBezTo>
                  <a:cubicBezTo>
                    <a:pt x="1601" y="2842"/>
                    <a:pt x="1968" y="2975"/>
                    <a:pt x="2535" y="3009"/>
                  </a:cubicBezTo>
                  <a:cubicBezTo>
                    <a:pt x="2735" y="2475"/>
                    <a:pt x="2769" y="2075"/>
                    <a:pt x="2702" y="1674"/>
                  </a:cubicBezTo>
                  <a:cubicBezTo>
                    <a:pt x="2635" y="1307"/>
                    <a:pt x="2469" y="1007"/>
                    <a:pt x="2235" y="740"/>
                  </a:cubicBezTo>
                  <a:cubicBezTo>
                    <a:pt x="2035" y="473"/>
                    <a:pt x="1735" y="273"/>
                    <a:pt x="1368" y="140"/>
                  </a:cubicBezTo>
                  <a:cubicBezTo>
                    <a:pt x="1162" y="57"/>
                    <a:pt x="917" y="0"/>
                    <a:pt x="6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33"/>
            <p:cNvSpPr/>
            <p:nvPr/>
          </p:nvSpPr>
          <p:spPr>
            <a:xfrm>
              <a:off x="1386564" y="4216150"/>
              <a:ext cx="227615" cy="96019"/>
            </a:xfrm>
            <a:custGeom>
              <a:avLst/>
              <a:gdLst/>
              <a:ahLst/>
              <a:cxnLst/>
              <a:rect l="l" t="t" r="r" b="b"/>
              <a:pathLst>
                <a:path w="5705" h="2356" extrusionOk="0">
                  <a:moveTo>
                    <a:pt x="2731" y="1"/>
                  </a:moveTo>
                  <a:cubicBezTo>
                    <a:pt x="2246" y="1"/>
                    <a:pt x="1752" y="102"/>
                    <a:pt x="1301" y="288"/>
                  </a:cubicBezTo>
                  <a:cubicBezTo>
                    <a:pt x="734" y="555"/>
                    <a:pt x="234" y="988"/>
                    <a:pt x="0" y="1622"/>
                  </a:cubicBezTo>
                  <a:cubicBezTo>
                    <a:pt x="667" y="1789"/>
                    <a:pt x="1134" y="1922"/>
                    <a:pt x="1568" y="2022"/>
                  </a:cubicBezTo>
                  <a:cubicBezTo>
                    <a:pt x="2002" y="2089"/>
                    <a:pt x="2402" y="2156"/>
                    <a:pt x="2802" y="2222"/>
                  </a:cubicBezTo>
                  <a:cubicBezTo>
                    <a:pt x="3202" y="2256"/>
                    <a:pt x="3603" y="2289"/>
                    <a:pt x="4070" y="2322"/>
                  </a:cubicBezTo>
                  <a:cubicBezTo>
                    <a:pt x="4537" y="2322"/>
                    <a:pt x="5004" y="2356"/>
                    <a:pt x="5704" y="2356"/>
                  </a:cubicBezTo>
                  <a:cubicBezTo>
                    <a:pt x="5604" y="1655"/>
                    <a:pt x="5237" y="1122"/>
                    <a:pt x="4770" y="755"/>
                  </a:cubicBezTo>
                  <a:cubicBezTo>
                    <a:pt x="4303" y="354"/>
                    <a:pt x="3703" y="121"/>
                    <a:pt x="3102" y="21"/>
                  </a:cubicBezTo>
                  <a:cubicBezTo>
                    <a:pt x="2980" y="7"/>
                    <a:pt x="2856" y="1"/>
                    <a:pt x="27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33"/>
            <p:cNvSpPr/>
            <p:nvPr/>
          </p:nvSpPr>
          <p:spPr>
            <a:xfrm>
              <a:off x="1668683" y="4082108"/>
              <a:ext cx="119812" cy="171619"/>
            </a:xfrm>
            <a:custGeom>
              <a:avLst/>
              <a:gdLst/>
              <a:ahLst/>
              <a:cxnLst/>
              <a:rect l="l" t="t" r="r" b="b"/>
              <a:pathLst>
                <a:path w="3003" h="4211" extrusionOk="0">
                  <a:moveTo>
                    <a:pt x="2376" y="0"/>
                  </a:moveTo>
                  <a:cubicBezTo>
                    <a:pt x="2028" y="0"/>
                    <a:pt x="1695" y="94"/>
                    <a:pt x="1402" y="241"/>
                  </a:cubicBezTo>
                  <a:cubicBezTo>
                    <a:pt x="935" y="474"/>
                    <a:pt x="568" y="875"/>
                    <a:pt x="334" y="1342"/>
                  </a:cubicBezTo>
                  <a:cubicBezTo>
                    <a:pt x="101" y="1775"/>
                    <a:pt x="1" y="2309"/>
                    <a:pt x="68" y="2843"/>
                  </a:cubicBezTo>
                  <a:cubicBezTo>
                    <a:pt x="134" y="3343"/>
                    <a:pt x="334" y="3877"/>
                    <a:pt x="868" y="4210"/>
                  </a:cubicBezTo>
                  <a:cubicBezTo>
                    <a:pt x="1268" y="3777"/>
                    <a:pt x="1535" y="3443"/>
                    <a:pt x="1735" y="3176"/>
                  </a:cubicBezTo>
                  <a:cubicBezTo>
                    <a:pt x="1969" y="2876"/>
                    <a:pt x="2136" y="2643"/>
                    <a:pt x="2269" y="2376"/>
                  </a:cubicBezTo>
                  <a:cubicBezTo>
                    <a:pt x="2436" y="2076"/>
                    <a:pt x="2536" y="1809"/>
                    <a:pt x="2636" y="1475"/>
                  </a:cubicBezTo>
                  <a:cubicBezTo>
                    <a:pt x="2769" y="1108"/>
                    <a:pt x="2870" y="708"/>
                    <a:pt x="3003" y="108"/>
                  </a:cubicBezTo>
                  <a:cubicBezTo>
                    <a:pt x="2792" y="33"/>
                    <a:pt x="2581" y="0"/>
                    <a:pt x="23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33"/>
            <p:cNvSpPr/>
            <p:nvPr/>
          </p:nvSpPr>
          <p:spPr>
            <a:xfrm>
              <a:off x="1732560" y="4085695"/>
              <a:ext cx="142474" cy="150345"/>
            </a:xfrm>
            <a:custGeom>
              <a:avLst/>
              <a:gdLst/>
              <a:ahLst/>
              <a:cxnLst/>
              <a:rect l="l" t="t" r="r" b="b"/>
              <a:pathLst>
                <a:path w="3571" h="3689" extrusionOk="0">
                  <a:moveTo>
                    <a:pt x="2329" y="1"/>
                  </a:moveTo>
                  <a:cubicBezTo>
                    <a:pt x="2231" y="1"/>
                    <a:pt x="2134" y="7"/>
                    <a:pt x="2036" y="20"/>
                  </a:cubicBezTo>
                  <a:cubicBezTo>
                    <a:pt x="1502" y="120"/>
                    <a:pt x="1035" y="386"/>
                    <a:pt x="668" y="753"/>
                  </a:cubicBezTo>
                  <a:cubicBezTo>
                    <a:pt x="301" y="1154"/>
                    <a:pt x="68" y="1654"/>
                    <a:pt x="34" y="2188"/>
                  </a:cubicBezTo>
                  <a:cubicBezTo>
                    <a:pt x="1" y="2721"/>
                    <a:pt x="168" y="3255"/>
                    <a:pt x="601" y="3689"/>
                  </a:cubicBezTo>
                  <a:cubicBezTo>
                    <a:pt x="1068" y="3289"/>
                    <a:pt x="1369" y="3055"/>
                    <a:pt x="1635" y="2855"/>
                  </a:cubicBezTo>
                  <a:cubicBezTo>
                    <a:pt x="1902" y="2621"/>
                    <a:pt x="2102" y="2455"/>
                    <a:pt x="2269" y="2254"/>
                  </a:cubicBezTo>
                  <a:cubicBezTo>
                    <a:pt x="2469" y="2088"/>
                    <a:pt x="2603" y="1854"/>
                    <a:pt x="2803" y="1587"/>
                  </a:cubicBezTo>
                  <a:lnTo>
                    <a:pt x="3570" y="487"/>
                  </a:lnTo>
                  <a:cubicBezTo>
                    <a:pt x="3189" y="132"/>
                    <a:pt x="2763" y="1"/>
                    <a:pt x="23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33"/>
            <p:cNvSpPr/>
            <p:nvPr/>
          </p:nvSpPr>
          <p:spPr>
            <a:xfrm>
              <a:off x="1556889" y="4157178"/>
              <a:ext cx="131821" cy="114236"/>
            </a:xfrm>
            <a:custGeom>
              <a:avLst/>
              <a:gdLst/>
              <a:ahLst/>
              <a:cxnLst/>
              <a:rect l="l" t="t" r="r" b="b"/>
              <a:pathLst>
                <a:path w="3304" h="2803" extrusionOk="0">
                  <a:moveTo>
                    <a:pt x="1302" y="0"/>
                  </a:moveTo>
                  <a:cubicBezTo>
                    <a:pt x="868" y="0"/>
                    <a:pt x="434" y="100"/>
                    <a:pt x="1" y="467"/>
                  </a:cubicBezTo>
                  <a:cubicBezTo>
                    <a:pt x="234" y="1001"/>
                    <a:pt x="401" y="1301"/>
                    <a:pt x="568" y="1568"/>
                  </a:cubicBezTo>
                  <a:cubicBezTo>
                    <a:pt x="735" y="1835"/>
                    <a:pt x="901" y="2035"/>
                    <a:pt x="1102" y="2168"/>
                  </a:cubicBezTo>
                  <a:cubicBezTo>
                    <a:pt x="1302" y="2335"/>
                    <a:pt x="1535" y="2435"/>
                    <a:pt x="1835" y="2535"/>
                  </a:cubicBezTo>
                  <a:cubicBezTo>
                    <a:pt x="2136" y="2635"/>
                    <a:pt x="2503" y="2735"/>
                    <a:pt x="3070" y="2802"/>
                  </a:cubicBezTo>
                  <a:cubicBezTo>
                    <a:pt x="3303" y="2302"/>
                    <a:pt x="3303" y="1835"/>
                    <a:pt x="3170" y="1434"/>
                  </a:cubicBezTo>
                  <a:cubicBezTo>
                    <a:pt x="3036" y="1034"/>
                    <a:pt x="2769" y="667"/>
                    <a:pt x="2469" y="434"/>
                  </a:cubicBezTo>
                  <a:cubicBezTo>
                    <a:pt x="2136" y="167"/>
                    <a:pt x="1735" y="33"/>
                    <a:pt x="13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33"/>
            <p:cNvSpPr/>
            <p:nvPr/>
          </p:nvSpPr>
          <p:spPr>
            <a:xfrm>
              <a:off x="1457104" y="4168385"/>
              <a:ext cx="173035" cy="112525"/>
            </a:xfrm>
            <a:custGeom>
              <a:avLst/>
              <a:gdLst/>
              <a:ahLst/>
              <a:cxnLst/>
              <a:rect l="l" t="t" r="r" b="b"/>
              <a:pathLst>
                <a:path w="4337" h="2761" extrusionOk="0">
                  <a:moveTo>
                    <a:pt x="1742" y="0"/>
                  </a:moveTo>
                  <a:cubicBezTo>
                    <a:pt x="1618" y="0"/>
                    <a:pt x="1493" y="9"/>
                    <a:pt x="1368" y="25"/>
                  </a:cubicBezTo>
                  <a:cubicBezTo>
                    <a:pt x="867" y="125"/>
                    <a:pt x="367" y="326"/>
                    <a:pt x="0" y="826"/>
                  </a:cubicBezTo>
                  <a:cubicBezTo>
                    <a:pt x="467" y="1260"/>
                    <a:pt x="767" y="1526"/>
                    <a:pt x="1067" y="1727"/>
                  </a:cubicBezTo>
                  <a:cubicBezTo>
                    <a:pt x="1368" y="1960"/>
                    <a:pt x="1601" y="2127"/>
                    <a:pt x="1901" y="2260"/>
                  </a:cubicBezTo>
                  <a:cubicBezTo>
                    <a:pt x="2168" y="2360"/>
                    <a:pt x="2468" y="2460"/>
                    <a:pt x="2835" y="2560"/>
                  </a:cubicBezTo>
                  <a:cubicBezTo>
                    <a:pt x="3202" y="2627"/>
                    <a:pt x="3603" y="2694"/>
                    <a:pt x="4203" y="2761"/>
                  </a:cubicBezTo>
                  <a:cubicBezTo>
                    <a:pt x="4336" y="2160"/>
                    <a:pt x="4203" y="1660"/>
                    <a:pt x="3936" y="1226"/>
                  </a:cubicBezTo>
                  <a:cubicBezTo>
                    <a:pt x="3669" y="793"/>
                    <a:pt x="3269" y="459"/>
                    <a:pt x="2835" y="225"/>
                  </a:cubicBezTo>
                  <a:cubicBezTo>
                    <a:pt x="2485" y="75"/>
                    <a:pt x="2116" y="0"/>
                    <a:pt x="17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33"/>
            <p:cNvSpPr/>
            <p:nvPr/>
          </p:nvSpPr>
          <p:spPr>
            <a:xfrm>
              <a:off x="1638082" y="4036178"/>
              <a:ext cx="87894" cy="150916"/>
            </a:xfrm>
            <a:custGeom>
              <a:avLst/>
              <a:gdLst/>
              <a:ahLst/>
              <a:cxnLst/>
              <a:rect l="l" t="t" r="r" b="b"/>
              <a:pathLst>
                <a:path w="2203" h="3703" extrusionOk="0">
                  <a:moveTo>
                    <a:pt x="1335" y="0"/>
                  </a:moveTo>
                  <a:cubicBezTo>
                    <a:pt x="801" y="167"/>
                    <a:pt x="501" y="501"/>
                    <a:pt x="301" y="801"/>
                  </a:cubicBezTo>
                  <a:cubicBezTo>
                    <a:pt x="101" y="1134"/>
                    <a:pt x="1" y="1468"/>
                    <a:pt x="1" y="1835"/>
                  </a:cubicBezTo>
                  <a:cubicBezTo>
                    <a:pt x="1" y="2169"/>
                    <a:pt x="67" y="2535"/>
                    <a:pt x="267" y="2869"/>
                  </a:cubicBezTo>
                  <a:cubicBezTo>
                    <a:pt x="468" y="3169"/>
                    <a:pt x="768" y="3503"/>
                    <a:pt x="1302" y="3703"/>
                  </a:cubicBezTo>
                  <a:cubicBezTo>
                    <a:pt x="1668" y="3269"/>
                    <a:pt x="1869" y="3002"/>
                    <a:pt x="2002" y="2669"/>
                  </a:cubicBezTo>
                  <a:cubicBezTo>
                    <a:pt x="2135" y="2402"/>
                    <a:pt x="2202" y="2135"/>
                    <a:pt x="2202" y="1835"/>
                  </a:cubicBezTo>
                  <a:cubicBezTo>
                    <a:pt x="2202" y="1568"/>
                    <a:pt x="2135" y="1301"/>
                    <a:pt x="2002" y="1001"/>
                  </a:cubicBezTo>
                  <a:cubicBezTo>
                    <a:pt x="1869" y="701"/>
                    <a:pt x="1668" y="401"/>
                    <a:pt x="13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33"/>
            <p:cNvSpPr/>
            <p:nvPr/>
          </p:nvSpPr>
          <p:spPr>
            <a:xfrm>
              <a:off x="1780478" y="4133948"/>
              <a:ext cx="115822" cy="117048"/>
            </a:xfrm>
            <a:custGeom>
              <a:avLst/>
              <a:gdLst/>
              <a:ahLst/>
              <a:cxnLst/>
              <a:rect l="l" t="t" r="r" b="b"/>
              <a:pathLst>
                <a:path w="2903" h="2872" extrusionOk="0">
                  <a:moveTo>
                    <a:pt x="1946" y="1"/>
                  </a:moveTo>
                  <a:cubicBezTo>
                    <a:pt x="1802" y="1"/>
                    <a:pt x="1663" y="15"/>
                    <a:pt x="1535" y="36"/>
                  </a:cubicBezTo>
                  <a:cubicBezTo>
                    <a:pt x="1135" y="136"/>
                    <a:pt x="801" y="337"/>
                    <a:pt x="568" y="603"/>
                  </a:cubicBezTo>
                  <a:cubicBezTo>
                    <a:pt x="301" y="870"/>
                    <a:pt x="134" y="1204"/>
                    <a:pt x="68" y="1571"/>
                  </a:cubicBezTo>
                  <a:cubicBezTo>
                    <a:pt x="1" y="1938"/>
                    <a:pt x="1" y="2338"/>
                    <a:pt x="201" y="2872"/>
                  </a:cubicBezTo>
                  <a:cubicBezTo>
                    <a:pt x="768" y="2872"/>
                    <a:pt x="1135" y="2738"/>
                    <a:pt x="1435" y="2638"/>
                  </a:cubicBezTo>
                  <a:cubicBezTo>
                    <a:pt x="1769" y="2471"/>
                    <a:pt x="2002" y="2338"/>
                    <a:pt x="2169" y="2138"/>
                  </a:cubicBezTo>
                  <a:cubicBezTo>
                    <a:pt x="2369" y="1938"/>
                    <a:pt x="2469" y="1704"/>
                    <a:pt x="2603" y="1437"/>
                  </a:cubicBezTo>
                  <a:cubicBezTo>
                    <a:pt x="2703" y="1137"/>
                    <a:pt x="2769" y="804"/>
                    <a:pt x="2903" y="270"/>
                  </a:cubicBezTo>
                  <a:cubicBezTo>
                    <a:pt x="2585" y="66"/>
                    <a:pt x="2253" y="1"/>
                    <a:pt x="19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33"/>
            <p:cNvSpPr/>
            <p:nvPr/>
          </p:nvSpPr>
          <p:spPr>
            <a:xfrm>
              <a:off x="1393187" y="4207184"/>
              <a:ext cx="576319" cy="179770"/>
            </a:xfrm>
            <a:custGeom>
              <a:avLst/>
              <a:gdLst/>
              <a:ahLst/>
              <a:cxnLst/>
              <a:rect l="l" t="t" r="r" b="b"/>
              <a:pathLst>
                <a:path w="14445" h="4411" extrusionOk="0">
                  <a:moveTo>
                    <a:pt x="8865" y="0"/>
                  </a:moveTo>
                  <a:cubicBezTo>
                    <a:pt x="8782" y="0"/>
                    <a:pt x="8696" y="3"/>
                    <a:pt x="8607" y="7"/>
                  </a:cubicBezTo>
                  <a:cubicBezTo>
                    <a:pt x="6072" y="141"/>
                    <a:pt x="4271" y="2542"/>
                    <a:pt x="4271" y="2542"/>
                  </a:cubicBezTo>
                  <a:cubicBezTo>
                    <a:pt x="4271" y="2542"/>
                    <a:pt x="3470" y="2075"/>
                    <a:pt x="2536" y="2075"/>
                  </a:cubicBezTo>
                  <a:cubicBezTo>
                    <a:pt x="1602" y="2075"/>
                    <a:pt x="535" y="2542"/>
                    <a:pt x="1" y="4411"/>
                  </a:cubicBezTo>
                  <a:lnTo>
                    <a:pt x="13944" y="4411"/>
                  </a:lnTo>
                  <a:cubicBezTo>
                    <a:pt x="13944" y="4411"/>
                    <a:pt x="14445" y="2176"/>
                    <a:pt x="13077" y="1442"/>
                  </a:cubicBezTo>
                  <a:cubicBezTo>
                    <a:pt x="12710" y="1245"/>
                    <a:pt x="12403" y="1173"/>
                    <a:pt x="12150" y="1173"/>
                  </a:cubicBezTo>
                  <a:cubicBezTo>
                    <a:pt x="11461" y="1173"/>
                    <a:pt x="11176" y="1709"/>
                    <a:pt x="11176" y="1709"/>
                  </a:cubicBezTo>
                  <a:cubicBezTo>
                    <a:pt x="11176" y="1709"/>
                    <a:pt x="11144" y="0"/>
                    <a:pt x="8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33"/>
            <p:cNvSpPr/>
            <p:nvPr/>
          </p:nvSpPr>
          <p:spPr>
            <a:xfrm>
              <a:off x="3331609" y="4193794"/>
              <a:ext cx="170402" cy="136203"/>
            </a:xfrm>
            <a:custGeom>
              <a:avLst/>
              <a:gdLst/>
              <a:ahLst/>
              <a:cxnLst/>
              <a:rect l="l" t="t" r="r" b="b"/>
              <a:pathLst>
                <a:path w="4271" h="3342" extrusionOk="0">
                  <a:moveTo>
                    <a:pt x="1629" y="1"/>
                  </a:moveTo>
                  <a:cubicBezTo>
                    <a:pt x="1575" y="1"/>
                    <a:pt x="1522" y="2"/>
                    <a:pt x="1469" y="6"/>
                  </a:cubicBezTo>
                  <a:cubicBezTo>
                    <a:pt x="968" y="72"/>
                    <a:pt x="435" y="239"/>
                    <a:pt x="1" y="706"/>
                  </a:cubicBezTo>
                  <a:cubicBezTo>
                    <a:pt x="435" y="1173"/>
                    <a:pt x="768" y="1440"/>
                    <a:pt x="1068" y="1707"/>
                  </a:cubicBezTo>
                  <a:cubicBezTo>
                    <a:pt x="1369" y="1940"/>
                    <a:pt x="1602" y="2141"/>
                    <a:pt x="1869" y="2274"/>
                  </a:cubicBezTo>
                  <a:cubicBezTo>
                    <a:pt x="2136" y="2441"/>
                    <a:pt x="2369" y="2541"/>
                    <a:pt x="2670" y="2708"/>
                  </a:cubicBezTo>
                  <a:cubicBezTo>
                    <a:pt x="3036" y="2841"/>
                    <a:pt x="3370" y="3041"/>
                    <a:pt x="3937" y="3341"/>
                  </a:cubicBezTo>
                  <a:cubicBezTo>
                    <a:pt x="4237" y="2808"/>
                    <a:pt x="4271" y="2207"/>
                    <a:pt x="4071" y="1674"/>
                  </a:cubicBezTo>
                  <a:cubicBezTo>
                    <a:pt x="3904" y="1140"/>
                    <a:pt x="3503" y="673"/>
                    <a:pt x="3003" y="406"/>
                  </a:cubicBezTo>
                  <a:cubicBezTo>
                    <a:pt x="2583" y="136"/>
                    <a:pt x="2108" y="1"/>
                    <a:pt x="16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33"/>
            <p:cNvSpPr/>
            <p:nvPr/>
          </p:nvSpPr>
          <p:spPr>
            <a:xfrm>
              <a:off x="3644370" y="4135230"/>
              <a:ext cx="110516" cy="121368"/>
            </a:xfrm>
            <a:custGeom>
              <a:avLst/>
              <a:gdLst/>
              <a:ahLst/>
              <a:cxnLst/>
              <a:rect l="l" t="t" r="r" b="b"/>
              <a:pathLst>
                <a:path w="2770" h="2978" extrusionOk="0">
                  <a:moveTo>
                    <a:pt x="2094" y="0"/>
                  </a:moveTo>
                  <a:cubicBezTo>
                    <a:pt x="1821" y="0"/>
                    <a:pt x="1589" y="48"/>
                    <a:pt x="1369" y="108"/>
                  </a:cubicBezTo>
                  <a:cubicBezTo>
                    <a:pt x="1035" y="242"/>
                    <a:pt x="735" y="442"/>
                    <a:pt x="501" y="709"/>
                  </a:cubicBezTo>
                  <a:cubicBezTo>
                    <a:pt x="301" y="976"/>
                    <a:pt x="134" y="1309"/>
                    <a:pt x="68" y="1676"/>
                  </a:cubicBezTo>
                  <a:cubicBezTo>
                    <a:pt x="1" y="2043"/>
                    <a:pt x="34" y="2477"/>
                    <a:pt x="234" y="2977"/>
                  </a:cubicBezTo>
                  <a:cubicBezTo>
                    <a:pt x="801" y="2944"/>
                    <a:pt x="1168" y="2844"/>
                    <a:pt x="1469" y="2710"/>
                  </a:cubicBezTo>
                  <a:cubicBezTo>
                    <a:pt x="1769" y="2544"/>
                    <a:pt x="2002" y="2377"/>
                    <a:pt x="2202" y="2143"/>
                  </a:cubicBezTo>
                  <a:cubicBezTo>
                    <a:pt x="2403" y="1910"/>
                    <a:pt x="2536" y="1643"/>
                    <a:pt x="2636" y="1343"/>
                  </a:cubicBezTo>
                  <a:cubicBezTo>
                    <a:pt x="2703" y="1009"/>
                    <a:pt x="2770" y="609"/>
                    <a:pt x="2703" y="75"/>
                  </a:cubicBezTo>
                  <a:cubicBezTo>
                    <a:pt x="2476" y="22"/>
                    <a:pt x="2276" y="0"/>
                    <a:pt x="209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33"/>
            <p:cNvSpPr/>
            <p:nvPr/>
          </p:nvSpPr>
          <p:spPr>
            <a:xfrm>
              <a:off x="3713594" y="4268579"/>
              <a:ext cx="227615" cy="95407"/>
            </a:xfrm>
            <a:custGeom>
              <a:avLst/>
              <a:gdLst/>
              <a:ahLst/>
              <a:cxnLst/>
              <a:rect l="l" t="t" r="r" b="b"/>
              <a:pathLst>
                <a:path w="5705" h="2341" extrusionOk="0">
                  <a:moveTo>
                    <a:pt x="3078" y="0"/>
                  </a:moveTo>
                  <a:cubicBezTo>
                    <a:pt x="2918" y="0"/>
                    <a:pt x="2759" y="13"/>
                    <a:pt x="2602" y="39"/>
                  </a:cubicBezTo>
                  <a:cubicBezTo>
                    <a:pt x="2002" y="105"/>
                    <a:pt x="1401" y="339"/>
                    <a:pt x="934" y="739"/>
                  </a:cubicBezTo>
                  <a:cubicBezTo>
                    <a:pt x="467" y="1140"/>
                    <a:pt x="101" y="1673"/>
                    <a:pt x="0" y="2340"/>
                  </a:cubicBezTo>
                  <a:cubicBezTo>
                    <a:pt x="701" y="2340"/>
                    <a:pt x="1168" y="2340"/>
                    <a:pt x="1635" y="2307"/>
                  </a:cubicBezTo>
                  <a:cubicBezTo>
                    <a:pt x="2102" y="2274"/>
                    <a:pt x="2502" y="2274"/>
                    <a:pt x="2903" y="2207"/>
                  </a:cubicBezTo>
                  <a:cubicBezTo>
                    <a:pt x="3303" y="2140"/>
                    <a:pt x="3703" y="2074"/>
                    <a:pt x="4137" y="2007"/>
                  </a:cubicBezTo>
                  <a:cubicBezTo>
                    <a:pt x="4570" y="1907"/>
                    <a:pt x="5037" y="1773"/>
                    <a:pt x="5705" y="1607"/>
                  </a:cubicBezTo>
                  <a:cubicBezTo>
                    <a:pt x="5471" y="973"/>
                    <a:pt x="4971" y="539"/>
                    <a:pt x="4404" y="272"/>
                  </a:cubicBezTo>
                  <a:cubicBezTo>
                    <a:pt x="3985" y="100"/>
                    <a:pt x="3530" y="0"/>
                    <a:pt x="30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33"/>
            <p:cNvSpPr/>
            <p:nvPr/>
          </p:nvSpPr>
          <p:spPr>
            <a:xfrm>
              <a:off x="3539239" y="4134211"/>
              <a:ext cx="119812" cy="171334"/>
            </a:xfrm>
            <a:custGeom>
              <a:avLst/>
              <a:gdLst/>
              <a:ahLst/>
              <a:cxnLst/>
              <a:rect l="l" t="t" r="r" b="b"/>
              <a:pathLst>
                <a:path w="3003" h="4204" extrusionOk="0">
                  <a:moveTo>
                    <a:pt x="670" y="1"/>
                  </a:moveTo>
                  <a:cubicBezTo>
                    <a:pt x="451" y="1"/>
                    <a:pt x="226" y="41"/>
                    <a:pt x="1" y="133"/>
                  </a:cubicBezTo>
                  <a:cubicBezTo>
                    <a:pt x="134" y="734"/>
                    <a:pt x="234" y="1101"/>
                    <a:pt x="368" y="1468"/>
                  </a:cubicBezTo>
                  <a:cubicBezTo>
                    <a:pt x="468" y="1801"/>
                    <a:pt x="568" y="2102"/>
                    <a:pt x="735" y="2368"/>
                  </a:cubicBezTo>
                  <a:cubicBezTo>
                    <a:pt x="868" y="2635"/>
                    <a:pt x="1035" y="2869"/>
                    <a:pt x="1268" y="3169"/>
                  </a:cubicBezTo>
                  <a:cubicBezTo>
                    <a:pt x="1468" y="3469"/>
                    <a:pt x="1735" y="3769"/>
                    <a:pt x="2169" y="4203"/>
                  </a:cubicBezTo>
                  <a:cubicBezTo>
                    <a:pt x="2669" y="3869"/>
                    <a:pt x="2869" y="3336"/>
                    <a:pt x="2936" y="2835"/>
                  </a:cubicBezTo>
                  <a:cubicBezTo>
                    <a:pt x="3003" y="2302"/>
                    <a:pt x="2903" y="1801"/>
                    <a:pt x="2669" y="1334"/>
                  </a:cubicBezTo>
                  <a:cubicBezTo>
                    <a:pt x="2436" y="867"/>
                    <a:pt x="2069" y="500"/>
                    <a:pt x="1602" y="234"/>
                  </a:cubicBezTo>
                  <a:cubicBezTo>
                    <a:pt x="1320" y="93"/>
                    <a:pt x="1003" y="1"/>
                    <a:pt x="6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33"/>
            <p:cNvSpPr/>
            <p:nvPr/>
          </p:nvSpPr>
          <p:spPr>
            <a:xfrm>
              <a:off x="3452740" y="4138857"/>
              <a:ext cx="142434" cy="149000"/>
            </a:xfrm>
            <a:custGeom>
              <a:avLst/>
              <a:gdLst/>
              <a:ahLst/>
              <a:cxnLst/>
              <a:rect l="l" t="t" r="r" b="b"/>
              <a:pathLst>
                <a:path w="3570" h="3656" extrusionOk="0">
                  <a:moveTo>
                    <a:pt x="1237" y="0"/>
                  </a:moveTo>
                  <a:cubicBezTo>
                    <a:pt x="805" y="0"/>
                    <a:pt x="381" y="127"/>
                    <a:pt x="0" y="453"/>
                  </a:cubicBezTo>
                  <a:lnTo>
                    <a:pt x="768" y="1554"/>
                  </a:lnTo>
                  <a:cubicBezTo>
                    <a:pt x="968" y="1854"/>
                    <a:pt x="1101" y="2054"/>
                    <a:pt x="1301" y="2254"/>
                  </a:cubicBezTo>
                  <a:cubicBezTo>
                    <a:pt x="1468" y="2421"/>
                    <a:pt x="1668" y="2588"/>
                    <a:pt x="1935" y="2821"/>
                  </a:cubicBezTo>
                  <a:cubicBezTo>
                    <a:pt x="2202" y="3022"/>
                    <a:pt x="2502" y="3255"/>
                    <a:pt x="2969" y="3655"/>
                  </a:cubicBezTo>
                  <a:cubicBezTo>
                    <a:pt x="3403" y="3255"/>
                    <a:pt x="3570" y="2688"/>
                    <a:pt x="3536" y="2154"/>
                  </a:cubicBezTo>
                  <a:cubicBezTo>
                    <a:pt x="3503" y="1654"/>
                    <a:pt x="3269" y="1120"/>
                    <a:pt x="2903" y="753"/>
                  </a:cubicBezTo>
                  <a:cubicBezTo>
                    <a:pt x="2536" y="353"/>
                    <a:pt x="2069" y="86"/>
                    <a:pt x="1535" y="19"/>
                  </a:cubicBezTo>
                  <a:cubicBezTo>
                    <a:pt x="1436" y="7"/>
                    <a:pt x="1336" y="0"/>
                    <a:pt x="12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33"/>
            <p:cNvSpPr/>
            <p:nvPr/>
          </p:nvSpPr>
          <p:spPr>
            <a:xfrm>
              <a:off x="3639064" y="4208955"/>
              <a:ext cx="131781" cy="115622"/>
            </a:xfrm>
            <a:custGeom>
              <a:avLst/>
              <a:gdLst/>
              <a:ahLst/>
              <a:cxnLst/>
              <a:rect l="l" t="t" r="r" b="b"/>
              <a:pathLst>
                <a:path w="3303" h="2837" extrusionOk="0">
                  <a:moveTo>
                    <a:pt x="2002" y="1"/>
                  </a:moveTo>
                  <a:cubicBezTo>
                    <a:pt x="1568" y="34"/>
                    <a:pt x="1168" y="201"/>
                    <a:pt x="834" y="434"/>
                  </a:cubicBezTo>
                  <a:cubicBezTo>
                    <a:pt x="534" y="701"/>
                    <a:pt x="267" y="1035"/>
                    <a:pt x="134" y="1435"/>
                  </a:cubicBezTo>
                  <a:cubicBezTo>
                    <a:pt x="0" y="1835"/>
                    <a:pt x="0" y="2302"/>
                    <a:pt x="234" y="2836"/>
                  </a:cubicBezTo>
                  <a:cubicBezTo>
                    <a:pt x="801" y="2736"/>
                    <a:pt x="1168" y="2636"/>
                    <a:pt x="1468" y="2569"/>
                  </a:cubicBezTo>
                  <a:cubicBezTo>
                    <a:pt x="1768" y="2469"/>
                    <a:pt x="2002" y="2336"/>
                    <a:pt x="2202" y="2202"/>
                  </a:cubicBezTo>
                  <a:cubicBezTo>
                    <a:pt x="2402" y="2035"/>
                    <a:pt x="2569" y="1835"/>
                    <a:pt x="2736" y="1568"/>
                  </a:cubicBezTo>
                  <a:cubicBezTo>
                    <a:pt x="2903" y="1302"/>
                    <a:pt x="3069" y="1001"/>
                    <a:pt x="3303" y="468"/>
                  </a:cubicBezTo>
                  <a:cubicBezTo>
                    <a:pt x="2869" y="101"/>
                    <a:pt x="2436" y="1"/>
                    <a:pt x="20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2" name="Google Shape;802;p33"/>
            <p:cNvSpPr/>
            <p:nvPr/>
          </p:nvSpPr>
          <p:spPr>
            <a:xfrm>
              <a:off x="3697634" y="4220203"/>
              <a:ext cx="173035" cy="113869"/>
            </a:xfrm>
            <a:custGeom>
              <a:avLst/>
              <a:gdLst/>
              <a:ahLst/>
              <a:cxnLst/>
              <a:rect l="l" t="t" r="r" b="b"/>
              <a:pathLst>
                <a:path w="4337" h="2794" extrusionOk="0">
                  <a:moveTo>
                    <a:pt x="2605" y="0"/>
                  </a:moveTo>
                  <a:cubicBezTo>
                    <a:pt x="2228" y="0"/>
                    <a:pt x="1855" y="82"/>
                    <a:pt x="1501" y="258"/>
                  </a:cubicBezTo>
                  <a:cubicBezTo>
                    <a:pt x="1068" y="459"/>
                    <a:pt x="667" y="792"/>
                    <a:pt x="400" y="1226"/>
                  </a:cubicBezTo>
                  <a:cubicBezTo>
                    <a:pt x="134" y="1659"/>
                    <a:pt x="0" y="2193"/>
                    <a:pt x="134" y="2794"/>
                  </a:cubicBezTo>
                  <a:cubicBezTo>
                    <a:pt x="734" y="2693"/>
                    <a:pt x="1134" y="2627"/>
                    <a:pt x="1501" y="2560"/>
                  </a:cubicBezTo>
                  <a:cubicBezTo>
                    <a:pt x="1868" y="2460"/>
                    <a:pt x="2168" y="2393"/>
                    <a:pt x="2435" y="2260"/>
                  </a:cubicBezTo>
                  <a:cubicBezTo>
                    <a:pt x="2735" y="2126"/>
                    <a:pt x="2969" y="1960"/>
                    <a:pt x="3269" y="1726"/>
                  </a:cubicBezTo>
                  <a:cubicBezTo>
                    <a:pt x="3569" y="1526"/>
                    <a:pt x="3870" y="1259"/>
                    <a:pt x="4337" y="825"/>
                  </a:cubicBezTo>
                  <a:cubicBezTo>
                    <a:pt x="3970" y="325"/>
                    <a:pt x="3469" y="125"/>
                    <a:pt x="2969" y="25"/>
                  </a:cubicBezTo>
                  <a:cubicBezTo>
                    <a:pt x="2848" y="9"/>
                    <a:pt x="2726" y="0"/>
                    <a:pt x="26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33"/>
            <p:cNvSpPr/>
            <p:nvPr/>
          </p:nvSpPr>
          <p:spPr>
            <a:xfrm>
              <a:off x="3601799" y="4087955"/>
              <a:ext cx="87894" cy="150957"/>
            </a:xfrm>
            <a:custGeom>
              <a:avLst/>
              <a:gdLst/>
              <a:ahLst/>
              <a:cxnLst/>
              <a:rect l="l" t="t" r="r" b="b"/>
              <a:pathLst>
                <a:path w="2203" h="3704" extrusionOk="0">
                  <a:moveTo>
                    <a:pt x="868" y="1"/>
                  </a:moveTo>
                  <a:cubicBezTo>
                    <a:pt x="501" y="435"/>
                    <a:pt x="334" y="701"/>
                    <a:pt x="167" y="1002"/>
                  </a:cubicBezTo>
                  <a:cubicBezTo>
                    <a:pt x="67" y="1302"/>
                    <a:pt x="0" y="1569"/>
                    <a:pt x="0" y="1869"/>
                  </a:cubicBezTo>
                  <a:cubicBezTo>
                    <a:pt x="0" y="2136"/>
                    <a:pt x="67" y="2403"/>
                    <a:pt x="201" y="2703"/>
                  </a:cubicBezTo>
                  <a:cubicBezTo>
                    <a:pt x="334" y="3003"/>
                    <a:pt x="534" y="3270"/>
                    <a:pt x="901" y="3704"/>
                  </a:cubicBezTo>
                  <a:cubicBezTo>
                    <a:pt x="1435" y="3537"/>
                    <a:pt x="1735" y="3203"/>
                    <a:pt x="1935" y="2870"/>
                  </a:cubicBezTo>
                  <a:cubicBezTo>
                    <a:pt x="2135" y="2536"/>
                    <a:pt x="2202" y="2169"/>
                    <a:pt x="2202" y="1836"/>
                  </a:cubicBezTo>
                  <a:cubicBezTo>
                    <a:pt x="2202" y="1502"/>
                    <a:pt x="2102" y="1135"/>
                    <a:pt x="1902" y="801"/>
                  </a:cubicBezTo>
                  <a:cubicBezTo>
                    <a:pt x="1702" y="501"/>
                    <a:pt x="1401" y="168"/>
                    <a:pt x="8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4" name="Google Shape;804;p33"/>
            <p:cNvSpPr/>
            <p:nvPr/>
          </p:nvSpPr>
          <p:spPr>
            <a:xfrm>
              <a:off x="3431434" y="4185766"/>
              <a:ext cx="115822" cy="117048"/>
            </a:xfrm>
            <a:custGeom>
              <a:avLst/>
              <a:gdLst/>
              <a:ahLst/>
              <a:cxnLst/>
              <a:rect l="l" t="t" r="r" b="b"/>
              <a:pathLst>
                <a:path w="2903" h="2872" extrusionOk="0">
                  <a:moveTo>
                    <a:pt x="964" y="0"/>
                  </a:moveTo>
                  <a:cubicBezTo>
                    <a:pt x="665" y="0"/>
                    <a:pt x="341" y="65"/>
                    <a:pt x="1" y="269"/>
                  </a:cubicBezTo>
                  <a:cubicBezTo>
                    <a:pt x="134" y="837"/>
                    <a:pt x="201" y="1170"/>
                    <a:pt x="301" y="1437"/>
                  </a:cubicBezTo>
                  <a:cubicBezTo>
                    <a:pt x="434" y="1737"/>
                    <a:pt x="534" y="1937"/>
                    <a:pt x="735" y="2137"/>
                  </a:cubicBezTo>
                  <a:cubicBezTo>
                    <a:pt x="901" y="2338"/>
                    <a:pt x="1135" y="2504"/>
                    <a:pt x="1468" y="2638"/>
                  </a:cubicBezTo>
                  <a:cubicBezTo>
                    <a:pt x="1769" y="2771"/>
                    <a:pt x="2136" y="2871"/>
                    <a:pt x="2703" y="2871"/>
                  </a:cubicBezTo>
                  <a:cubicBezTo>
                    <a:pt x="2903" y="2338"/>
                    <a:pt x="2903" y="1937"/>
                    <a:pt x="2836" y="1570"/>
                  </a:cubicBezTo>
                  <a:cubicBezTo>
                    <a:pt x="2769" y="1203"/>
                    <a:pt x="2603" y="903"/>
                    <a:pt x="2336" y="636"/>
                  </a:cubicBezTo>
                  <a:cubicBezTo>
                    <a:pt x="2102" y="370"/>
                    <a:pt x="1769" y="136"/>
                    <a:pt x="1368" y="36"/>
                  </a:cubicBezTo>
                  <a:cubicBezTo>
                    <a:pt x="1240" y="15"/>
                    <a:pt x="1105" y="0"/>
                    <a:pt x="9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" name="Google Shape;805;p33"/>
            <p:cNvSpPr/>
            <p:nvPr/>
          </p:nvSpPr>
          <p:spPr>
            <a:xfrm>
              <a:off x="3358261" y="4260347"/>
              <a:ext cx="576279" cy="178425"/>
            </a:xfrm>
            <a:custGeom>
              <a:avLst/>
              <a:gdLst/>
              <a:ahLst/>
              <a:cxnLst/>
              <a:rect l="l" t="t" r="r" b="b"/>
              <a:pathLst>
                <a:path w="14444" h="4378" extrusionOk="0">
                  <a:moveTo>
                    <a:pt x="5580" y="0"/>
                  </a:moveTo>
                  <a:cubicBezTo>
                    <a:pt x="3300" y="0"/>
                    <a:pt x="3269" y="1708"/>
                    <a:pt x="3269" y="1708"/>
                  </a:cubicBezTo>
                  <a:cubicBezTo>
                    <a:pt x="3269" y="1708"/>
                    <a:pt x="2983" y="1173"/>
                    <a:pt x="2294" y="1173"/>
                  </a:cubicBezTo>
                  <a:cubicBezTo>
                    <a:pt x="2042" y="1173"/>
                    <a:pt x="1735" y="1245"/>
                    <a:pt x="1368" y="1442"/>
                  </a:cubicBezTo>
                  <a:cubicBezTo>
                    <a:pt x="0" y="2175"/>
                    <a:pt x="500" y="4377"/>
                    <a:pt x="500" y="4377"/>
                  </a:cubicBezTo>
                  <a:lnTo>
                    <a:pt x="14444" y="4377"/>
                  </a:lnTo>
                  <a:cubicBezTo>
                    <a:pt x="13908" y="2517"/>
                    <a:pt x="12833" y="2055"/>
                    <a:pt x="11896" y="2055"/>
                  </a:cubicBezTo>
                  <a:cubicBezTo>
                    <a:pt x="10967" y="2055"/>
                    <a:pt x="10174" y="2509"/>
                    <a:pt x="10174" y="2509"/>
                  </a:cubicBezTo>
                  <a:cubicBezTo>
                    <a:pt x="10174" y="2509"/>
                    <a:pt x="8373" y="141"/>
                    <a:pt x="5838" y="7"/>
                  </a:cubicBezTo>
                  <a:cubicBezTo>
                    <a:pt x="5749" y="3"/>
                    <a:pt x="5663" y="0"/>
                    <a:pt x="55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33"/>
            <p:cNvSpPr/>
            <p:nvPr/>
          </p:nvSpPr>
          <p:spPr>
            <a:xfrm>
              <a:off x="3376893" y="4318707"/>
              <a:ext cx="504424" cy="120064"/>
            </a:xfrm>
            <a:custGeom>
              <a:avLst/>
              <a:gdLst/>
              <a:ahLst/>
              <a:cxnLst/>
              <a:rect l="l" t="t" r="r" b="b"/>
              <a:pathLst>
                <a:path w="12643" h="2946" extrusionOk="0">
                  <a:moveTo>
                    <a:pt x="5076" y="0"/>
                  </a:moveTo>
                  <a:cubicBezTo>
                    <a:pt x="3663" y="0"/>
                    <a:pt x="3123" y="677"/>
                    <a:pt x="2936" y="1177"/>
                  </a:cubicBezTo>
                  <a:cubicBezTo>
                    <a:pt x="2871" y="1306"/>
                    <a:pt x="2751" y="1380"/>
                    <a:pt x="2629" y="1380"/>
                  </a:cubicBezTo>
                  <a:cubicBezTo>
                    <a:pt x="2562" y="1380"/>
                    <a:pt x="2494" y="1358"/>
                    <a:pt x="2435" y="1311"/>
                  </a:cubicBezTo>
                  <a:cubicBezTo>
                    <a:pt x="2290" y="1230"/>
                    <a:pt x="2097" y="1164"/>
                    <a:pt x="1853" y="1164"/>
                  </a:cubicBezTo>
                  <a:cubicBezTo>
                    <a:pt x="1595" y="1164"/>
                    <a:pt x="1279" y="1238"/>
                    <a:pt x="901" y="1444"/>
                  </a:cubicBezTo>
                  <a:cubicBezTo>
                    <a:pt x="367" y="1711"/>
                    <a:pt x="100" y="2245"/>
                    <a:pt x="0" y="2812"/>
                  </a:cubicBezTo>
                  <a:cubicBezTo>
                    <a:pt x="33" y="2912"/>
                    <a:pt x="33" y="2945"/>
                    <a:pt x="33" y="2945"/>
                  </a:cubicBezTo>
                  <a:lnTo>
                    <a:pt x="12075" y="2945"/>
                  </a:lnTo>
                  <a:cubicBezTo>
                    <a:pt x="12542" y="2945"/>
                    <a:pt x="12642" y="2311"/>
                    <a:pt x="12209" y="2178"/>
                  </a:cubicBezTo>
                  <a:cubicBezTo>
                    <a:pt x="11951" y="2096"/>
                    <a:pt x="11687" y="2065"/>
                    <a:pt x="11432" y="2065"/>
                  </a:cubicBezTo>
                  <a:cubicBezTo>
                    <a:pt x="11060" y="2065"/>
                    <a:pt x="10704" y="2132"/>
                    <a:pt x="10408" y="2211"/>
                  </a:cubicBezTo>
                  <a:cubicBezTo>
                    <a:pt x="10296" y="2246"/>
                    <a:pt x="10179" y="2262"/>
                    <a:pt x="10062" y="2262"/>
                  </a:cubicBezTo>
                  <a:cubicBezTo>
                    <a:pt x="9727" y="2262"/>
                    <a:pt x="9387" y="2125"/>
                    <a:pt x="9140" y="1878"/>
                  </a:cubicBezTo>
                  <a:cubicBezTo>
                    <a:pt x="8406" y="1177"/>
                    <a:pt x="7038" y="76"/>
                    <a:pt x="5371" y="10"/>
                  </a:cubicBezTo>
                  <a:cubicBezTo>
                    <a:pt x="5269" y="3"/>
                    <a:pt x="5171" y="0"/>
                    <a:pt x="50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33"/>
            <p:cNvSpPr/>
            <p:nvPr/>
          </p:nvSpPr>
          <p:spPr>
            <a:xfrm>
              <a:off x="1882309" y="1799998"/>
              <a:ext cx="533709" cy="522072"/>
            </a:xfrm>
            <a:custGeom>
              <a:avLst/>
              <a:gdLst/>
              <a:ahLst/>
              <a:cxnLst/>
              <a:rect l="l" t="t" r="r" b="b"/>
              <a:pathLst>
                <a:path w="13377" h="12810" extrusionOk="0">
                  <a:moveTo>
                    <a:pt x="12275" y="1"/>
                  </a:moveTo>
                  <a:cubicBezTo>
                    <a:pt x="6638" y="2503"/>
                    <a:pt x="0" y="8574"/>
                    <a:pt x="0" y="8574"/>
                  </a:cubicBezTo>
                  <a:lnTo>
                    <a:pt x="5070" y="12810"/>
                  </a:lnTo>
                  <a:lnTo>
                    <a:pt x="13376" y="7940"/>
                  </a:lnTo>
                  <a:lnTo>
                    <a:pt x="1227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" name="Google Shape;808;p33"/>
            <p:cNvSpPr/>
            <p:nvPr/>
          </p:nvSpPr>
          <p:spPr>
            <a:xfrm>
              <a:off x="2252284" y="1836718"/>
              <a:ext cx="163739" cy="304562"/>
            </a:xfrm>
            <a:custGeom>
              <a:avLst/>
              <a:gdLst/>
              <a:ahLst/>
              <a:cxnLst/>
              <a:rect l="l" t="t" r="r" b="b"/>
              <a:pathLst>
                <a:path w="4104" h="7473" extrusionOk="0">
                  <a:moveTo>
                    <a:pt x="1201" y="0"/>
                  </a:moveTo>
                  <a:cubicBezTo>
                    <a:pt x="801" y="201"/>
                    <a:pt x="401" y="434"/>
                    <a:pt x="0" y="668"/>
                  </a:cubicBezTo>
                  <a:lnTo>
                    <a:pt x="3303" y="7472"/>
                  </a:lnTo>
                  <a:lnTo>
                    <a:pt x="4103" y="7039"/>
                  </a:lnTo>
                  <a:lnTo>
                    <a:pt x="3903" y="5571"/>
                  </a:lnTo>
                  <a:lnTo>
                    <a:pt x="120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33"/>
            <p:cNvSpPr/>
            <p:nvPr/>
          </p:nvSpPr>
          <p:spPr>
            <a:xfrm>
              <a:off x="2072623" y="1956332"/>
              <a:ext cx="171719" cy="297797"/>
            </a:xfrm>
            <a:custGeom>
              <a:avLst/>
              <a:gdLst/>
              <a:ahLst/>
              <a:cxnLst/>
              <a:rect l="l" t="t" r="r" b="b"/>
              <a:pathLst>
                <a:path w="4304" h="7307" extrusionOk="0">
                  <a:moveTo>
                    <a:pt x="1101" y="1"/>
                  </a:moveTo>
                  <a:cubicBezTo>
                    <a:pt x="734" y="268"/>
                    <a:pt x="367" y="535"/>
                    <a:pt x="0" y="801"/>
                  </a:cubicBezTo>
                  <a:lnTo>
                    <a:pt x="3136" y="7306"/>
                  </a:lnTo>
                  <a:lnTo>
                    <a:pt x="4303" y="6606"/>
                  </a:lnTo>
                  <a:lnTo>
                    <a:pt x="11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33"/>
            <p:cNvSpPr/>
            <p:nvPr/>
          </p:nvSpPr>
          <p:spPr>
            <a:xfrm>
              <a:off x="1986084" y="2022966"/>
              <a:ext cx="166412" cy="286874"/>
            </a:xfrm>
            <a:custGeom>
              <a:avLst/>
              <a:gdLst/>
              <a:ahLst/>
              <a:cxnLst/>
              <a:rect l="l" t="t" r="r" b="b"/>
              <a:pathLst>
                <a:path w="4171" h="7039" extrusionOk="0">
                  <a:moveTo>
                    <a:pt x="1068" y="0"/>
                  </a:moveTo>
                  <a:cubicBezTo>
                    <a:pt x="701" y="301"/>
                    <a:pt x="334" y="601"/>
                    <a:pt x="1" y="868"/>
                  </a:cubicBezTo>
                  <a:lnTo>
                    <a:pt x="2970" y="7039"/>
                  </a:lnTo>
                  <a:lnTo>
                    <a:pt x="4171" y="6338"/>
                  </a:lnTo>
                  <a:lnTo>
                    <a:pt x="106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33"/>
            <p:cNvSpPr/>
            <p:nvPr/>
          </p:nvSpPr>
          <p:spPr>
            <a:xfrm>
              <a:off x="2161795" y="1892470"/>
              <a:ext cx="175709" cy="305907"/>
            </a:xfrm>
            <a:custGeom>
              <a:avLst/>
              <a:gdLst/>
              <a:ahLst/>
              <a:cxnLst/>
              <a:rect l="l" t="t" r="r" b="b"/>
              <a:pathLst>
                <a:path w="4404" h="7506" extrusionOk="0">
                  <a:moveTo>
                    <a:pt x="1134" y="0"/>
                  </a:moveTo>
                  <a:cubicBezTo>
                    <a:pt x="734" y="267"/>
                    <a:pt x="367" y="500"/>
                    <a:pt x="0" y="767"/>
                  </a:cubicBezTo>
                  <a:lnTo>
                    <a:pt x="3236" y="7505"/>
                  </a:lnTo>
                  <a:lnTo>
                    <a:pt x="4403" y="6805"/>
                  </a:lnTo>
                  <a:lnTo>
                    <a:pt x="113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33"/>
            <p:cNvSpPr/>
            <p:nvPr/>
          </p:nvSpPr>
          <p:spPr>
            <a:xfrm>
              <a:off x="2905736" y="1761933"/>
              <a:ext cx="532392" cy="522072"/>
            </a:xfrm>
            <a:custGeom>
              <a:avLst/>
              <a:gdLst/>
              <a:ahLst/>
              <a:cxnLst/>
              <a:rect l="l" t="t" r="r" b="b"/>
              <a:pathLst>
                <a:path w="13344" h="12810" extrusionOk="0">
                  <a:moveTo>
                    <a:pt x="1068" y="1"/>
                  </a:moveTo>
                  <a:lnTo>
                    <a:pt x="1" y="7940"/>
                  </a:lnTo>
                  <a:lnTo>
                    <a:pt x="8273" y="12810"/>
                  </a:lnTo>
                  <a:lnTo>
                    <a:pt x="13344" y="8574"/>
                  </a:lnTo>
                  <a:cubicBezTo>
                    <a:pt x="13344" y="8574"/>
                    <a:pt x="6705" y="2503"/>
                    <a:pt x="10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" name="Google Shape;813;p33"/>
            <p:cNvSpPr/>
            <p:nvPr/>
          </p:nvSpPr>
          <p:spPr>
            <a:xfrm>
              <a:off x="2904419" y="1798653"/>
              <a:ext cx="163739" cy="305907"/>
            </a:xfrm>
            <a:custGeom>
              <a:avLst/>
              <a:gdLst/>
              <a:ahLst/>
              <a:cxnLst/>
              <a:rect l="l" t="t" r="r" b="b"/>
              <a:pathLst>
                <a:path w="4104" h="7506" extrusionOk="0">
                  <a:moveTo>
                    <a:pt x="2902" y="0"/>
                  </a:moveTo>
                  <a:lnTo>
                    <a:pt x="200" y="5571"/>
                  </a:lnTo>
                  <a:lnTo>
                    <a:pt x="0" y="7039"/>
                  </a:lnTo>
                  <a:lnTo>
                    <a:pt x="801" y="7506"/>
                  </a:lnTo>
                  <a:lnTo>
                    <a:pt x="4103" y="668"/>
                  </a:lnTo>
                  <a:cubicBezTo>
                    <a:pt x="3703" y="434"/>
                    <a:pt x="3303" y="234"/>
                    <a:pt x="29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33"/>
            <p:cNvSpPr/>
            <p:nvPr/>
          </p:nvSpPr>
          <p:spPr>
            <a:xfrm>
              <a:off x="3074785" y="1918267"/>
              <a:ext cx="173035" cy="297797"/>
            </a:xfrm>
            <a:custGeom>
              <a:avLst/>
              <a:gdLst/>
              <a:ahLst/>
              <a:cxnLst/>
              <a:rect l="l" t="t" r="r" b="b"/>
              <a:pathLst>
                <a:path w="4337" h="7307" extrusionOk="0">
                  <a:moveTo>
                    <a:pt x="3236" y="1"/>
                  </a:moveTo>
                  <a:lnTo>
                    <a:pt x="0" y="6606"/>
                  </a:lnTo>
                  <a:lnTo>
                    <a:pt x="1201" y="7306"/>
                  </a:lnTo>
                  <a:lnTo>
                    <a:pt x="4336" y="801"/>
                  </a:lnTo>
                  <a:cubicBezTo>
                    <a:pt x="3970" y="535"/>
                    <a:pt x="3603" y="268"/>
                    <a:pt x="32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33"/>
            <p:cNvSpPr/>
            <p:nvPr/>
          </p:nvSpPr>
          <p:spPr>
            <a:xfrm>
              <a:off x="3169263" y="1986246"/>
              <a:ext cx="165056" cy="285530"/>
            </a:xfrm>
            <a:custGeom>
              <a:avLst/>
              <a:gdLst/>
              <a:ahLst/>
              <a:cxnLst/>
              <a:rect l="l" t="t" r="r" b="b"/>
              <a:pathLst>
                <a:path w="4137" h="7006" extrusionOk="0">
                  <a:moveTo>
                    <a:pt x="3069" y="1"/>
                  </a:moveTo>
                  <a:lnTo>
                    <a:pt x="0" y="6339"/>
                  </a:lnTo>
                  <a:lnTo>
                    <a:pt x="1168" y="7006"/>
                  </a:lnTo>
                  <a:lnTo>
                    <a:pt x="4137" y="868"/>
                  </a:lnTo>
                  <a:cubicBezTo>
                    <a:pt x="3803" y="568"/>
                    <a:pt x="3436" y="301"/>
                    <a:pt x="30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33"/>
            <p:cNvSpPr/>
            <p:nvPr/>
          </p:nvSpPr>
          <p:spPr>
            <a:xfrm>
              <a:off x="2982939" y="1855750"/>
              <a:ext cx="175709" cy="304562"/>
            </a:xfrm>
            <a:custGeom>
              <a:avLst/>
              <a:gdLst/>
              <a:ahLst/>
              <a:cxnLst/>
              <a:rect l="l" t="t" r="r" b="b"/>
              <a:pathLst>
                <a:path w="4404" h="7473" extrusionOk="0">
                  <a:moveTo>
                    <a:pt x="3269" y="0"/>
                  </a:moveTo>
                  <a:lnTo>
                    <a:pt x="0" y="6772"/>
                  </a:lnTo>
                  <a:lnTo>
                    <a:pt x="1168" y="7472"/>
                  </a:lnTo>
                  <a:lnTo>
                    <a:pt x="4404" y="734"/>
                  </a:lnTo>
                  <a:cubicBezTo>
                    <a:pt x="4037" y="501"/>
                    <a:pt x="3670" y="234"/>
                    <a:pt x="32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33"/>
            <p:cNvSpPr/>
            <p:nvPr/>
          </p:nvSpPr>
          <p:spPr>
            <a:xfrm>
              <a:off x="2415986" y="1748362"/>
              <a:ext cx="500434" cy="462243"/>
            </a:xfrm>
            <a:custGeom>
              <a:avLst/>
              <a:gdLst/>
              <a:ahLst/>
              <a:cxnLst/>
              <a:rect l="l" t="t" r="r" b="b"/>
              <a:pathLst>
                <a:path w="12543" h="11342" extrusionOk="0">
                  <a:moveTo>
                    <a:pt x="12242" y="0"/>
                  </a:moveTo>
                  <a:lnTo>
                    <a:pt x="8740" y="134"/>
                  </a:lnTo>
                  <a:lnTo>
                    <a:pt x="4770" y="134"/>
                  </a:lnTo>
                  <a:lnTo>
                    <a:pt x="0" y="1001"/>
                  </a:lnTo>
                  <a:lnTo>
                    <a:pt x="0" y="9207"/>
                  </a:lnTo>
                  <a:lnTo>
                    <a:pt x="5938" y="11342"/>
                  </a:lnTo>
                  <a:lnTo>
                    <a:pt x="12543" y="9374"/>
                  </a:lnTo>
                  <a:lnTo>
                    <a:pt x="1224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33"/>
            <p:cNvSpPr/>
            <p:nvPr/>
          </p:nvSpPr>
          <p:spPr>
            <a:xfrm>
              <a:off x="2415986" y="1748362"/>
              <a:ext cx="488465" cy="416027"/>
            </a:xfrm>
            <a:custGeom>
              <a:avLst/>
              <a:gdLst/>
              <a:ahLst/>
              <a:cxnLst/>
              <a:rect l="l" t="t" r="r" b="b"/>
              <a:pathLst>
                <a:path w="12243" h="10208" extrusionOk="0">
                  <a:moveTo>
                    <a:pt x="12176" y="0"/>
                  </a:moveTo>
                  <a:lnTo>
                    <a:pt x="8740" y="134"/>
                  </a:lnTo>
                  <a:lnTo>
                    <a:pt x="4770" y="134"/>
                  </a:lnTo>
                  <a:lnTo>
                    <a:pt x="0" y="1001"/>
                  </a:lnTo>
                  <a:lnTo>
                    <a:pt x="0" y="1735"/>
                  </a:lnTo>
                  <a:lnTo>
                    <a:pt x="12242" y="701"/>
                  </a:lnTo>
                  <a:lnTo>
                    <a:pt x="12176" y="0"/>
                  </a:lnTo>
                  <a:close/>
                  <a:moveTo>
                    <a:pt x="12142" y="2335"/>
                  </a:moveTo>
                  <a:lnTo>
                    <a:pt x="0" y="3369"/>
                  </a:lnTo>
                  <a:lnTo>
                    <a:pt x="0" y="4637"/>
                  </a:lnTo>
                  <a:lnTo>
                    <a:pt x="12242" y="3603"/>
                  </a:lnTo>
                  <a:lnTo>
                    <a:pt x="12142" y="2335"/>
                  </a:lnTo>
                  <a:close/>
                  <a:moveTo>
                    <a:pt x="12142" y="5237"/>
                  </a:moveTo>
                  <a:lnTo>
                    <a:pt x="0" y="6271"/>
                  </a:lnTo>
                  <a:lnTo>
                    <a:pt x="0" y="7539"/>
                  </a:lnTo>
                  <a:lnTo>
                    <a:pt x="12242" y="6505"/>
                  </a:lnTo>
                  <a:lnTo>
                    <a:pt x="12142" y="5237"/>
                  </a:lnTo>
                  <a:close/>
                  <a:moveTo>
                    <a:pt x="12142" y="8139"/>
                  </a:moveTo>
                  <a:lnTo>
                    <a:pt x="0" y="9173"/>
                  </a:lnTo>
                  <a:lnTo>
                    <a:pt x="0" y="9207"/>
                  </a:lnTo>
                  <a:lnTo>
                    <a:pt x="2802" y="10207"/>
                  </a:lnTo>
                  <a:lnTo>
                    <a:pt x="12242" y="9407"/>
                  </a:lnTo>
                  <a:lnTo>
                    <a:pt x="12142" y="81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33"/>
            <p:cNvSpPr/>
            <p:nvPr/>
          </p:nvSpPr>
          <p:spPr>
            <a:xfrm>
              <a:off x="2075256" y="1725254"/>
              <a:ext cx="971584" cy="2385879"/>
            </a:xfrm>
            <a:custGeom>
              <a:avLst/>
              <a:gdLst/>
              <a:ahLst/>
              <a:cxnLst/>
              <a:rect l="l" t="t" r="r" b="b"/>
              <a:pathLst>
                <a:path w="24352" h="58542" extrusionOk="0">
                  <a:moveTo>
                    <a:pt x="20782" y="0"/>
                  </a:moveTo>
                  <a:cubicBezTo>
                    <a:pt x="20449" y="0"/>
                    <a:pt x="20149" y="300"/>
                    <a:pt x="20149" y="634"/>
                  </a:cubicBezTo>
                  <a:lnTo>
                    <a:pt x="20249" y="6138"/>
                  </a:lnTo>
                  <a:cubicBezTo>
                    <a:pt x="20249" y="8173"/>
                    <a:pt x="18647" y="9840"/>
                    <a:pt x="16646" y="9907"/>
                  </a:cubicBezTo>
                  <a:lnTo>
                    <a:pt x="13144" y="10007"/>
                  </a:lnTo>
                  <a:cubicBezTo>
                    <a:pt x="13103" y="10009"/>
                    <a:pt x="13062" y="10009"/>
                    <a:pt x="13021" y="10009"/>
                  </a:cubicBezTo>
                  <a:cubicBezTo>
                    <a:pt x="11009" y="10009"/>
                    <a:pt x="9373" y="8399"/>
                    <a:pt x="9307" y="6371"/>
                  </a:cubicBezTo>
                  <a:lnTo>
                    <a:pt x="9207" y="1701"/>
                  </a:lnTo>
                  <a:cubicBezTo>
                    <a:pt x="9207" y="1355"/>
                    <a:pt x="8940" y="1098"/>
                    <a:pt x="8602" y="1098"/>
                  </a:cubicBezTo>
                  <a:cubicBezTo>
                    <a:pt x="8582" y="1098"/>
                    <a:pt x="8561" y="1099"/>
                    <a:pt x="8540" y="1101"/>
                  </a:cubicBezTo>
                  <a:lnTo>
                    <a:pt x="7406" y="1201"/>
                  </a:lnTo>
                  <a:cubicBezTo>
                    <a:pt x="7073" y="1234"/>
                    <a:pt x="6839" y="1501"/>
                    <a:pt x="6839" y="1835"/>
                  </a:cubicBezTo>
                  <a:lnTo>
                    <a:pt x="6839" y="12442"/>
                  </a:lnTo>
                  <a:lnTo>
                    <a:pt x="5938" y="24818"/>
                  </a:lnTo>
                  <a:lnTo>
                    <a:pt x="1" y="58275"/>
                  </a:lnTo>
                  <a:lnTo>
                    <a:pt x="8173" y="58542"/>
                  </a:lnTo>
                  <a:lnTo>
                    <a:pt x="13344" y="35259"/>
                  </a:lnTo>
                  <a:lnTo>
                    <a:pt x="16379" y="58542"/>
                  </a:lnTo>
                  <a:lnTo>
                    <a:pt x="24352" y="58542"/>
                  </a:lnTo>
                  <a:lnTo>
                    <a:pt x="23351" y="45599"/>
                  </a:lnTo>
                  <a:cubicBezTo>
                    <a:pt x="23351" y="45599"/>
                    <a:pt x="23684" y="33291"/>
                    <a:pt x="23551" y="27520"/>
                  </a:cubicBezTo>
                  <a:cubicBezTo>
                    <a:pt x="23418" y="21782"/>
                    <a:pt x="22684" y="15078"/>
                    <a:pt x="22684" y="15078"/>
                  </a:cubicBezTo>
                  <a:lnTo>
                    <a:pt x="22350" y="601"/>
                  </a:lnTo>
                  <a:cubicBezTo>
                    <a:pt x="22350" y="267"/>
                    <a:pt x="22083" y="0"/>
                    <a:pt x="217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33"/>
            <p:cNvSpPr/>
            <p:nvPr/>
          </p:nvSpPr>
          <p:spPr>
            <a:xfrm>
              <a:off x="2475874" y="2259382"/>
              <a:ext cx="393908" cy="270695"/>
            </a:xfrm>
            <a:custGeom>
              <a:avLst/>
              <a:gdLst/>
              <a:ahLst/>
              <a:cxnLst/>
              <a:rect l="l" t="t" r="r" b="b"/>
              <a:pathLst>
                <a:path w="9873" h="6642" extrusionOk="0">
                  <a:moveTo>
                    <a:pt x="9324" y="1"/>
                  </a:moveTo>
                  <a:cubicBezTo>
                    <a:pt x="9308" y="1"/>
                    <a:pt x="9291" y="2"/>
                    <a:pt x="9274" y="3"/>
                  </a:cubicBezTo>
                  <a:lnTo>
                    <a:pt x="567" y="404"/>
                  </a:lnTo>
                  <a:cubicBezTo>
                    <a:pt x="234" y="404"/>
                    <a:pt x="0" y="704"/>
                    <a:pt x="67" y="1038"/>
                  </a:cubicBezTo>
                  <a:lnTo>
                    <a:pt x="534" y="3873"/>
                  </a:lnTo>
                  <a:cubicBezTo>
                    <a:pt x="768" y="5474"/>
                    <a:pt x="2135" y="6642"/>
                    <a:pt x="3736" y="6642"/>
                  </a:cubicBezTo>
                  <a:lnTo>
                    <a:pt x="6171" y="6642"/>
                  </a:lnTo>
                  <a:cubicBezTo>
                    <a:pt x="7839" y="6642"/>
                    <a:pt x="9240" y="5407"/>
                    <a:pt x="9440" y="3773"/>
                  </a:cubicBezTo>
                  <a:lnTo>
                    <a:pt x="9841" y="604"/>
                  </a:lnTo>
                  <a:cubicBezTo>
                    <a:pt x="9872" y="287"/>
                    <a:pt x="9634" y="1"/>
                    <a:pt x="93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33"/>
            <p:cNvSpPr/>
            <p:nvPr/>
          </p:nvSpPr>
          <p:spPr>
            <a:xfrm>
              <a:off x="2891093" y="2096365"/>
              <a:ext cx="51947" cy="53063"/>
            </a:xfrm>
            <a:custGeom>
              <a:avLst/>
              <a:gdLst/>
              <a:ahLst/>
              <a:cxnLst/>
              <a:rect l="l" t="t" r="r" b="b"/>
              <a:pathLst>
                <a:path w="1302" h="1302" extrusionOk="0">
                  <a:moveTo>
                    <a:pt x="635" y="1"/>
                  </a:moveTo>
                  <a:cubicBezTo>
                    <a:pt x="301" y="1"/>
                    <a:pt x="1" y="301"/>
                    <a:pt x="1" y="668"/>
                  </a:cubicBezTo>
                  <a:cubicBezTo>
                    <a:pt x="1" y="1001"/>
                    <a:pt x="301" y="1302"/>
                    <a:pt x="635" y="1302"/>
                  </a:cubicBezTo>
                  <a:cubicBezTo>
                    <a:pt x="1001" y="1302"/>
                    <a:pt x="1302" y="1001"/>
                    <a:pt x="1302" y="668"/>
                  </a:cubicBezTo>
                  <a:cubicBezTo>
                    <a:pt x="1302" y="301"/>
                    <a:pt x="1001" y="1"/>
                    <a:pt x="6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33"/>
            <p:cNvSpPr/>
            <p:nvPr/>
          </p:nvSpPr>
          <p:spPr>
            <a:xfrm>
              <a:off x="2389374" y="2096365"/>
              <a:ext cx="51947" cy="53063"/>
            </a:xfrm>
            <a:custGeom>
              <a:avLst/>
              <a:gdLst/>
              <a:ahLst/>
              <a:cxnLst/>
              <a:rect l="l" t="t" r="r" b="b"/>
              <a:pathLst>
                <a:path w="1302" h="1302" extrusionOk="0">
                  <a:moveTo>
                    <a:pt x="634" y="1"/>
                  </a:moveTo>
                  <a:cubicBezTo>
                    <a:pt x="300" y="1"/>
                    <a:pt x="0" y="301"/>
                    <a:pt x="0" y="668"/>
                  </a:cubicBezTo>
                  <a:cubicBezTo>
                    <a:pt x="0" y="1001"/>
                    <a:pt x="300" y="1302"/>
                    <a:pt x="634" y="1302"/>
                  </a:cubicBezTo>
                  <a:cubicBezTo>
                    <a:pt x="1001" y="1302"/>
                    <a:pt x="1301" y="1001"/>
                    <a:pt x="1301" y="668"/>
                  </a:cubicBezTo>
                  <a:cubicBezTo>
                    <a:pt x="1301" y="301"/>
                    <a:pt x="1001" y="1"/>
                    <a:pt x="6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33"/>
            <p:cNvSpPr/>
            <p:nvPr/>
          </p:nvSpPr>
          <p:spPr>
            <a:xfrm>
              <a:off x="1886299" y="4100222"/>
              <a:ext cx="515077" cy="114236"/>
            </a:xfrm>
            <a:custGeom>
              <a:avLst/>
              <a:gdLst/>
              <a:ahLst/>
              <a:cxnLst/>
              <a:rect l="l" t="t" r="r" b="b"/>
              <a:pathLst>
                <a:path w="12910" h="2803" extrusionOk="0">
                  <a:moveTo>
                    <a:pt x="4737" y="0"/>
                  </a:moveTo>
                  <a:lnTo>
                    <a:pt x="300" y="1868"/>
                  </a:lnTo>
                  <a:cubicBezTo>
                    <a:pt x="134" y="1935"/>
                    <a:pt x="0" y="2135"/>
                    <a:pt x="0" y="2302"/>
                  </a:cubicBezTo>
                  <a:cubicBezTo>
                    <a:pt x="0" y="2602"/>
                    <a:pt x="234" y="2802"/>
                    <a:pt x="500" y="2802"/>
                  </a:cubicBezTo>
                  <a:lnTo>
                    <a:pt x="12442" y="2802"/>
                  </a:lnTo>
                  <a:lnTo>
                    <a:pt x="12909" y="267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33"/>
            <p:cNvSpPr/>
            <p:nvPr/>
          </p:nvSpPr>
          <p:spPr>
            <a:xfrm>
              <a:off x="2728748" y="4111063"/>
              <a:ext cx="456507" cy="103395"/>
            </a:xfrm>
            <a:custGeom>
              <a:avLst/>
              <a:gdLst/>
              <a:ahLst/>
              <a:cxnLst/>
              <a:rect l="l" t="t" r="r" b="b"/>
              <a:pathLst>
                <a:path w="11442" h="2537" extrusionOk="0">
                  <a:moveTo>
                    <a:pt x="0" y="1"/>
                  </a:moveTo>
                  <a:lnTo>
                    <a:pt x="267" y="2536"/>
                  </a:lnTo>
                  <a:lnTo>
                    <a:pt x="10908" y="2536"/>
                  </a:lnTo>
                  <a:cubicBezTo>
                    <a:pt x="11208" y="2536"/>
                    <a:pt x="11442" y="2303"/>
                    <a:pt x="11442" y="2002"/>
                  </a:cubicBezTo>
                  <a:cubicBezTo>
                    <a:pt x="11442" y="1802"/>
                    <a:pt x="11342" y="1602"/>
                    <a:pt x="11141" y="1502"/>
                  </a:cubicBezTo>
                  <a:lnTo>
                    <a:pt x="797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33"/>
            <p:cNvSpPr/>
            <p:nvPr/>
          </p:nvSpPr>
          <p:spPr>
            <a:xfrm>
              <a:off x="2389374" y="1428561"/>
              <a:ext cx="560320" cy="121246"/>
            </a:xfrm>
            <a:custGeom>
              <a:avLst/>
              <a:gdLst/>
              <a:ahLst/>
              <a:cxnLst/>
              <a:rect l="l" t="t" r="r" b="b"/>
              <a:pathLst>
                <a:path w="14044" h="2975" extrusionOk="0">
                  <a:moveTo>
                    <a:pt x="10271" y="1"/>
                  </a:moveTo>
                  <a:cubicBezTo>
                    <a:pt x="3994" y="1"/>
                    <a:pt x="0" y="2577"/>
                    <a:pt x="0" y="2577"/>
                  </a:cubicBezTo>
                  <a:cubicBezTo>
                    <a:pt x="338" y="2856"/>
                    <a:pt x="1152" y="2975"/>
                    <a:pt x="2228" y="2975"/>
                  </a:cubicBezTo>
                  <a:cubicBezTo>
                    <a:pt x="6045" y="2975"/>
                    <a:pt x="13159" y="1479"/>
                    <a:pt x="14043" y="308"/>
                  </a:cubicBezTo>
                  <a:cubicBezTo>
                    <a:pt x="12713" y="92"/>
                    <a:pt x="11451" y="1"/>
                    <a:pt x="102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33"/>
            <p:cNvSpPr/>
            <p:nvPr/>
          </p:nvSpPr>
          <p:spPr>
            <a:xfrm>
              <a:off x="2407688" y="1325249"/>
              <a:ext cx="503427" cy="406776"/>
            </a:xfrm>
            <a:custGeom>
              <a:avLst/>
              <a:gdLst/>
              <a:ahLst/>
              <a:cxnLst/>
              <a:rect l="l" t="t" r="r" b="b"/>
              <a:pathLst>
                <a:path w="12618" h="9981" extrusionOk="0">
                  <a:moveTo>
                    <a:pt x="6609" y="0"/>
                  </a:moveTo>
                  <a:cubicBezTo>
                    <a:pt x="4921" y="0"/>
                    <a:pt x="3155" y="1090"/>
                    <a:pt x="3177" y="2210"/>
                  </a:cubicBezTo>
                  <a:cubicBezTo>
                    <a:pt x="3210" y="3844"/>
                    <a:pt x="2643" y="3978"/>
                    <a:pt x="2410" y="5245"/>
                  </a:cubicBezTo>
                  <a:cubicBezTo>
                    <a:pt x="2243" y="6079"/>
                    <a:pt x="1142" y="7747"/>
                    <a:pt x="375" y="8781"/>
                  </a:cubicBezTo>
                  <a:cubicBezTo>
                    <a:pt x="0" y="9316"/>
                    <a:pt x="442" y="9981"/>
                    <a:pt x="976" y="9981"/>
                  </a:cubicBezTo>
                  <a:cubicBezTo>
                    <a:pt x="1107" y="9981"/>
                    <a:pt x="1244" y="9941"/>
                    <a:pt x="1376" y="9848"/>
                  </a:cubicBezTo>
                  <a:cubicBezTo>
                    <a:pt x="1409" y="9848"/>
                    <a:pt x="1409" y="9848"/>
                    <a:pt x="1409" y="9815"/>
                  </a:cubicBezTo>
                  <a:cubicBezTo>
                    <a:pt x="1614" y="9674"/>
                    <a:pt x="1828" y="9624"/>
                    <a:pt x="2054" y="9624"/>
                  </a:cubicBezTo>
                  <a:cubicBezTo>
                    <a:pt x="2605" y="9624"/>
                    <a:pt x="3232" y="9920"/>
                    <a:pt x="3989" y="9920"/>
                  </a:cubicBezTo>
                  <a:cubicBezTo>
                    <a:pt x="4391" y="9920"/>
                    <a:pt x="4829" y="9837"/>
                    <a:pt x="5312" y="9582"/>
                  </a:cubicBezTo>
                  <a:cubicBezTo>
                    <a:pt x="6098" y="9158"/>
                    <a:pt x="6967" y="9105"/>
                    <a:pt x="7751" y="9105"/>
                  </a:cubicBezTo>
                  <a:cubicBezTo>
                    <a:pt x="8013" y="9105"/>
                    <a:pt x="8266" y="9111"/>
                    <a:pt x="8502" y="9111"/>
                  </a:cubicBezTo>
                  <a:cubicBezTo>
                    <a:pt x="9118" y="9111"/>
                    <a:pt x="9626" y="9071"/>
                    <a:pt x="9915" y="8781"/>
                  </a:cubicBezTo>
                  <a:cubicBezTo>
                    <a:pt x="10315" y="8381"/>
                    <a:pt x="11149" y="8181"/>
                    <a:pt x="11817" y="8080"/>
                  </a:cubicBezTo>
                  <a:cubicBezTo>
                    <a:pt x="12317" y="8014"/>
                    <a:pt x="12617" y="7480"/>
                    <a:pt x="12384" y="7013"/>
                  </a:cubicBezTo>
                  <a:cubicBezTo>
                    <a:pt x="11883" y="6046"/>
                    <a:pt x="11049" y="4645"/>
                    <a:pt x="10349" y="4144"/>
                  </a:cubicBezTo>
                  <a:cubicBezTo>
                    <a:pt x="9248" y="3344"/>
                    <a:pt x="10315" y="2443"/>
                    <a:pt x="8814" y="909"/>
                  </a:cubicBezTo>
                  <a:cubicBezTo>
                    <a:pt x="8244" y="262"/>
                    <a:pt x="7436" y="0"/>
                    <a:pt x="66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33"/>
            <p:cNvSpPr/>
            <p:nvPr/>
          </p:nvSpPr>
          <p:spPr>
            <a:xfrm>
              <a:off x="2570352" y="1752437"/>
              <a:ext cx="226299" cy="95204"/>
            </a:xfrm>
            <a:custGeom>
              <a:avLst/>
              <a:gdLst/>
              <a:ahLst/>
              <a:cxnLst/>
              <a:rect l="l" t="t" r="r" b="b"/>
              <a:pathLst>
                <a:path w="5672" h="2336" extrusionOk="0">
                  <a:moveTo>
                    <a:pt x="5671" y="0"/>
                  </a:moveTo>
                  <a:lnTo>
                    <a:pt x="4871" y="34"/>
                  </a:lnTo>
                  <a:lnTo>
                    <a:pt x="901" y="34"/>
                  </a:lnTo>
                  <a:lnTo>
                    <a:pt x="34" y="167"/>
                  </a:lnTo>
                  <a:cubicBezTo>
                    <a:pt x="1" y="734"/>
                    <a:pt x="268" y="1301"/>
                    <a:pt x="768" y="1635"/>
                  </a:cubicBezTo>
                  <a:cubicBezTo>
                    <a:pt x="1402" y="2102"/>
                    <a:pt x="2069" y="2335"/>
                    <a:pt x="2769" y="2335"/>
                  </a:cubicBezTo>
                  <a:cubicBezTo>
                    <a:pt x="3470" y="2335"/>
                    <a:pt x="4204" y="2068"/>
                    <a:pt x="4938" y="1601"/>
                  </a:cubicBezTo>
                  <a:cubicBezTo>
                    <a:pt x="5405" y="1301"/>
                    <a:pt x="5671" y="767"/>
                    <a:pt x="5671" y="167"/>
                  </a:cubicBezTo>
                  <a:lnTo>
                    <a:pt x="5671" y="0"/>
                  </a:lnTo>
                  <a:close/>
                </a:path>
              </a:pathLst>
            </a:custGeom>
            <a:solidFill>
              <a:srgbClr val="1820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33"/>
            <p:cNvSpPr/>
            <p:nvPr/>
          </p:nvSpPr>
          <p:spPr>
            <a:xfrm>
              <a:off x="2602311" y="1587911"/>
              <a:ext cx="162383" cy="226231"/>
            </a:xfrm>
            <a:custGeom>
              <a:avLst/>
              <a:gdLst/>
              <a:ahLst/>
              <a:cxnLst/>
              <a:rect l="l" t="t" r="r" b="b"/>
              <a:pathLst>
                <a:path w="4070" h="5551" extrusionOk="0">
                  <a:moveTo>
                    <a:pt x="434" y="1"/>
                  </a:moveTo>
                  <a:lnTo>
                    <a:pt x="34" y="4204"/>
                  </a:lnTo>
                  <a:cubicBezTo>
                    <a:pt x="0" y="4504"/>
                    <a:pt x="167" y="4838"/>
                    <a:pt x="434" y="5005"/>
                  </a:cubicBezTo>
                  <a:cubicBezTo>
                    <a:pt x="923" y="5359"/>
                    <a:pt x="1438" y="5551"/>
                    <a:pt x="1982" y="5551"/>
                  </a:cubicBezTo>
                  <a:cubicBezTo>
                    <a:pt x="2515" y="5551"/>
                    <a:pt x="3076" y="5367"/>
                    <a:pt x="3670" y="4971"/>
                  </a:cubicBezTo>
                  <a:cubicBezTo>
                    <a:pt x="3903" y="4804"/>
                    <a:pt x="4070" y="4504"/>
                    <a:pt x="4070" y="4204"/>
                  </a:cubicBezTo>
                  <a:lnTo>
                    <a:pt x="4070" y="368"/>
                  </a:lnTo>
                  <a:lnTo>
                    <a:pt x="434" y="1"/>
                  </a:lnTo>
                  <a:close/>
                </a:path>
              </a:pathLst>
            </a:custGeom>
            <a:solidFill>
              <a:srgbClr val="D25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33"/>
            <p:cNvSpPr/>
            <p:nvPr/>
          </p:nvSpPr>
          <p:spPr>
            <a:xfrm>
              <a:off x="2521118" y="1490875"/>
              <a:ext cx="292489" cy="104414"/>
            </a:xfrm>
            <a:custGeom>
              <a:avLst/>
              <a:gdLst/>
              <a:ahLst/>
              <a:cxnLst/>
              <a:rect l="l" t="t" r="r" b="b"/>
              <a:pathLst>
                <a:path w="7331" h="2562" extrusionOk="0">
                  <a:moveTo>
                    <a:pt x="6417" y="1"/>
                  </a:moveTo>
                  <a:cubicBezTo>
                    <a:pt x="6369" y="1"/>
                    <a:pt x="6321" y="5"/>
                    <a:pt x="6272" y="14"/>
                  </a:cubicBezTo>
                  <a:lnTo>
                    <a:pt x="901" y="848"/>
                  </a:lnTo>
                  <a:cubicBezTo>
                    <a:pt x="334" y="948"/>
                    <a:pt x="0" y="1548"/>
                    <a:pt x="234" y="2082"/>
                  </a:cubicBezTo>
                  <a:cubicBezTo>
                    <a:pt x="379" y="2372"/>
                    <a:pt x="676" y="2562"/>
                    <a:pt x="1015" y="2562"/>
                  </a:cubicBezTo>
                  <a:cubicBezTo>
                    <a:pt x="1065" y="2562"/>
                    <a:pt x="1116" y="2557"/>
                    <a:pt x="1168" y="2549"/>
                  </a:cubicBezTo>
                  <a:lnTo>
                    <a:pt x="6538" y="1715"/>
                  </a:lnTo>
                  <a:cubicBezTo>
                    <a:pt x="6905" y="1648"/>
                    <a:pt x="7172" y="1348"/>
                    <a:pt x="7239" y="1014"/>
                  </a:cubicBezTo>
                  <a:cubicBezTo>
                    <a:pt x="7330" y="466"/>
                    <a:pt x="6921" y="1"/>
                    <a:pt x="6417" y="1"/>
                  </a:cubicBezTo>
                  <a:close/>
                </a:path>
              </a:pathLst>
            </a:custGeom>
            <a:solidFill>
              <a:srgbClr val="D25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33"/>
            <p:cNvSpPr/>
            <p:nvPr/>
          </p:nvSpPr>
          <p:spPr>
            <a:xfrm>
              <a:off x="2525108" y="1369671"/>
              <a:ext cx="264880" cy="311531"/>
            </a:xfrm>
            <a:custGeom>
              <a:avLst/>
              <a:gdLst/>
              <a:ahLst/>
              <a:cxnLst/>
              <a:rect l="l" t="t" r="r" b="b"/>
              <a:pathLst>
                <a:path w="6639" h="7644" extrusionOk="0">
                  <a:moveTo>
                    <a:pt x="3444" y="1"/>
                  </a:moveTo>
                  <a:cubicBezTo>
                    <a:pt x="3331" y="1"/>
                    <a:pt x="3217" y="7"/>
                    <a:pt x="3103" y="19"/>
                  </a:cubicBezTo>
                  <a:cubicBezTo>
                    <a:pt x="3036" y="19"/>
                    <a:pt x="2936" y="52"/>
                    <a:pt x="2803" y="52"/>
                  </a:cubicBezTo>
                  <a:lnTo>
                    <a:pt x="2736" y="52"/>
                  </a:lnTo>
                  <a:cubicBezTo>
                    <a:pt x="1035" y="352"/>
                    <a:pt x="1" y="2120"/>
                    <a:pt x="601" y="3755"/>
                  </a:cubicBezTo>
                  <a:cubicBezTo>
                    <a:pt x="1140" y="5246"/>
                    <a:pt x="2314" y="7644"/>
                    <a:pt x="4179" y="7644"/>
                  </a:cubicBezTo>
                  <a:cubicBezTo>
                    <a:pt x="4274" y="7644"/>
                    <a:pt x="4371" y="7637"/>
                    <a:pt x="4470" y="7624"/>
                  </a:cubicBezTo>
                  <a:cubicBezTo>
                    <a:pt x="6305" y="7357"/>
                    <a:pt x="6639" y="4922"/>
                    <a:pt x="6605" y="3154"/>
                  </a:cubicBezTo>
                  <a:cubicBezTo>
                    <a:pt x="6605" y="1401"/>
                    <a:pt x="5165" y="1"/>
                    <a:pt x="3444" y="1"/>
                  </a:cubicBezTo>
                  <a:close/>
                </a:path>
              </a:pathLst>
            </a:custGeom>
            <a:solidFill>
              <a:srgbClr val="DC88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33"/>
            <p:cNvSpPr/>
            <p:nvPr/>
          </p:nvSpPr>
          <p:spPr>
            <a:xfrm>
              <a:off x="2510465" y="1362743"/>
              <a:ext cx="191548" cy="164039"/>
            </a:xfrm>
            <a:custGeom>
              <a:avLst/>
              <a:gdLst/>
              <a:ahLst/>
              <a:cxnLst/>
              <a:rect l="l" t="t" r="r" b="b"/>
              <a:pathLst>
                <a:path w="4801" h="4025" extrusionOk="0">
                  <a:moveTo>
                    <a:pt x="2627" y="1"/>
                  </a:moveTo>
                  <a:cubicBezTo>
                    <a:pt x="2398" y="1"/>
                    <a:pt x="2153" y="58"/>
                    <a:pt x="1902" y="189"/>
                  </a:cubicBezTo>
                  <a:cubicBezTo>
                    <a:pt x="1735" y="256"/>
                    <a:pt x="1568" y="389"/>
                    <a:pt x="1435" y="522"/>
                  </a:cubicBezTo>
                  <a:cubicBezTo>
                    <a:pt x="1" y="1790"/>
                    <a:pt x="1001" y="4025"/>
                    <a:pt x="1001" y="4025"/>
                  </a:cubicBezTo>
                  <a:cubicBezTo>
                    <a:pt x="1001" y="4025"/>
                    <a:pt x="2236" y="3591"/>
                    <a:pt x="3403" y="2891"/>
                  </a:cubicBezTo>
                  <a:cubicBezTo>
                    <a:pt x="4801" y="2007"/>
                    <a:pt x="3979" y="1"/>
                    <a:pt x="26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33"/>
            <p:cNvSpPr/>
            <p:nvPr/>
          </p:nvSpPr>
          <p:spPr>
            <a:xfrm>
              <a:off x="2626250" y="1355000"/>
              <a:ext cx="169086" cy="138485"/>
            </a:xfrm>
            <a:custGeom>
              <a:avLst/>
              <a:gdLst/>
              <a:ahLst/>
              <a:cxnLst/>
              <a:rect l="l" t="t" r="r" b="b"/>
              <a:pathLst>
                <a:path w="4238" h="3398" extrusionOk="0">
                  <a:moveTo>
                    <a:pt x="1327" y="0"/>
                  </a:moveTo>
                  <a:cubicBezTo>
                    <a:pt x="819" y="0"/>
                    <a:pt x="339" y="163"/>
                    <a:pt x="1" y="579"/>
                  </a:cubicBezTo>
                  <a:cubicBezTo>
                    <a:pt x="11" y="579"/>
                    <a:pt x="22" y="579"/>
                    <a:pt x="32" y="579"/>
                  </a:cubicBezTo>
                  <a:cubicBezTo>
                    <a:pt x="1897" y="579"/>
                    <a:pt x="2708" y="3397"/>
                    <a:pt x="3941" y="3397"/>
                  </a:cubicBezTo>
                  <a:cubicBezTo>
                    <a:pt x="3994" y="3397"/>
                    <a:pt x="4049" y="3392"/>
                    <a:pt x="4104" y="3381"/>
                  </a:cubicBezTo>
                  <a:cubicBezTo>
                    <a:pt x="4104" y="3381"/>
                    <a:pt x="4237" y="1580"/>
                    <a:pt x="3470" y="846"/>
                  </a:cubicBezTo>
                  <a:cubicBezTo>
                    <a:pt x="2981" y="398"/>
                    <a:pt x="2121" y="0"/>
                    <a:pt x="13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33"/>
            <p:cNvSpPr/>
            <p:nvPr/>
          </p:nvSpPr>
          <p:spPr>
            <a:xfrm>
              <a:off x="2389374" y="1216801"/>
              <a:ext cx="560320" cy="316789"/>
            </a:xfrm>
            <a:custGeom>
              <a:avLst/>
              <a:gdLst/>
              <a:ahLst/>
              <a:cxnLst/>
              <a:rect l="l" t="t" r="r" b="b"/>
              <a:pathLst>
                <a:path w="14044" h="7773" extrusionOk="0">
                  <a:moveTo>
                    <a:pt x="8840" y="0"/>
                  </a:moveTo>
                  <a:cubicBezTo>
                    <a:pt x="7706" y="67"/>
                    <a:pt x="4937" y="267"/>
                    <a:pt x="3036" y="1101"/>
                  </a:cubicBezTo>
                  <a:cubicBezTo>
                    <a:pt x="2802" y="1235"/>
                    <a:pt x="2635" y="1502"/>
                    <a:pt x="2669" y="1768"/>
                  </a:cubicBezTo>
                  <a:lnTo>
                    <a:pt x="3002" y="5738"/>
                  </a:lnTo>
                  <a:cubicBezTo>
                    <a:pt x="1735" y="6105"/>
                    <a:pt x="801" y="6872"/>
                    <a:pt x="0" y="7773"/>
                  </a:cubicBezTo>
                  <a:cubicBezTo>
                    <a:pt x="4881" y="5755"/>
                    <a:pt x="9353" y="5402"/>
                    <a:pt x="11884" y="5402"/>
                  </a:cubicBezTo>
                  <a:cubicBezTo>
                    <a:pt x="13244" y="5402"/>
                    <a:pt x="14043" y="5504"/>
                    <a:pt x="14043" y="5504"/>
                  </a:cubicBezTo>
                  <a:cubicBezTo>
                    <a:pt x="12900" y="5010"/>
                    <a:pt x="11756" y="4630"/>
                    <a:pt x="10639" y="4630"/>
                  </a:cubicBezTo>
                  <a:cubicBezTo>
                    <a:pt x="10551" y="4630"/>
                    <a:pt x="10462" y="4632"/>
                    <a:pt x="10374" y="4637"/>
                  </a:cubicBezTo>
                  <a:lnTo>
                    <a:pt x="9507" y="534"/>
                  </a:lnTo>
                  <a:cubicBezTo>
                    <a:pt x="9440" y="201"/>
                    <a:pt x="9173" y="0"/>
                    <a:pt x="88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33"/>
            <p:cNvSpPr/>
            <p:nvPr/>
          </p:nvSpPr>
          <p:spPr>
            <a:xfrm>
              <a:off x="2502486" y="1328265"/>
              <a:ext cx="300827" cy="122387"/>
            </a:xfrm>
            <a:custGeom>
              <a:avLst/>
              <a:gdLst/>
              <a:ahLst/>
              <a:cxnLst/>
              <a:rect l="l" t="t" r="r" b="b"/>
              <a:pathLst>
                <a:path w="7540" h="3003" extrusionOk="0">
                  <a:moveTo>
                    <a:pt x="7139" y="1"/>
                  </a:moveTo>
                  <a:cubicBezTo>
                    <a:pt x="4637" y="67"/>
                    <a:pt x="2269" y="468"/>
                    <a:pt x="0" y="1102"/>
                  </a:cubicBezTo>
                  <a:lnTo>
                    <a:pt x="167" y="3003"/>
                  </a:lnTo>
                  <a:cubicBezTo>
                    <a:pt x="167" y="3003"/>
                    <a:pt x="3169" y="2236"/>
                    <a:pt x="7539" y="1902"/>
                  </a:cubicBezTo>
                  <a:lnTo>
                    <a:pt x="713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33"/>
            <p:cNvSpPr/>
            <p:nvPr/>
          </p:nvSpPr>
          <p:spPr>
            <a:xfrm>
              <a:off x="1777137" y="2122203"/>
              <a:ext cx="344754" cy="353509"/>
            </a:xfrm>
            <a:custGeom>
              <a:avLst/>
              <a:gdLst/>
              <a:ahLst/>
              <a:cxnLst/>
              <a:rect l="l" t="t" r="r" b="b"/>
              <a:pathLst>
                <a:path w="8641" h="8674" extrusionOk="0">
                  <a:moveTo>
                    <a:pt x="4304" y="0"/>
                  </a:moveTo>
                  <a:cubicBezTo>
                    <a:pt x="1936" y="0"/>
                    <a:pt x="1" y="1935"/>
                    <a:pt x="1" y="4337"/>
                  </a:cubicBezTo>
                  <a:cubicBezTo>
                    <a:pt x="1" y="6705"/>
                    <a:pt x="1936" y="8673"/>
                    <a:pt x="4304" y="8673"/>
                  </a:cubicBezTo>
                  <a:cubicBezTo>
                    <a:pt x="6706" y="8673"/>
                    <a:pt x="8640" y="6705"/>
                    <a:pt x="8640" y="4337"/>
                  </a:cubicBezTo>
                  <a:cubicBezTo>
                    <a:pt x="8640" y="1935"/>
                    <a:pt x="6706" y="0"/>
                    <a:pt x="43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33"/>
            <p:cNvSpPr/>
            <p:nvPr/>
          </p:nvSpPr>
          <p:spPr>
            <a:xfrm>
              <a:off x="1777137" y="2177955"/>
              <a:ext cx="311480" cy="296370"/>
            </a:xfrm>
            <a:custGeom>
              <a:avLst/>
              <a:gdLst/>
              <a:ahLst/>
              <a:cxnLst/>
              <a:rect l="l" t="t" r="r" b="b"/>
              <a:pathLst>
                <a:path w="7807" h="7272" extrusionOk="0">
                  <a:moveTo>
                    <a:pt x="3503" y="0"/>
                  </a:moveTo>
                  <a:cubicBezTo>
                    <a:pt x="2202" y="0"/>
                    <a:pt x="1068" y="567"/>
                    <a:pt x="268" y="1434"/>
                  </a:cubicBezTo>
                  <a:cubicBezTo>
                    <a:pt x="101" y="1901"/>
                    <a:pt x="1" y="2435"/>
                    <a:pt x="1" y="2969"/>
                  </a:cubicBezTo>
                  <a:cubicBezTo>
                    <a:pt x="1" y="5337"/>
                    <a:pt x="1936" y="7272"/>
                    <a:pt x="4304" y="7272"/>
                  </a:cubicBezTo>
                  <a:cubicBezTo>
                    <a:pt x="5605" y="7272"/>
                    <a:pt x="6739" y="6738"/>
                    <a:pt x="7540" y="5838"/>
                  </a:cubicBezTo>
                  <a:cubicBezTo>
                    <a:pt x="7706" y="5371"/>
                    <a:pt x="7806" y="4870"/>
                    <a:pt x="7806" y="4336"/>
                  </a:cubicBezTo>
                  <a:cubicBezTo>
                    <a:pt x="7806" y="1935"/>
                    <a:pt x="5872" y="0"/>
                    <a:pt x="35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33"/>
            <p:cNvSpPr/>
            <p:nvPr/>
          </p:nvSpPr>
          <p:spPr>
            <a:xfrm>
              <a:off x="1803750" y="2219199"/>
              <a:ext cx="457864" cy="387009"/>
            </a:xfrm>
            <a:custGeom>
              <a:avLst/>
              <a:gdLst/>
              <a:ahLst/>
              <a:cxnLst/>
              <a:rect l="l" t="t" r="r" b="b"/>
              <a:pathLst>
                <a:path w="11476" h="9496" extrusionOk="0">
                  <a:moveTo>
                    <a:pt x="2844" y="0"/>
                  </a:moveTo>
                  <a:cubicBezTo>
                    <a:pt x="2365" y="0"/>
                    <a:pt x="1885" y="104"/>
                    <a:pt x="1435" y="322"/>
                  </a:cubicBezTo>
                  <a:cubicBezTo>
                    <a:pt x="1002" y="556"/>
                    <a:pt x="601" y="856"/>
                    <a:pt x="468" y="1256"/>
                  </a:cubicBezTo>
                  <a:cubicBezTo>
                    <a:pt x="1" y="2457"/>
                    <a:pt x="501" y="3825"/>
                    <a:pt x="1635" y="4459"/>
                  </a:cubicBezTo>
                  <a:lnTo>
                    <a:pt x="10609" y="9496"/>
                  </a:lnTo>
                  <a:lnTo>
                    <a:pt x="11476" y="6493"/>
                  </a:lnTo>
                  <a:cubicBezTo>
                    <a:pt x="11476" y="6493"/>
                    <a:pt x="7340" y="2824"/>
                    <a:pt x="5171" y="889"/>
                  </a:cubicBezTo>
                  <a:cubicBezTo>
                    <a:pt x="4514" y="317"/>
                    <a:pt x="3681" y="0"/>
                    <a:pt x="2844" y="0"/>
                  </a:cubicBezTo>
                  <a:close/>
                </a:path>
              </a:pathLst>
            </a:custGeom>
            <a:solidFill>
              <a:srgbClr val="DC88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33"/>
            <p:cNvSpPr/>
            <p:nvPr/>
          </p:nvSpPr>
          <p:spPr>
            <a:xfrm>
              <a:off x="2261581" y="2407688"/>
              <a:ext cx="74568" cy="93859"/>
            </a:xfrm>
            <a:custGeom>
              <a:avLst/>
              <a:gdLst/>
              <a:ahLst/>
              <a:cxnLst/>
              <a:rect l="l" t="t" r="r" b="b"/>
              <a:pathLst>
                <a:path w="1869" h="2303" extrusionOk="0">
                  <a:moveTo>
                    <a:pt x="1869" y="0"/>
                  </a:moveTo>
                  <a:lnTo>
                    <a:pt x="1869" y="0"/>
                  </a:lnTo>
                  <a:cubicBezTo>
                    <a:pt x="835" y="467"/>
                    <a:pt x="1" y="1835"/>
                    <a:pt x="1" y="1835"/>
                  </a:cubicBezTo>
                  <a:lnTo>
                    <a:pt x="268" y="2302"/>
                  </a:lnTo>
                  <a:lnTo>
                    <a:pt x="1769" y="1368"/>
                  </a:lnTo>
                  <a:lnTo>
                    <a:pt x="1869" y="0"/>
                  </a:lnTo>
                  <a:close/>
                </a:path>
              </a:pathLst>
            </a:custGeom>
            <a:solidFill>
              <a:srgbClr val="D25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33"/>
            <p:cNvSpPr/>
            <p:nvPr/>
          </p:nvSpPr>
          <p:spPr>
            <a:xfrm>
              <a:off x="2166583" y="2436216"/>
              <a:ext cx="282714" cy="176184"/>
            </a:xfrm>
            <a:custGeom>
              <a:avLst/>
              <a:gdLst/>
              <a:ahLst/>
              <a:cxnLst/>
              <a:rect l="l" t="t" r="r" b="b"/>
              <a:pathLst>
                <a:path w="7086" h="4323" extrusionOk="0">
                  <a:moveTo>
                    <a:pt x="4817" y="1"/>
                  </a:moveTo>
                  <a:cubicBezTo>
                    <a:pt x="4750" y="1"/>
                    <a:pt x="4650" y="1"/>
                    <a:pt x="4583" y="34"/>
                  </a:cubicBezTo>
                  <a:lnTo>
                    <a:pt x="2382" y="1168"/>
                  </a:lnTo>
                  <a:cubicBezTo>
                    <a:pt x="2254" y="1134"/>
                    <a:pt x="2131" y="1118"/>
                    <a:pt x="2014" y="1118"/>
                  </a:cubicBezTo>
                  <a:cubicBezTo>
                    <a:pt x="547" y="1118"/>
                    <a:pt x="1" y="3645"/>
                    <a:pt x="1515" y="4171"/>
                  </a:cubicBezTo>
                  <a:cubicBezTo>
                    <a:pt x="1820" y="4279"/>
                    <a:pt x="2118" y="4323"/>
                    <a:pt x="2399" y="4323"/>
                  </a:cubicBezTo>
                  <a:cubicBezTo>
                    <a:pt x="3588" y="4323"/>
                    <a:pt x="4483" y="3537"/>
                    <a:pt x="4483" y="3537"/>
                  </a:cubicBezTo>
                  <a:lnTo>
                    <a:pt x="6418" y="3303"/>
                  </a:lnTo>
                  <a:cubicBezTo>
                    <a:pt x="6551" y="3270"/>
                    <a:pt x="6652" y="3170"/>
                    <a:pt x="6685" y="3003"/>
                  </a:cubicBezTo>
                  <a:cubicBezTo>
                    <a:pt x="6685" y="2836"/>
                    <a:pt x="6551" y="2703"/>
                    <a:pt x="6385" y="2703"/>
                  </a:cubicBezTo>
                  <a:lnTo>
                    <a:pt x="4550" y="2703"/>
                  </a:lnTo>
                  <a:lnTo>
                    <a:pt x="6585" y="2336"/>
                  </a:lnTo>
                  <a:cubicBezTo>
                    <a:pt x="6685" y="2303"/>
                    <a:pt x="6785" y="2202"/>
                    <a:pt x="6785" y="2069"/>
                  </a:cubicBezTo>
                  <a:cubicBezTo>
                    <a:pt x="6785" y="1936"/>
                    <a:pt x="6685" y="1802"/>
                    <a:pt x="6518" y="1802"/>
                  </a:cubicBezTo>
                  <a:lnTo>
                    <a:pt x="4450" y="1802"/>
                  </a:lnTo>
                  <a:lnTo>
                    <a:pt x="6918" y="1369"/>
                  </a:lnTo>
                  <a:cubicBezTo>
                    <a:pt x="7018" y="1369"/>
                    <a:pt x="7085" y="1268"/>
                    <a:pt x="7085" y="1135"/>
                  </a:cubicBezTo>
                  <a:cubicBezTo>
                    <a:pt x="7085" y="1002"/>
                    <a:pt x="6985" y="902"/>
                    <a:pt x="6885" y="902"/>
                  </a:cubicBezTo>
                  <a:lnTo>
                    <a:pt x="4650" y="835"/>
                  </a:lnTo>
                  <a:lnTo>
                    <a:pt x="6852" y="468"/>
                  </a:lnTo>
                  <a:cubicBezTo>
                    <a:pt x="6918" y="468"/>
                    <a:pt x="7018" y="368"/>
                    <a:pt x="7018" y="268"/>
                  </a:cubicBezTo>
                  <a:cubicBezTo>
                    <a:pt x="7052" y="134"/>
                    <a:pt x="6952" y="1"/>
                    <a:pt x="6785" y="1"/>
                  </a:cubicBezTo>
                  <a:close/>
                </a:path>
              </a:pathLst>
            </a:custGeom>
            <a:solidFill>
              <a:srgbClr val="DC88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33"/>
            <p:cNvSpPr/>
            <p:nvPr/>
          </p:nvSpPr>
          <p:spPr>
            <a:xfrm>
              <a:off x="2961633" y="2073257"/>
              <a:ext cx="278205" cy="462243"/>
            </a:xfrm>
            <a:custGeom>
              <a:avLst/>
              <a:gdLst/>
              <a:ahLst/>
              <a:cxnLst/>
              <a:rect l="l" t="t" r="r" b="b"/>
              <a:pathLst>
                <a:path w="6973" h="11342" extrusionOk="0">
                  <a:moveTo>
                    <a:pt x="1" y="1"/>
                  </a:moveTo>
                  <a:lnTo>
                    <a:pt x="334" y="11075"/>
                  </a:lnTo>
                  <a:lnTo>
                    <a:pt x="5605" y="11342"/>
                  </a:lnTo>
                  <a:lnTo>
                    <a:pt x="6972" y="36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33"/>
            <p:cNvSpPr/>
            <p:nvPr/>
          </p:nvSpPr>
          <p:spPr>
            <a:xfrm>
              <a:off x="2962990" y="2141235"/>
              <a:ext cx="270186" cy="394264"/>
            </a:xfrm>
            <a:custGeom>
              <a:avLst/>
              <a:gdLst/>
              <a:ahLst/>
              <a:cxnLst/>
              <a:rect l="l" t="t" r="r" b="b"/>
              <a:pathLst>
                <a:path w="6772" h="9674" extrusionOk="0">
                  <a:moveTo>
                    <a:pt x="0" y="0"/>
                  </a:moveTo>
                  <a:lnTo>
                    <a:pt x="300" y="9407"/>
                  </a:lnTo>
                  <a:lnTo>
                    <a:pt x="5571" y="9674"/>
                  </a:lnTo>
                  <a:lnTo>
                    <a:pt x="6772" y="201"/>
                  </a:lnTo>
                  <a:lnTo>
                    <a:pt x="6772" y="201"/>
                  </a:lnTo>
                  <a:cubicBezTo>
                    <a:pt x="5933" y="406"/>
                    <a:pt x="4875" y="576"/>
                    <a:pt x="3683" y="576"/>
                  </a:cubicBezTo>
                  <a:cubicBezTo>
                    <a:pt x="2552" y="576"/>
                    <a:pt x="1300" y="423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33"/>
            <p:cNvSpPr/>
            <p:nvPr/>
          </p:nvSpPr>
          <p:spPr>
            <a:xfrm>
              <a:off x="3219814" y="2059645"/>
              <a:ext cx="346071" cy="353509"/>
            </a:xfrm>
            <a:custGeom>
              <a:avLst/>
              <a:gdLst/>
              <a:ahLst/>
              <a:cxnLst/>
              <a:rect l="l" t="t" r="r" b="b"/>
              <a:pathLst>
                <a:path w="8674" h="8674" extrusionOk="0">
                  <a:moveTo>
                    <a:pt x="4337" y="1"/>
                  </a:moveTo>
                  <a:cubicBezTo>
                    <a:pt x="1969" y="1"/>
                    <a:pt x="1" y="1936"/>
                    <a:pt x="1" y="4337"/>
                  </a:cubicBezTo>
                  <a:cubicBezTo>
                    <a:pt x="1" y="6739"/>
                    <a:pt x="1969" y="8674"/>
                    <a:pt x="4337" y="8674"/>
                  </a:cubicBezTo>
                  <a:cubicBezTo>
                    <a:pt x="6739" y="8674"/>
                    <a:pt x="8674" y="6739"/>
                    <a:pt x="8674" y="4337"/>
                  </a:cubicBezTo>
                  <a:cubicBezTo>
                    <a:pt x="8674" y="1936"/>
                    <a:pt x="6739" y="1"/>
                    <a:pt x="43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33"/>
            <p:cNvSpPr/>
            <p:nvPr/>
          </p:nvSpPr>
          <p:spPr>
            <a:xfrm>
              <a:off x="3221171" y="2115397"/>
              <a:ext cx="311440" cy="297756"/>
            </a:xfrm>
            <a:custGeom>
              <a:avLst/>
              <a:gdLst/>
              <a:ahLst/>
              <a:cxnLst/>
              <a:rect l="l" t="t" r="r" b="b"/>
              <a:pathLst>
                <a:path w="7806" h="7306" extrusionOk="0">
                  <a:moveTo>
                    <a:pt x="3469" y="1"/>
                  </a:moveTo>
                  <a:cubicBezTo>
                    <a:pt x="2202" y="1"/>
                    <a:pt x="1068" y="568"/>
                    <a:pt x="267" y="1435"/>
                  </a:cubicBezTo>
                  <a:cubicBezTo>
                    <a:pt x="100" y="1902"/>
                    <a:pt x="0" y="2436"/>
                    <a:pt x="0" y="2969"/>
                  </a:cubicBezTo>
                  <a:cubicBezTo>
                    <a:pt x="0" y="5371"/>
                    <a:pt x="1935" y="7306"/>
                    <a:pt x="4303" y="7306"/>
                  </a:cubicBezTo>
                  <a:cubicBezTo>
                    <a:pt x="5604" y="7306"/>
                    <a:pt x="6738" y="6739"/>
                    <a:pt x="7539" y="5838"/>
                  </a:cubicBezTo>
                  <a:cubicBezTo>
                    <a:pt x="7706" y="5371"/>
                    <a:pt x="7806" y="4871"/>
                    <a:pt x="7806" y="4337"/>
                  </a:cubicBezTo>
                  <a:cubicBezTo>
                    <a:pt x="7806" y="1935"/>
                    <a:pt x="5871" y="1"/>
                    <a:pt x="34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33"/>
            <p:cNvSpPr/>
            <p:nvPr/>
          </p:nvSpPr>
          <p:spPr>
            <a:xfrm>
              <a:off x="3008234" y="2148938"/>
              <a:ext cx="484475" cy="310431"/>
            </a:xfrm>
            <a:custGeom>
              <a:avLst/>
              <a:gdLst/>
              <a:ahLst/>
              <a:cxnLst/>
              <a:rect l="l" t="t" r="r" b="b"/>
              <a:pathLst>
                <a:path w="12143" h="7617" extrusionOk="0">
                  <a:moveTo>
                    <a:pt x="9382" y="0"/>
                  </a:moveTo>
                  <a:cubicBezTo>
                    <a:pt x="9302" y="0"/>
                    <a:pt x="9221" y="4"/>
                    <a:pt x="9140" y="12"/>
                  </a:cubicBezTo>
                  <a:cubicBezTo>
                    <a:pt x="9107" y="45"/>
                    <a:pt x="0" y="4448"/>
                    <a:pt x="0" y="4448"/>
                  </a:cubicBezTo>
                  <a:lnTo>
                    <a:pt x="34" y="7617"/>
                  </a:lnTo>
                  <a:lnTo>
                    <a:pt x="10041" y="5182"/>
                  </a:lnTo>
                  <a:cubicBezTo>
                    <a:pt x="11275" y="4848"/>
                    <a:pt x="12142" y="3681"/>
                    <a:pt x="12009" y="2413"/>
                  </a:cubicBezTo>
                  <a:cubicBezTo>
                    <a:pt x="11883" y="1029"/>
                    <a:pt x="10718" y="0"/>
                    <a:pt x="9382" y="0"/>
                  </a:cubicBezTo>
                  <a:close/>
                </a:path>
              </a:pathLst>
            </a:custGeom>
            <a:solidFill>
              <a:srgbClr val="DC88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33"/>
            <p:cNvSpPr/>
            <p:nvPr/>
          </p:nvSpPr>
          <p:spPr>
            <a:xfrm>
              <a:off x="2821910" y="2236112"/>
              <a:ext cx="259533" cy="222278"/>
            </a:xfrm>
            <a:custGeom>
              <a:avLst/>
              <a:gdLst/>
              <a:ahLst/>
              <a:cxnLst/>
              <a:rect l="l" t="t" r="r" b="b"/>
              <a:pathLst>
                <a:path w="6505" h="5454" extrusionOk="0">
                  <a:moveTo>
                    <a:pt x="681" y="1"/>
                  </a:moveTo>
                  <a:cubicBezTo>
                    <a:pt x="560" y="1"/>
                    <a:pt x="434" y="96"/>
                    <a:pt x="434" y="241"/>
                  </a:cubicBezTo>
                  <a:cubicBezTo>
                    <a:pt x="434" y="341"/>
                    <a:pt x="467" y="441"/>
                    <a:pt x="567" y="474"/>
                  </a:cubicBezTo>
                  <a:lnTo>
                    <a:pt x="2602" y="1408"/>
                  </a:lnTo>
                  <a:lnTo>
                    <a:pt x="2602" y="1408"/>
                  </a:lnTo>
                  <a:lnTo>
                    <a:pt x="434" y="875"/>
                  </a:lnTo>
                  <a:cubicBezTo>
                    <a:pt x="411" y="869"/>
                    <a:pt x="388" y="866"/>
                    <a:pt x="366" y="866"/>
                  </a:cubicBezTo>
                  <a:cubicBezTo>
                    <a:pt x="258" y="866"/>
                    <a:pt x="161" y="931"/>
                    <a:pt x="134" y="1041"/>
                  </a:cubicBezTo>
                  <a:cubicBezTo>
                    <a:pt x="100" y="1142"/>
                    <a:pt x="167" y="1275"/>
                    <a:pt x="267" y="1308"/>
                  </a:cubicBezTo>
                  <a:lnTo>
                    <a:pt x="2535" y="2409"/>
                  </a:lnTo>
                  <a:lnTo>
                    <a:pt x="501" y="1842"/>
                  </a:lnTo>
                  <a:cubicBezTo>
                    <a:pt x="478" y="1836"/>
                    <a:pt x="456" y="1834"/>
                    <a:pt x="434" y="1834"/>
                  </a:cubicBezTo>
                  <a:cubicBezTo>
                    <a:pt x="325" y="1834"/>
                    <a:pt x="228" y="1903"/>
                    <a:pt x="200" y="2042"/>
                  </a:cubicBezTo>
                  <a:cubicBezTo>
                    <a:pt x="167" y="2142"/>
                    <a:pt x="200" y="2276"/>
                    <a:pt x="334" y="2342"/>
                  </a:cubicBezTo>
                  <a:lnTo>
                    <a:pt x="2202" y="3243"/>
                  </a:lnTo>
                  <a:lnTo>
                    <a:pt x="434" y="2743"/>
                  </a:lnTo>
                  <a:cubicBezTo>
                    <a:pt x="399" y="2729"/>
                    <a:pt x="363" y="2722"/>
                    <a:pt x="327" y="2722"/>
                  </a:cubicBezTo>
                  <a:cubicBezTo>
                    <a:pt x="191" y="2722"/>
                    <a:pt x="60" y="2818"/>
                    <a:pt x="34" y="2976"/>
                  </a:cubicBezTo>
                  <a:cubicBezTo>
                    <a:pt x="0" y="3110"/>
                    <a:pt x="100" y="3243"/>
                    <a:pt x="234" y="3310"/>
                  </a:cubicBezTo>
                  <a:lnTo>
                    <a:pt x="2035" y="4077"/>
                  </a:lnTo>
                  <a:cubicBezTo>
                    <a:pt x="2035" y="4077"/>
                    <a:pt x="2922" y="5453"/>
                    <a:pt x="4490" y="5453"/>
                  </a:cubicBezTo>
                  <a:cubicBezTo>
                    <a:pt x="4560" y="5453"/>
                    <a:pt x="4631" y="5450"/>
                    <a:pt x="4704" y="5445"/>
                  </a:cubicBezTo>
                  <a:cubicBezTo>
                    <a:pt x="6438" y="5345"/>
                    <a:pt x="6505" y="2342"/>
                    <a:pt x="4670" y="2309"/>
                  </a:cubicBezTo>
                  <a:lnTo>
                    <a:pt x="2836" y="675"/>
                  </a:lnTo>
                  <a:cubicBezTo>
                    <a:pt x="2802" y="608"/>
                    <a:pt x="2735" y="574"/>
                    <a:pt x="2669" y="541"/>
                  </a:cubicBezTo>
                  <a:lnTo>
                    <a:pt x="734" y="7"/>
                  </a:lnTo>
                  <a:cubicBezTo>
                    <a:pt x="717" y="3"/>
                    <a:pt x="699" y="1"/>
                    <a:pt x="681" y="1"/>
                  </a:cubicBezTo>
                  <a:close/>
                </a:path>
              </a:pathLst>
            </a:custGeom>
            <a:solidFill>
              <a:srgbClr val="DC88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33"/>
            <p:cNvSpPr/>
            <p:nvPr/>
          </p:nvSpPr>
          <p:spPr>
            <a:xfrm>
              <a:off x="3509953" y="2544509"/>
              <a:ext cx="503107" cy="554431"/>
            </a:xfrm>
            <a:custGeom>
              <a:avLst/>
              <a:gdLst/>
              <a:ahLst/>
              <a:cxnLst/>
              <a:rect l="l" t="t" r="r" b="b"/>
              <a:pathLst>
                <a:path w="12610" h="13604" extrusionOk="0">
                  <a:moveTo>
                    <a:pt x="10642" y="11109"/>
                  </a:moveTo>
                  <a:lnTo>
                    <a:pt x="10642" y="11109"/>
                  </a:lnTo>
                  <a:cubicBezTo>
                    <a:pt x="9838" y="12037"/>
                    <a:pt x="8960" y="12267"/>
                    <a:pt x="8318" y="12267"/>
                  </a:cubicBezTo>
                  <a:cubicBezTo>
                    <a:pt x="8107" y="12267"/>
                    <a:pt x="7922" y="12242"/>
                    <a:pt x="7773" y="12209"/>
                  </a:cubicBezTo>
                  <a:cubicBezTo>
                    <a:pt x="7573" y="12176"/>
                    <a:pt x="7406" y="11976"/>
                    <a:pt x="7439" y="11742"/>
                  </a:cubicBezTo>
                  <a:cubicBezTo>
                    <a:pt x="7470" y="11529"/>
                    <a:pt x="7640" y="11371"/>
                    <a:pt x="7873" y="11371"/>
                  </a:cubicBezTo>
                  <a:cubicBezTo>
                    <a:pt x="7895" y="11371"/>
                    <a:pt x="7917" y="11373"/>
                    <a:pt x="7940" y="11375"/>
                  </a:cubicBezTo>
                  <a:cubicBezTo>
                    <a:pt x="8178" y="11417"/>
                    <a:pt x="8510" y="11460"/>
                    <a:pt x="8893" y="11460"/>
                  </a:cubicBezTo>
                  <a:cubicBezTo>
                    <a:pt x="9420" y="11460"/>
                    <a:pt x="10042" y="11379"/>
                    <a:pt x="10642" y="11109"/>
                  </a:cubicBezTo>
                  <a:close/>
                  <a:moveTo>
                    <a:pt x="7006" y="1"/>
                  </a:moveTo>
                  <a:cubicBezTo>
                    <a:pt x="7006" y="1"/>
                    <a:pt x="5805" y="601"/>
                    <a:pt x="6672" y="1969"/>
                  </a:cubicBezTo>
                  <a:cubicBezTo>
                    <a:pt x="6541" y="2056"/>
                    <a:pt x="6395" y="2097"/>
                    <a:pt x="6252" y="2097"/>
                  </a:cubicBezTo>
                  <a:cubicBezTo>
                    <a:pt x="5961" y="2097"/>
                    <a:pt x="5683" y="1926"/>
                    <a:pt x="5571" y="1635"/>
                  </a:cubicBezTo>
                  <a:cubicBezTo>
                    <a:pt x="5471" y="1368"/>
                    <a:pt x="5471" y="1035"/>
                    <a:pt x="5672" y="768"/>
                  </a:cubicBezTo>
                  <a:lnTo>
                    <a:pt x="5672" y="768"/>
                  </a:lnTo>
                  <a:cubicBezTo>
                    <a:pt x="5671" y="768"/>
                    <a:pt x="4537" y="1202"/>
                    <a:pt x="4471" y="2135"/>
                  </a:cubicBezTo>
                  <a:cubicBezTo>
                    <a:pt x="4371" y="3036"/>
                    <a:pt x="6139" y="3970"/>
                    <a:pt x="6139" y="3970"/>
                  </a:cubicBezTo>
                  <a:cubicBezTo>
                    <a:pt x="5993" y="4179"/>
                    <a:pt x="5768" y="4283"/>
                    <a:pt x="5539" y="4283"/>
                  </a:cubicBezTo>
                  <a:cubicBezTo>
                    <a:pt x="5402" y="4283"/>
                    <a:pt x="5263" y="4245"/>
                    <a:pt x="5138" y="4170"/>
                  </a:cubicBezTo>
                  <a:cubicBezTo>
                    <a:pt x="4704" y="3870"/>
                    <a:pt x="4137" y="3403"/>
                    <a:pt x="4137" y="2769"/>
                  </a:cubicBezTo>
                  <a:cubicBezTo>
                    <a:pt x="4137" y="2769"/>
                    <a:pt x="3270" y="3136"/>
                    <a:pt x="3103" y="4137"/>
                  </a:cubicBezTo>
                  <a:cubicBezTo>
                    <a:pt x="2970" y="5138"/>
                    <a:pt x="5171" y="6105"/>
                    <a:pt x="5171" y="6105"/>
                  </a:cubicBezTo>
                  <a:cubicBezTo>
                    <a:pt x="5171" y="6105"/>
                    <a:pt x="5025" y="6410"/>
                    <a:pt x="4642" y="6410"/>
                  </a:cubicBezTo>
                  <a:cubicBezTo>
                    <a:pt x="4417" y="6410"/>
                    <a:pt x="4111" y="6305"/>
                    <a:pt x="3703" y="5972"/>
                  </a:cubicBezTo>
                  <a:cubicBezTo>
                    <a:pt x="2603" y="5071"/>
                    <a:pt x="2836" y="4571"/>
                    <a:pt x="2836" y="4571"/>
                  </a:cubicBezTo>
                  <a:lnTo>
                    <a:pt x="2836" y="4571"/>
                  </a:lnTo>
                  <a:cubicBezTo>
                    <a:pt x="2836" y="4571"/>
                    <a:pt x="1602" y="5271"/>
                    <a:pt x="2136" y="6639"/>
                  </a:cubicBezTo>
                  <a:cubicBezTo>
                    <a:pt x="2669" y="7973"/>
                    <a:pt x="4604" y="8707"/>
                    <a:pt x="4604" y="8707"/>
                  </a:cubicBezTo>
                  <a:cubicBezTo>
                    <a:pt x="4604" y="8707"/>
                    <a:pt x="4990" y="9608"/>
                    <a:pt x="4118" y="9608"/>
                  </a:cubicBezTo>
                  <a:cubicBezTo>
                    <a:pt x="4103" y="9608"/>
                    <a:pt x="4087" y="9608"/>
                    <a:pt x="4070" y="9607"/>
                  </a:cubicBezTo>
                  <a:cubicBezTo>
                    <a:pt x="3170" y="9574"/>
                    <a:pt x="1936" y="7139"/>
                    <a:pt x="1936" y="7139"/>
                  </a:cubicBezTo>
                  <a:lnTo>
                    <a:pt x="1936" y="7139"/>
                  </a:lnTo>
                  <a:cubicBezTo>
                    <a:pt x="1935" y="7139"/>
                    <a:pt x="1" y="8040"/>
                    <a:pt x="2136" y="10441"/>
                  </a:cubicBezTo>
                  <a:cubicBezTo>
                    <a:pt x="3395" y="11836"/>
                    <a:pt x="4417" y="12128"/>
                    <a:pt x="5054" y="12128"/>
                  </a:cubicBezTo>
                  <a:cubicBezTo>
                    <a:pt x="5514" y="12128"/>
                    <a:pt x="5772" y="11976"/>
                    <a:pt x="5772" y="11976"/>
                  </a:cubicBezTo>
                  <a:cubicBezTo>
                    <a:pt x="6957" y="13161"/>
                    <a:pt x="7974" y="13603"/>
                    <a:pt x="8877" y="13603"/>
                  </a:cubicBezTo>
                  <a:cubicBezTo>
                    <a:pt x="9729" y="13603"/>
                    <a:pt x="10480" y="13210"/>
                    <a:pt x="11175" y="12676"/>
                  </a:cubicBezTo>
                  <a:cubicBezTo>
                    <a:pt x="12610" y="11576"/>
                    <a:pt x="11276" y="10475"/>
                    <a:pt x="11276" y="10475"/>
                  </a:cubicBezTo>
                  <a:cubicBezTo>
                    <a:pt x="11276" y="10475"/>
                    <a:pt x="12410" y="9474"/>
                    <a:pt x="10909" y="8607"/>
                  </a:cubicBezTo>
                  <a:cubicBezTo>
                    <a:pt x="10909" y="8607"/>
                    <a:pt x="12043" y="7639"/>
                    <a:pt x="11776" y="6639"/>
                  </a:cubicBezTo>
                  <a:cubicBezTo>
                    <a:pt x="11657" y="6242"/>
                    <a:pt x="11501" y="6055"/>
                    <a:pt x="11269" y="6055"/>
                  </a:cubicBezTo>
                  <a:cubicBezTo>
                    <a:pt x="10916" y="6055"/>
                    <a:pt x="10386" y="6488"/>
                    <a:pt x="9541" y="7272"/>
                  </a:cubicBezTo>
                  <a:cubicBezTo>
                    <a:pt x="9241" y="7573"/>
                    <a:pt x="9007" y="7739"/>
                    <a:pt x="8774" y="7873"/>
                  </a:cubicBezTo>
                  <a:cubicBezTo>
                    <a:pt x="8655" y="7947"/>
                    <a:pt x="8531" y="7980"/>
                    <a:pt x="8409" y="7980"/>
                  </a:cubicBezTo>
                  <a:cubicBezTo>
                    <a:pt x="7984" y="7980"/>
                    <a:pt x="7602" y="7573"/>
                    <a:pt x="7706" y="7106"/>
                  </a:cubicBezTo>
                  <a:cubicBezTo>
                    <a:pt x="7706" y="7106"/>
                    <a:pt x="11676" y="5471"/>
                    <a:pt x="10809" y="4170"/>
                  </a:cubicBezTo>
                  <a:cubicBezTo>
                    <a:pt x="10633" y="3900"/>
                    <a:pt x="10475" y="3794"/>
                    <a:pt x="10322" y="3794"/>
                  </a:cubicBezTo>
                  <a:cubicBezTo>
                    <a:pt x="9834" y="3794"/>
                    <a:pt x="9394" y="4868"/>
                    <a:pt x="8607" y="5071"/>
                  </a:cubicBezTo>
                  <a:cubicBezTo>
                    <a:pt x="8509" y="5096"/>
                    <a:pt x="8417" y="5108"/>
                    <a:pt x="8332" y="5108"/>
                  </a:cubicBezTo>
                  <a:cubicBezTo>
                    <a:pt x="7513" y="5108"/>
                    <a:pt x="7305" y="4051"/>
                    <a:pt x="8574" y="3870"/>
                  </a:cubicBezTo>
                  <a:cubicBezTo>
                    <a:pt x="9975" y="3637"/>
                    <a:pt x="10208" y="2202"/>
                    <a:pt x="9041" y="1602"/>
                  </a:cubicBezTo>
                  <a:lnTo>
                    <a:pt x="9041" y="1602"/>
                  </a:lnTo>
                  <a:cubicBezTo>
                    <a:pt x="9041" y="1602"/>
                    <a:pt x="8581" y="2574"/>
                    <a:pt x="8003" y="2574"/>
                  </a:cubicBezTo>
                  <a:cubicBezTo>
                    <a:pt x="7939" y="2574"/>
                    <a:pt x="7873" y="2562"/>
                    <a:pt x="7806" y="2536"/>
                  </a:cubicBezTo>
                  <a:cubicBezTo>
                    <a:pt x="7806" y="2536"/>
                    <a:pt x="8607" y="2102"/>
                    <a:pt x="8307" y="1101"/>
                  </a:cubicBezTo>
                  <a:cubicBezTo>
                    <a:pt x="8007" y="134"/>
                    <a:pt x="7006" y="1"/>
                    <a:pt x="70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33"/>
            <p:cNvSpPr/>
            <p:nvPr/>
          </p:nvSpPr>
          <p:spPr>
            <a:xfrm>
              <a:off x="3822715" y="2735313"/>
              <a:ext cx="40" cy="4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4A6C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33"/>
            <p:cNvSpPr/>
            <p:nvPr/>
          </p:nvSpPr>
          <p:spPr>
            <a:xfrm>
              <a:off x="3599126" y="2544509"/>
              <a:ext cx="204993" cy="791258"/>
            </a:xfrm>
            <a:custGeom>
              <a:avLst/>
              <a:gdLst/>
              <a:ahLst/>
              <a:cxnLst/>
              <a:rect l="l" t="t" r="r" b="b"/>
              <a:pathLst>
                <a:path w="5138" h="19415" extrusionOk="0">
                  <a:moveTo>
                    <a:pt x="4771" y="1"/>
                  </a:moveTo>
                  <a:lnTo>
                    <a:pt x="4771" y="1"/>
                  </a:lnTo>
                  <a:cubicBezTo>
                    <a:pt x="4804" y="1668"/>
                    <a:pt x="4804" y="3336"/>
                    <a:pt x="4671" y="4971"/>
                  </a:cubicBezTo>
                  <a:cubicBezTo>
                    <a:pt x="4571" y="6639"/>
                    <a:pt x="4371" y="8273"/>
                    <a:pt x="3970" y="9874"/>
                  </a:cubicBezTo>
                  <a:cubicBezTo>
                    <a:pt x="3537" y="11509"/>
                    <a:pt x="2936" y="13010"/>
                    <a:pt x="2236" y="14544"/>
                  </a:cubicBezTo>
                  <a:cubicBezTo>
                    <a:pt x="1535" y="16045"/>
                    <a:pt x="801" y="17547"/>
                    <a:pt x="67" y="19014"/>
                  </a:cubicBezTo>
                  <a:lnTo>
                    <a:pt x="67" y="19048"/>
                  </a:lnTo>
                  <a:cubicBezTo>
                    <a:pt x="1" y="19181"/>
                    <a:pt x="67" y="19314"/>
                    <a:pt x="201" y="19381"/>
                  </a:cubicBezTo>
                  <a:cubicBezTo>
                    <a:pt x="245" y="19403"/>
                    <a:pt x="294" y="19415"/>
                    <a:pt x="341" y="19415"/>
                  </a:cubicBezTo>
                  <a:cubicBezTo>
                    <a:pt x="434" y="19415"/>
                    <a:pt x="523" y="19370"/>
                    <a:pt x="568" y="19281"/>
                  </a:cubicBezTo>
                  <a:cubicBezTo>
                    <a:pt x="1268" y="17780"/>
                    <a:pt x="2002" y="16246"/>
                    <a:pt x="2669" y="14745"/>
                  </a:cubicBezTo>
                  <a:cubicBezTo>
                    <a:pt x="3003" y="13977"/>
                    <a:pt x="3336" y="13210"/>
                    <a:pt x="3637" y="12409"/>
                  </a:cubicBezTo>
                  <a:cubicBezTo>
                    <a:pt x="3904" y="11609"/>
                    <a:pt x="4137" y="10808"/>
                    <a:pt x="4337" y="9974"/>
                  </a:cubicBezTo>
                  <a:cubicBezTo>
                    <a:pt x="4704" y="8340"/>
                    <a:pt x="4938" y="6672"/>
                    <a:pt x="5038" y="5004"/>
                  </a:cubicBezTo>
                  <a:cubicBezTo>
                    <a:pt x="5138" y="3336"/>
                    <a:pt x="5071" y="1668"/>
                    <a:pt x="47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33"/>
            <p:cNvSpPr/>
            <p:nvPr/>
          </p:nvSpPr>
          <p:spPr>
            <a:xfrm>
              <a:off x="3081408" y="2645131"/>
              <a:ext cx="372683" cy="411462"/>
            </a:xfrm>
            <a:custGeom>
              <a:avLst/>
              <a:gdLst/>
              <a:ahLst/>
              <a:cxnLst/>
              <a:rect l="l" t="t" r="r" b="b"/>
              <a:pathLst>
                <a:path w="9341" h="10096" extrusionOk="0">
                  <a:moveTo>
                    <a:pt x="1435" y="8239"/>
                  </a:moveTo>
                  <a:cubicBezTo>
                    <a:pt x="1909" y="8437"/>
                    <a:pt x="2383" y="8494"/>
                    <a:pt x="2780" y="8494"/>
                  </a:cubicBezTo>
                  <a:cubicBezTo>
                    <a:pt x="3055" y="8494"/>
                    <a:pt x="3293" y="8467"/>
                    <a:pt x="3470" y="8439"/>
                  </a:cubicBezTo>
                  <a:cubicBezTo>
                    <a:pt x="3487" y="8436"/>
                    <a:pt x="3505" y="8434"/>
                    <a:pt x="3522" y="8434"/>
                  </a:cubicBezTo>
                  <a:cubicBezTo>
                    <a:pt x="3670" y="8434"/>
                    <a:pt x="3807" y="8557"/>
                    <a:pt x="3837" y="8706"/>
                  </a:cubicBezTo>
                  <a:cubicBezTo>
                    <a:pt x="3870" y="8873"/>
                    <a:pt x="3737" y="9040"/>
                    <a:pt x="3570" y="9073"/>
                  </a:cubicBezTo>
                  <a:cubicBezTo>
                    <a:pt x="3469" y="9089"/>
                    <a:pt x="3343" y="9103"/>
                    <a:pt x="3201" y="9103"/>
                  </a:cubicBezTo>
                  <a:cubicBezTo>
                    <a:pt x="2732" y="9103"/>
                    <a:pt x="2074" y="8955"/>
                    <a:pt x="1435" y="8239"/>
                  </a:cubicBezTo>
                  <a:close/>
                  <a:moveTo>
                    <a:pt x="4137" y="0"/>
                  </a:moveTo>
                  <a:cubicBezTo>
                    <a:pt x="4137" y="0"/>
                    <a:pt x="3403" y="67"/>
                    <a:pt x="3170" y="801"/>
                  </a:cubicBezTo>
                  <a:cubicBezTo>
                    <a:pt x="2936" y="1534"/>
                    <a:pt x="3570" y="1868"/>
                    <a:pt x="3570" y="1868"/>
                  </a:cubicBezTo>
                  <a:cubicBezTo>
                    <a:pt x="3520" y="1888"/>
                    <a:pt x="3471" y="1897"/>
                    <a:pt x="3422" y="1897"/>
                  </a:cubicBezTo>
                  <a:cubicBezTo>
                    <a:pt x="2987" y="1897"/>
                    <a:pt x="2636" y="1168"/>
                    <a:pt x="2636" y="1168"/>
                  </a:cubicBezTo>
                  <a:lnTo>
                    <a:pt x="2636" y="1168"/>
                  </a:lnTo>
                  <a:cubicBezTo>
                    <a:pt x="1769" y="1601"/>
                    <a:pt x="1936" y="2702"/>
                    <a:pt x="2970" y="2835"/>
                  </a:cubicBezTo>
                  <a:cubicBezTo>
                    <a:pt x="3935" y="2986"/>
                    <a:pt x="3782" y="3764"/>
                    <a:pt x="3177" y="3764"/>
                  </a:cubicBezTo>
                  <a:cubicBezTo>
                    <a:pt x="3113" y="3764"/>
                    <a:pt x="3043" y="3755"/>
                    <a:pt x="2970" y="3736"/>
                  </a:cubicBezTo>
                  <a:cubicBezTo>
                    <a:pt x="2382" y="3608"/>
                    <a:pt x="2049" y="2797"/>
                    <a:pt x="1686" y="2797"/>
                  </a:cubicBezTo>
                  <a:cubicBezTo>
                    <a:pt x="1575" y="2797"/>
                    <a:pt x="1460" y="2873"/>
                    <a:pt x="1335" y="3069"/>
                  </a:cubicBezTo>
                  <a:cubicBezTo>
                    <a:pt x="668" y="4036"/>
                    <a:pt x="3637" y="5270"/>
                    <a:pt x="3637" y="5270"/>
                  </a:cubicBezTo>
                  <a:cubicBezTo>
                    <a:pt x="3715" y="5611"/>
                    <a:pt x="3424" y="5910"/>
                    <a:pt x="3101" y="5910"/>
                  </a:cubicBezTo>
                  <a:cubicBezTo>
                    <a:pt x="3013" y="5910"/>
                    <a:pt x="2922" y="5888"/>
                    <a:pt x="2836" y="5838"/>
                  </a:cubicBezTo>
                  <a:cubicBezTo>
                    <a:pt x="2669" y="5737"/>
                    <a:pt x="2469" y="5604"/>
                    <a:pt x="2269" y="5404"/>
                  </a:cubicBezTo>
                  <a:cubicBezTo>
                    <a:pt x="1651" y="4806"/>
                    <a:pt x="1259" y="4482"/>
                    <a:pt x="1001" y="4482"/>
                  </a:cubicBezTo>
                  <a:cubicBezTo>
                    <a:pt x="828" y="4482"/>
                    <a:pt x="715" y="4628"/>
                    <a:pt x="635" y="4937"/>
                  </a:cubicBezTo>
                  <a:cubicBezTo>
                    <a:pt x="401" y="5671"/>
                    <a:pt x="1268" y="6371"/>
                    <a:pt x="1268" y="6371"/>
                  </a:cubicBezTo>
                  <a:cubicBezTo>
                    <a:pt x="134" y="7038"/>
                    <a:pt x="968" y="7772"/>
                    <a:pt x="968" y="7772"/>
                  </a:cubicBezTo>
                  <a:cubicBezTo>
                    <a:pt x="968" y="7772"/>
                    <a:pt x="1" y="8606"/>
                    <a:pt x="1068" y="9407"/>
                  </a:cubicBezTo>
                  <a:cubicBezTo>
                    <a:pt x="1591" y="9799"/>
                    <a:pt x="2146" y="10095"/>
                    <a:pt x="2780" y="10095"/>
                  </a:cubicBezTo>
                  <a:cubicBezTo>
                    <a:pt x="3440" y="10095"/>
                    <a:pt x="4186" y="9774"/>
                    <a:pt x="5071" y="8906"/>
                  </a:cubicBezTo>
                  <a:cubicBezTo>
                    <a:pt x="5071" y="8906"/>
                    <a:pt x="5259" y="9015"/>
                    <a:pt x="5592" y="9015"/>
                  </a:cubicBezTo>
                  <a:cubicBezTo>
                    <a:pt x="6066" y="9015"/>
                    <a:pt x="6833" y="8796"/>
                    <a:pt x="7773" y="7739"/>
                  </a:cubicBezTo>
                  <a:cubicBezTo>
                    <a:pt x="9341" y="5971"/>
                    <a:pt x="7940" y="5304"/>
                    <a:pt x="7940" y="5304"/>
                  </a:cubicBezTo>
                  <a:lnTo>
                    <a:pt x="7940" y="5304"/>
                  </a:lnTo>
                  <a:cubicBezTo>
                    <a:pt x="7940" y="5304"/>
                    <a:pt x="7006" y="7105"/>
                    <a:pt x="6339" y="7138"/>
                  </a:cubicBezTo>
                  <a:cubicBezTo>
                    <a:pt x="5638" y="7138"/>
                    <a:pt x="5938" y="6438"/>
                    <a:pt x="5938" y="6438"/>
                  </a:cubicBezTo>
                  <a:cubicBezTo>
                    <a:pt x="5938" y="6438"/>
                    <a:pt x="7373" y="5938"/>
                    <a:pt x="7773" y="4904"/>
                  </a:cubicBezTo>
                  <a:cubicBezTo>
                    <a:pt x="8173" y="3903"/>
                    <a:pt x="7273" y="3369"/>
                    <a:pt x="7273" y="3369"/>
                  </a:cubicBezTo>
                  <a:lnTo>
                    <a:pt x="7273" y="3369"/>
                  </a:lnTo>
                  <a:cubicBezTo>
                    <a:pt x="7273" y="3369"/>
                    <a:pt x="7439" y="3769"/>
                    <a:pt x="6606" y="4403"/>
                  </a:cubicBezTo>
                  <a:cubicBezTo>
                    <a:pt x="6309" y="4650"/>
                    <a:pt x="6081" y="4728"/>
                    <a:pt x="5912" y="4728"/>
                  </a:cubicBezTo>
                  <a:cubicBezTo>
                    <a:pt x="5624" y="4728"/>
                    <a:pt x="5505" y="4503"/>
                    <a:pt x="5505" y="4503"/>
                  </a:cubicBezTo>
                  <a:cubicBezTo>
                    <a:pt x="5505" y="4503"/>
                    <a:pt x="7139" y="3803"/>
                    <a:pt x="7039" y="3036"/>
                  </a:cubicBezTo>
                  <a:cubicBezTo>
                    <a:pt x="6939" y="2302"/>
                    <a:pt x="6305" y="2035"/>
                    <a:pt x="6305" y="2035"/>
                  </a:cubicBezTo>
                  <a:cubicBezTo>
                    <a:pt x="6272" y="2502"/>
                    <a:pt x="5872" y="2869"/>
                    <a:pt x="5538" y="3069"/>
                  </a:cubicBezTo>
                  <a:cubicBezTo>
                    <a:pt x="5450" y="3132"/>
                    <a:pt x="5348" y="3162"/>
                    <a:pt x="5245" y="3162"/>
                  </a:cubicBezTo>
                  <a:cubicBezTo>
                    <a:pt x="5077" y="3162"/>
                    <a:pt x="4908" y="3081"/>
                    <a:pt x="4804" y="2935"/>
                  </a:cubicBezTo>
                  <a:cubicBezTo>
                    <a:pt x="4804" y="2935"/>
                    <a:pt x="6105" y="2235"/>
                    <a:pt x="6038" y="1568"/>
                  </a:cubicBezTo>
                  <a:cubicBezTo>
                    <a:pt x="5972" y="867"/>
                    <a:pt x="5138" y="567"/>
                    <a:pt x="5138" y="567"/>
                  </a:cubicBezTo>
                  <a:lnTo>
                    <a:pt x="5138" y="567"/>
                  </a:lnTo>
                  <a:cubicBezTo>
                    <a:pt x="5305" y="767"/>
                    <a:pt x="5271" y="1001"/>
                    <a:pt x="5205" y="1201"/>
                  </a:cubicBezTo>
                  <a:cubicBezTo>
                    <a:pt x="5137" y="1403"/>
                    <a:pt x="4934" y="1530"/>
                    <a:pt x="4716" y="1530"/>
                  </a:cubicBezTo>
                  <a:cubicBezTo>
                    <a:pt x="4611" y="1530"/>
                    <a:pt x="4502" y="1500"/>
                    <a:pt x="4404" y="1434"/>
                  </a:cubicBezTo>
                  <a:cubicBezTo>
                    <a:pt x="5038" y="434"/>
                    <a:pt x="4137" y="0"/>
                    <a:pt x="41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33"/>
            <p:cNvSpPr/>
            <p:nvPr/>
          </p:nvSpPr>
          <p:spPr>
            <a:xfrm>
              <a:off x="3222487" y="2784260"/>
              <a:ext cx="40" cy="4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4A6C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33"/>
            <p:cNvSpPr/>
            <p:nvPr/>
          </p:nvSpPr>
          <p:spPr>
            <a:xfrm>
              <a:off x="3235813" y="2645131"/>
              <a:ext cx="155760" cy="590051"/>
            </a:xfrm>
            <a:custGeom>
              <a:avLst/>
              <a:gdLst/>
              <a:ahLst/>
              <a:cxnLst/>
              <a:rect l="l" t="t" r="r" b="b"/>
              <a:pathLst>
                <a:path w="3904" h="14478" extrusionOk="0">
                  <a:moveTo>
                    <a:pt x="267" y="0"/>
                  </a:moveTo>
                  <a:cubicBezTo>
                    <a:pt x="34" y="1201"/>
                    <a:pt x="0" y="2468"/>
                    <a:pt x="34" y="3703"/>
                  </a:cubicBezTo>
                  <a:cubicBezTo>
                    <a:pt x="134" y="4970"/>
                    <a:pt x="300" y="6204"/>
                    <a:pt x="567" y="7405"/>
                  </a:cubicBezTo>
                  <a:cubicBezTo>
                    <a:pt x="701" y="8039"/>
                    <a:pt x="868" y="8640"/>
                    <a:pt x="1101" y="9240"/>
                  </a:cubicBezTo>
                  <a:cubicBezTo>
                    <a:pt x="1301" y="9807"/>
                    <a:pt x="1535" y="10374"/>
                    <a:pt x="1802" y="10941"/>
                  </a:cubicBezTo>
                  <a:cubicBezTo>
                    <a:pt x="2302" y="12109"/>
                    <a:pt x="2836" y="13210"/>
                    <a:pt x="3369" y="14344"/>
                  </a:cubicBezTo>
                  <a:cubicBezTo>
                    <a:pt x="3414" y="14433"/>
                    <a:pt x="3503" y="14477"/>
                    <a:pt x="3597" y="14477"/>
                  </a:cubicBezTo>
                  <a:cubicBezTo>
                    <a:pt x="3644" y="14477"/>
                    <a:pt x="3692" y="14466"/>
                    <a:pt x="3736" y="14444"/>
                  </a:cubicBezTo>
                  <a:cubicBezTo>
                    <a:pt x="3870" y="14377"/>
                    <a:pt x="3903" y="14244"/>
                    <a:pt x="3836" y="14110"/>
                  </a:cubicBezTo>
                  <a:cubicBezTo>
                    <a:pt x="3269" y="12976"/>
                    <a:pt x="2736" y="11875"/>
                    <a:pt x="2235" y="10774"/>
                  </a:cubicBezTo>
                  <a:cubicBezTo>
                    <a:pt x="1701" y="9640"/>
                    <a:pt x="1234" y="8506"/>
                    <a:pt x="934" y="7339"/>
                  </a:cubicBezTo>
                  <a:cubicBezTo>
                    <a:pt x="601" y="6138"/>
                    <a:pt x="467" y="4904"/>
                    <a:pt x="401" y="3703"/>
                  </a:cubicBezTo>
                  <a:cubicBezTo>
                    <a:pt x="300" y="2468"/>
                    <a:pt x="300" y="1234"/>
                    <a:pt x="2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33"/>
            <p:cNvSpPr/>
            <p:nvPr/>
          </p:nvSpPr>
          <p:spPr>
            <a:xfrm>
              <a:off x="3147958" y="3356575"/>
              <a:ext cx="722703" cy="686640"/>
            </a:xfrm>
            <a:custGeom>
              <a:avLst/>
              <a:gdLst/>
              <a:ahLst/>
              <a:cxnLst/>
              <a:rect l="l" t="t" r="r" b="b"/>
              <a:pathLst>
                <a:path w="18114" h="16848" extrusionOk="0">
                  <a:moveTo>
                    <a:pt x="1" y="1"/>
                  </a:moveTo>
                  <a:lnTo>
                    <a:pt x="1" y="14778"/>
                  </a:lnTo>
                  <a:cubicBezTo>
                    <a:pt x="1" y="15545"/>
                    <a:pt x="568" y="16179"/>
                    <a:pt x="1335" y="16279"/>
                  </a:cubicBezTo>
                  <a:cubicBezTo>
                    <a:pt x="4177" y="16645"/>
                    <a:pt x="6955" y="16847"/>
                    <a:pt x="9654" y="16847"/>
                  </a:cubicBezTo>
                  <a:cubicBezTo>
                    <a:pt x="12120" y="16847"/>
                    <a:pt x="14521" y="16679"/>
                    <a:pt x="16846" y="16312"/>
                  </a:cubicBezTo>
                  <a:cubicBezTo>
                    <a:pt x="17580" y="16212"/>
                    <a:pt x="18114" y="15579"/>
                    <a:pt x="18114" y="14845"/>
                  </a:cubicBezTo>
                  <a:lnTo>
                    <a:pt x="1811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33"/>
            <p:cNvSpPr/>
            <p:nvPr/>
          </p:nvSpPr>
          <p:spPr>
            <a:xfrm>
              <a:off x="3149314" y="3356575"/>
              <a:ext cx="721347" cy="686599"/>
            </a:xfrm>
            <a:custGeom>
              <a:avLst/>
              <a:gdLst/>
              <a:ahLst/>
              <a:cxnLst/>
              <a:rect l="l" t="t" r="r" b="b"/>
              <a:pathLst>
                <a:path w="18080" h="16847" extrusionOk="0">
                  <a:moveTo>
                    <a:pt x="3144" y="2832"/>
                  </a:moveTo>
                  <a:cubicBezTo>
                    <a:pt x="3163" y="2832"/>
                    <a:pt x="3183" y="2834"/>
                    <a:pt x="3202" y="2836"/>
                  </a:cubicBezTo>
                  <a:cubicBezTo>
                    <a:pt x="3903" y="2869"/>
                    <a:pt x="4570" y="2903"/>
                    <a:pt x="5270" y="2936"/>
                  </a:cubicBezTo>
                  <a:cubicBezTo>
                    <a:pt x="5537" y="2936"/>
                    <a:pt x="5737" y="3136"/>
                    <a:pt x="5704" y="3403"/>
                  </a:cubicBezTo>
                  <a:lnTo>
                    <a:pt x="5704" y="5338"/>
                  </a:lnTo>
                  <a:cubicBezTo>
                    <a:pt x="5704" y="5605"/>
                    <a:pt x="5471" y="5805"/>
                    <a:pt x="5170" y="5805"/>
                  </a:cubicBezTo>
                  <a:cubicBezTo>
                    <a:pt x="4503" y="5738"/>
                    <a:pt x="3803" y="5671"/>
                    <a:pt x="3102" y="5571"/>
                  </a:cubicBezTo>
                  <a:cubicBezTo>
                    <a:pt x="2835" y="5538"/>
                    <a:pt x="2669" y="5338"/>
                    <a:pt x="2669" y="5104"/>
                  </a:cubicBezTo>
                  <a:lnTo>
                    <a:pt x="2702" y="3270"/>
                  </a:lnTo>
                  <a:cubicBezTo>
                    <a:pt x="2702" y="3022"/>
                    <a:pt x="2902" y="2832"/>
                    <a:pt x="3144" y="2832"/>
                  </a:cubicBezTo>
                  <a:close/>
                  <a:moveTo>
                    <a:pt x="15011" y="2803"/>
                  </a:moveTo>
                  <a:cubicBezTo>
                    <a:pt x="15244" y="2803"/>
                    <a:pt x="15478" y="3003"/>
                    <a:pt x="15478" y="3270"/>
                  </a:cubicBezTo>
                  <a:lnTo>
                    <a:pt x="15544" y="5104"/>
                  </a:lnTo>
                  <a:cubicBezTo>
                    <a:pt x="15544" y="5338"/>
                    <a:pt x="15344" y="5538"/>
                    <a:pt x="15111" y="5571"/>
                  </a:cubicBezTo>
                  <a:cubicBezTo>
                    <a:pt x="14410" y="5671"/>
                    <a:pt x="13710" y="5738"/>
                    <a:pt x="13009" y="5805"/>
                  </a:cubicBezTo>
                  <a:cubicBezTo>
                    <a:pt x="12742" y="5805"/>
                    <a:pt x="12509" y="5605"/>
                    <a:pt x="12509" y="5338"/>
                  </a:cubicBezTo>
                  <a:lnTo>
                    <a:pt x="12476" y="3370"/>
                  </a:lnTo>
                  <a:cubicBezTo>
                    <a:pt x="12476" y="3136"/>
                    <a:pt x="12676" y="2936"/>
                    <a:pt x="12943" y="2903"/>
                  </a:cubicBezTo>
                  <a:cubicBezTo>
                    <a:pt x="13610" y="2903"/>
                    <a:pt x="14310" y="2869"/>
                    <a:pt x="15011" y="2803"/>
                  </a:cubicBezTo>
                  <a:close/>
                  <a:moveTo>
                    <a:pt x="6387" y="2966"/>
                  </a:moveTo>
                  <a:cubicBezTo>
                    <a:pt x="6404" y="2966"/>
                    <a:pt x="6421" y="2967"/>
                    <a:pt x="6438" y="2970"/>
                  </a:cubicBezTo>
                  <a:cubicBezTo>
                    <a:pt x="7138" y="2970"/>
                    <a:pt x="7839" y="3003"/>
                    <a:pt x="8506" y="3003"/>
                  </a:cubicBezTo>
                  <a:cubicBezTo>
                    <a:pt x="8773" y="3003"/>
                    <a:pt x="8973" y="3203"/>
                    <a:pt x="8973" y="3470"/>
                  </a:cubicBezTo>
                  <a:lnTo>
                    <a:pt x="8973" y="5505"/>
                  </a:lnTo>
                  <a:cubicBezTo>
                    <a:pt x="8973" y="5738"/>
                    <a:pt x="8773" y="5972"/>
                    <a:pt x="8506" y="5972"/>
                  </a:cubicBezTo>
                  <a:cubicBezTo>
                    <a:pt x="7806" y="5938"/>
                    <a:pt x="7072" y="5938"/>
                    <a:pt x="6371" y="5872"/>
                  </a:cubicBezTo>
                  <a:cubicBezTo>
                    <a:pt x="6104" y="5872"/>
                    <a:pt x="5904" y="5671"/>
                    <a:pt x="5904" y="5405"/>
                  </a:cubicBezTo>
                  <a:lnTo>
                    <a:pt x="5938" y="3437"/>
                  </a:lnTo>
                  <a:cubicBezTo>
                    <a:pt x="5938" y="3187"/>
                    <a:pt x="6142" y="2966"/>
                    <a:pt x="6387" y="2966"/>
                  </a:cubicBezTo>
                  <a:close/>
                  <a:moveTo>
                    <a:pt x="11826" y="2966"/>
                  </a:moveTo>
                  <a:cubicBezTo>
                    <a:pt x="12067" y="2966"/>
                    <a:pt x="12242" y="3187"/>
                    <a:pt x="12242" y="3437"/>
                  </a:cubicBezTo>
                  <a:lnTo>
                    <a:pt x="12275" y="5405"/>
                  </a:lnTo>
                  <a:cubicBezTo>
                    <a:pt x="12275" y="5638"/>
                    <a:pt x="12075" y="5872"/>
                    <a:pt x="11842" y="5872"/>
                  </a:cubicBezTo>
                  <a:cubicBezTo>
                    <a:pt x="11108" y="5938"/>
                    <a:pt x="10407" y="5938"/>
                    <a:pt x="9674" y="5972"/>
                  </a:cubicBezTo>
                  <a:cubicBezTo>
                    <a:pt x="9440" y="5972"/>
                    <a:pt x="9207" y="5738"/>
                    <a:pt x="9207" y="5505"/>
                  </a:cubicBezTo>
                  <a:lnTo>
                    <a:pt x="9207" y="3470"/>
                  </a:lnTo>
                  <a:cubicBezTo>
                    <a:pt x="9207" y="3203"/>
                    <a:pt x="9407" y="3003"/>
                    <a:pt x="9674" y="3003"/>
                  </a:cubicBezTo>
                  <a:cubicBezTo>
                    <a:pt x="10374" y="3003"/>
                    <a:pt x="11075" y="2970"/>
                    <a:pt x="11775" y="2970"/>
                  </a:cubicBezTo>
                  <a:cubicBezTo>
                    <a:pt x="11792" y="2967"/>
                    <a:pt x="11809" y="2966"/>
                    <a:pt x="11826" y="2966"/>
                  </a:cubicBezTo>
                  <a:close/>
                  <a:moveTo>
                    <a:pt x="3111" y="5801"/>
                  </a:moveTo>
                  <a:cubicBezTo>
                    <a:pt x="3130" y="5801"/>
                    <a:pt x="3149" y="5802"/>
                    <a:pt x="3169" y="5805"/>
                  </a:cubicBezTo>
                  <a:cubicBezTo>
                    <a:pt x="3869" y="5905"/>
                    <a:pt x="4570" y="5972"/>
                    <a:pt x="5237" y="6038"/>
                  </a:cubicBezTo>
                  <a:cubicBezTo>
                    <a:pt x="5504" y="6038"/>
                    <a:pt x="5671" y="6239"/>
                    <a:pt x="5671" y="6505"/>
                  </a:cubicBezTo>
                  <a:lnTo>
                    <a:pt x="5637" y="8440"/>
                  </a:lnTo>
                  <a:cubicBezTo>
                    <a:pt x="5637" y="8718"/>
                    <a:pt x="5437" y="8911"/>
                    <a:pt x="5195" y="8911"/>
                  </a:cubicBezTo>
                  <a:cubicBezTo>
                    <a:pt x="5176" y="8911"/>
                    <a:pt x="5156" y="8910"/>
                    <a:pt x="5137" y="8907"/>
                  </a:cubicBezTo>
                  <a:cubicBezTo>
                    <a:pt x="4437" y="8807"/>
                    <a:pt x="3703" y="8674"/>
                    <a:pt x="3002" y="8540"/>
                  </a:cubicBezTo>
                  <a:cubicBezTo>
                    <a:pt x="2769" y="8507"/>
                    <a:pt x="2635" y="8307"/>
                    <a:pt x="2635" y="8073"/>
                  </a:cubicBezTo>
                  <a:lnTo>
                    <a:pt x="2669" y="6272"/>
                  </a:lnTo>
                  <a:cubicBezTo>
                    <a:pt x="2669" y="5994"/>
                    <a:pt x="2869" y="5801"/>
                    <a:pt x="3111" y="5801"/>
                  </a:cubicBezTo>
                  <a:close/>
                  <a:moveTo>
                    <a:pt x="15069" y="5801"/>
                  </a:moveTo>
                  <a:cubicBezTo>
                    <a:pt x="15315" y="5801"/>
                    <a:pt x="15544" y="5994"/>
                    <a:pt x="15544" y="6272"/>
                  </a:cubicBezTo>
                  <a:lnTo>
                    <a:pt x="15578" y="8073"/>
                  </a:lnTo>
                  <a:cubicBezTo>
                    <a:pt x="15578" y="8307"/>
                    <a:pt x="15411" y="8507"/>
                    <a:pt x="15211" y="8540"/>
                  </a:cubicBezTo>
                  <a:cubicBezTo>
                    <a:pt x="14477" y="8707"/>
                    <a:pt x="13777" y="8807"/>
                    <a:pt x="13076" y="8907"/>
                  </a:cubicBezTo>
                  <a:cubicBezTo>
                    <a:pt x="13057" y="8910"/>
                    <a:pt x="13037" y="8911"/>
                    <a:pt x="13018" y="8911"/>
                  </a:cubicBezTo>
                  <a:cubicBezTo>
                    <a:pt x="12772" y="8911"/>
                    <a:pt x="12542" y="8718"/>
                    <a:pt x="12542" y="8440"/>
                  </a:cubicBezTo>
                  <a:lnTo>
                    <a:pt x="12509" y="6505"/>
                  </a:lnTo>
                  <a:cubicBezTo>
                    <a:pt x="12509" y="6239"/>
                    <a:pt x="12709" y="6038"/>
                    <a:pt x="12943" y="6038"/>
                  </a:cubicBezTo>
                  <a:cubicBezTo>
                    <a:pt x="13643" y="5972"/>
                    <a:pt x="14310" y="5905"/>
                    <a:pt x="15011" y="5805"/>
                  </a:cubicBezTo>
                  <a:cubicBezTo>
                    <a:pt x="15030" y="5802"/>
                    <a:pt x="15050" y="5801"/>
                    <a:pt x="15069" y="5801"/>
                  </a:cubicBezTo>
                  <a:close/>
                  <a:moveTo>
                    <a:pt x="6405" y="6105"/>
                  </a:moveTo>
                  <a:cubicBezTo>
                    <a:pt x="7105" y="6138"/>
                    <a:pt x="7806" y="6172"/>
                    <a:pt x="8506" y="6172"/>
                  </a:cubicBezTo>
                  <a:cubicBezTo>
                    <a:pt x="8773" y="6205"/>
                    <a:pt x="8973" y="6405"/>
                    <a:pt x="8973" y="6672"/>
                  </a:cubicBezTo>
                  <a:lnTo>
                    <a:pt x="8973" y="8707"/>
                  </a:lnTo>
                  <a:cubicBezTo>
                    <a:pt x="8973" y="8974"/>
                    <a:pt x="8773" y="9174"/>
                    <a:pt x="8506" y="9174"/>
                  </a:cubicBezTo>
                  <a:cubicBezTo>
                    <a:pt x="7772" y="9141"/>
                    <a:pt x="7038" y="9107"/>
                    <a:pt x="6305" y="9041"/>
                  </a:cubicBezTo>
                  <a:cubicBezTo>
                    <a:pt x="6071" y="9007"/>
                    <a:pt x="5871" y="8807"/>
                    <a:pt x="5871" y="8574"/>
                  </a:cubicBezTo>
                  <a:lnTo>
                    <a:pt x="5904" y="6572"/>
                  </a:lnTo>
                  <a:cubicBezTo>
                    <a:pt x="5904" y="6305"/>
                    <a:pt x="6138" y="6105"/>
                    <a:pt x="6405" y="6105"/>
                  </a:cubicBezTo>
                  <a:close/>
                  <a:moveTo>
                    <a:pt x="11808" y="6105"/>
                  </a:moveTo>
                  <a:cubicBezTo>
                    <a:pt x="12075" y="6105"/>
                    <a:pt x="12309" y="6305"/>
                    <a:pt x="12309" y="6572"/>
                  </a:cubicBezTo>
                  <a:lnTo>
                    <a:pt x="12309" y="8574"/>
                  </a:lnTo>
                  <a:cubicBezTo>
                    <a:pt x="12309" y="8807"/>
                    <a:pt x="12142" y="9007"/>
                    <a:pt x="11909" y="9041"/>
                  </a:cubicBezTo>
                  <a:cubicBezTo>
                    <a:pt x="11141" y="9107"/>
                    <a:pt x="10407" y="9141"/>
                    <a:pt x="9674" y="9174"/>
                  </a:cubicBezTo>
                  <a:cubicBezTo>
                    <a:pt x="9407" y="9174"/>
                    <a:pt x="9207" y="8974"/>
                    <a:pt x="9207" y="8707"/>
                  </a:cubicBezTo>
                  <a:lnTo>
                    <a:pt x="9207" y="6639"/>
                  </a:lnTo>
                  <a:cubicBezTo>
                    <a:pt x="9207" y="6405"/>
                    <a:pt x="9407" y="6205"/>
                    <a:pt x="9674" y="6172"/>
                  </a:cubicBezTo>
                  <a:cubicBezTo>
                    <a:pt x="10374" y="6172"/>
                    <a:pt x="11075" y="6138"/>
                    <a:pt x="11808" y="6105"/>
                  </a:cubicBezTo>
                  <a:close/>
                  <a:moveTo>
                    <a:pt x="15137" y="8796"/>
                  </a:moveTo>
                  <a:cubicBezTo>
                    <a:pt x="15370" y="8796"/>
                    <a:pt x="15582" y="9009"/>
                    <a:pt x="15611" y="9274"/>
                  </a:cubicBezTo>
                  <a:lnTo>
                    <a:pt x="15645" y="11075"/>
                  </a:lnTo>
                  <a:cubicBezTo>
                    <a:pt x="15645" y="11275"/>
                    <a:pt x="15478" y="11476"/>
                    <a:pt x="15278" y="11542"/>
                  </a:cubicBezTo>
                  <a:cubicBezTo>
                    <a:pt x="14577" y="11742"/>
                    <a:pt x="13843" y="11909"/>
                    <a:pt x="13143" y="12009"/>
                  </a:cubicBezTo>
                  <a:cubicBezTo>
                    <a:pt x="13108" y="12017"/>
                    <a:pt x="13073" y="12021"/>
                    <a:pt x="13040" y="12021"/>
                  </a:cubicBezTo>
                  <a:cubicBezTo>
                    <a:pt x="12791" y="12021"/>
                    <a:pt x="12605" y="11811"/>
                    <a:pt x="12576" y="11576"/>
                  </a:cubicBezTo>
                  <a:lnTo>
                    <a:pt x="12576" y="9608"/>
                  </a:lnTo>
                  <a:cubicBezTo>
                    <a:pt x="12576" y="9374"/>
                    <a:pt x="12742" y="9174"/>
                    <a:pt x="12976" y="9141"/>
                  </a:cubicBezTo>
                  <a:cubicBezTo>
                    <a:pt x="13643" y="9074"/>
                    <a:pt x="14344" y="8940"/>
                    <a:pt x="15044" y="8807"/>
                  </a:cubicBezTo>
                  <a:cubicBezTo>
                    <a:pt x="15075" y="8799"/>
                    <a:pt x="15106" y="8796"/>
                    <a:pt x="15137" y="8796"/>
                  </a:cubicBezTo>
                  <a:close/>
                  <a:moveTo>
                    <a:pt x="3066" y="8796"/>
                  </a:moveTo>
                  <a:cubicBezTo>
                    <a:pt x="3100" y="8796"/>
                    <a:pt x="3134" y="8799"/>
                    <a:pt x="3169" y="8807"/>
                  </a:cubicBezTo>
                  <a:cubicBezTo>
                    <a:pt x="3869" y="8940"/>
                    <a:pt x="4537" y="9074"/>
                    <a:pt x="5237" y="9141"/>
                  </a:cubicBezTo>
                  <a:cubicBezTo>
                    <a:pt x="5471" y="9174"/>
                    <a:pt x="5637" y="9374"/>
                    <a:pt x="5637" y="9608"/>
                  </a:cubicBezTo>
                  <a:lnTo>
                    <a:pt x="5604" y="11576"/>
                  </a:lnTo>
                  <a:cubicBezTo>
                    <a:pt x="5604" y="11825"/>
                    <a:pt x="5370" y="12046"/>
                    <a:pt x="5122" y="12046"/>
                  </a:cubicBezTo>
                  <a:cubicBezTo>
                    <a:pt x="5105" y="12046"/>
                    <a:pt x="5087" y="12045"/>
                    <a:pt x="5070" y="12043"/>
                  </a:cubicBezTo>
                  <a:cubicBezTo>
                    <a:pt x="4336" y="11909"/>
                    <a:pt x="3636" y="11742"/>
                    <a:pt x="2902" y="11542"/>
                  </a:cubicBezTo>
                  <a:cubicBezTo>
                    <a:pt x="2702" y="11476"/>
                    <a:pt x="2569" y="11275"/>
                    <a:pt x="2569" y="11075"/>
                  </a:cubicBezTo>
                  <a:lnTo>
                    <a:pt x="2602" y="9274"/>
                  </a:lnTo>
                  <a:cubicBezTo>
                    <a:pt x="2602" y="9009"/>
                    <a:pt x="2810" y="8796"/>
                    <a:pt x="3066" y="8796"/>
                  </a:cubicBezTo>
                  <a:close/>
                  <a:moveTo>
                    <a:pt x="6320" y="9271"/>
                  </a:moveTo>
                  <a:cubicBezTo>
                    <a:pt x="6337" y="9271"/>
                    <a:pt x="6354" y="9272"/>
                    <a:pt x="6371" y="9274"/>
                  </a:cubicBezTo>
                  <a:cubicBezTo>
                    <a:pt x="7105" y="9341"/>
                    <a:pt x="7806" y="9374"/>
                    <a:pt x="8506" y="9407"/>
                  </a:cubicBezTo>
                  <a:cubicBezTo>
                    <a:pt x="8773" y="9407"/>
                    <a:pt x="8973" y="9608"/>
                    <a:pt x="8973" y="9874"/>
                  </a:cubicBezTo>
                  <a:lnTo>
                    <a:pt x="8973" y="11909"/>
                  </a:lnTo>
                  <a:cubicBezTo>
                    <a:pt x="8973" y="12176"/>
                    <a:pt x="8773" y="12376"/>
                    <a:pt x="8506" y="12376"/>
                  </a:cubicBezTo>
                  <a:cubicBezTo>
                    <a:pt x="7739" y="12376"/>
                    <a:pt x="7005" y="12310"/>
                    <a:pt x="6238" y="12209"/>
                  </a:cubicBezTo>
                  <a:cubicBezTo>
                    <a:pt x="6004" y="12176"/>
                    <a:pt x="5838" y="11976"/>
                    <a:pt x="5838" y="11742"/>
                  </a:cubicBezTo>
                  <a:lnTo>
                    <a:pt x="5871" y="9741"/>
                  </a:lnTo>
                  <a:cubicBezTo>
                    <a:pt x="5871" y="9491"/>
                    <a:pt x="6075" y="9271"/>
                    <a:pt x="6320" y="9271"/>
                  </a:cubicBezTo>
                  <a:close/>
                  <a:moveTo>
                    <a:pt x="11860" y="9271"/>
                  </a:moveTo>
                  <a:cubicBezTo>
                    <a:pt x="12109" y="9271"/>
                    <a:pt x="12342" y="9491"/>
                    <a:pt x="12342" y="9741"/>
                  </a:cubicBezTo>
                  <a:lnTo>
                    <a:pt x="12376" y="11742"/>
                  </a:lnTo>
                  <a:cubicBezTo>
                    <a:pt x="12376" y="11976"/>
                    <a:pt x="12175" y="12176"/>
                    <a:pt x="11942" y="12209"/>
                  </a:cubicBezTo>
                  <a:cubicBezTo>
                    <a:pt x="11208" y="12310"/>
                    <a:pt x="10441" y="12376"/>
                    <a:pt x="9674" y="12376"/>
                  </a:cubicBezTo>
                  <a:cubicBezTo>
                    <a:pt x="9659" y="12378"/>
                    <a:pt x="9644" y="12379"/>
                    <a:pt x="9629" y="12379"/>
                  </a:cubicBezTo>
                  <a:cubicBezTo>
                    <a:pt x="9411" y="12379"/>
                    <a:pt x="9207" y="12159"/>
                    <a:pt x="9207" y="11909"/>
                  </a:cubicBezTo>
                  <a:lnTo>
                    <a:pt x="9207" y="9874"/>
                  </a:lnTo>
                  <a:cubicBezTo>
                    <a:pt x="9207" y="9608"/>
                    <a:pt x="9407" y="9407"/>
                    <a:pt x="9674" y="9407"/>
                  </a:cubicBezTo>
                  <a:cubicBezTo>
                    <a:pt x="10374" y="9374"/>
                    <a:pt x="11108" y="9341"/>
                    <a:pt x="11808" y="9274"/>
                  </a:cubicBezTo>
                  <a:cubicBezTo>
                    <a:pt x="11826" y="9272"/>
                    <a:pt x="11843" y="9271"/>
                    <a:pt x="11860" y="9271"/>
                  </a:cubicBezTo>
                  <a:close/>
                  <a:moveTo>
                    <a:pt x="2995" y="11819"/>
                  </a:moveTo>
                  <a:cubicBezTo>
                    <a:pt x="3040" y="11819"/>
                    <a:pt x="3087" y="11826"/>
                    <a:pt x="3136" y="11843"/>
                  </a:cubicBezTo>
                  <a:cubicBezTo>
                    <a:pt x="3836" y="12009"/>
                    <a:pt x="4537" y="12176"/>
                    <a:pt x="5204" y="12276"/>
                  </a:cubicBezTo>
                  <a:cubicBezTo>
                    <a:pt x="5437" y="12310"/>
                    <a:pt x="5604" y="12510"/>
                    <a:pt x="5604" y="12743"/>
                  </a:cubicBezTo>
                  <a:lnTo>
                    <a:pt x="5571" y="14678"/>
                  </a:lnTo>
                  <a:cubicBezTo>
                    <a:pt x="5571" y="14956"/>
                    <a:pt x="5341" y="15149"/>
                    <a:pt x="5069" y="15149"/>
                  </a:cubicBezTo>
                  <a:cubicBezTo>
                    <a:pt x="5047" y="15149"/>
                    <a:pt x="5026" y="15147"/>
                    <a:pt x="5004" y="15145"/>
                  </a:cubicBezTo>
                  <a:cubicBezTo>
                    <a:pt x="4270" y="14978"/>
                    <a:pt x="3569" y="14745"/>
                    <a:pt x="2835" y="14511"/>
                  </a:cubicBezTo>
                  <a:cubicBezTo>
                    <a:pt x="2635" y="14444"/>
                    <a:pt x="2502" y="14244"/>
                    <a:pt x="2535" y="14044"/>
                  </a:cubicBezTo>
                  <a:lnTo>
                    <a:pt x="2535" y="12276"/>
                  </a:lnTo>
                  <a:cubicBezTo>
                    <a:pt x="2563" y="12024"/>
                    <a:pt x="2756" y="11819"/>
                    <a:pt x="2995" y="11819"/>
                  </a:cubicBezTo>
                  <a:close/>
                  <a:moveTo>
                    <a:pt x="15187" y="11819"/>
                  </a:moveTo>
                  <a:cubicBezTo>
                    <a:pt x="15433" y="11819"/>
                    <a:pt x="15645" y="12024"/>
                    <a:pt x="15645" y="12276"/>
                  </a:cubicBezTo>
                  <a:lnTo>
                    <a:pt x="15678" y="14044"/>
                  </a:lnTo>
                  <a:cubicBezTo>
                    <a:pt x="15678" y="14244"/>
                    <a:pt x="15544" y="14444"/>
                    <a:pt x="15378" y="14511"/>
                  </a:cubicBezTo>
                  <a:cubicBezTo>
                    <a:pt x="14644" y="14745"/>
                    <a:pt x="13910" y="14978"/>
                    <a:pt x="13209" y="15145"/>
                  </a:cubicBezTo>
                  <a:cubicBezTo>
                    <a:pt x="13188" y="15147"/>
                    <a:pt x="13166" y="15149"/>
                    <a:pt x="13144" y="15149"/>
                  </a:cubicBezTo>
                  <a:cubicBezTo>
                    <a:pt x="12872" y="15149"/>
                    <a:pt x="12642" y="14956"/>
                    <a:pt x="12642" y="14678"/>
                  </a:cubicBezTo>
                  <a:lnTo>
                    <a:pt x="12609" y="12743"/>
                  </a:lnTo>
                  <a:cubicBezTo>
                    <a:pt x="12609" y="12510"/>
                    <a:pt x="12776" y="12310"/>
                    <a:pt x="13009" y="12276"/>
                  </a:cubicBezTo>
                  <a:cubicBezTo>
                    <a:pt x="13676" y="12176"/>
                    <a:pt x="14377" y="12009"/>
                    <a:pt x="15044" y="11843"/>
                  </a:cubicBezTo>
                  <a:cubicBezTo>
                    <a:pt x="15092" y="11826"/>
                    <a:pt x="15140" y="11819"/>
                    <a:pt x="15187" y="11819"/>
                  </a:cubicBezTo>
                  <a:close/>
                  <a:moveTo>
                    <a:pt x="6314" y="12440"/>
                  </a:moveTo>
                  <a:cubicBezTo>
                    <a:pt x="6333" y="12440"/>
                    <a:pt x="6352" y="12441"/>
                    <a:pt x="6371" y="12443"/>
                  </a:cubicBezTo>
                  <a:cubicBezTo>
                    <a:pt x="7072" y="12543"/>
                    <a:pt x="7806" y="12610"/>
                    <a:pt x="8539" y="12610"/>
                  </a:cubicBezTo>
                  <a:cubicBezTo>
                    <a:pt x="8773" y="12610"/>
                    <a:pt x="9006" y="12843"/>
                    <a:pt x="9006" y="13077"/>
                  </a:cubicBezTo>
                  <a:lnTo>
                    <a:pt x="9006" y="15112"/>
                  </a:lnTo>
                  <a:cubicBezTo>
                    <a:pt x="8973" y="15378"/>
                    <a:pt x="8773" y="15579"/>
                    <a:pt x="8506" y="15579"/>
                  </a:cubicBezTo>
                  <a:cubicBezTo>
                    <a:pt x="7739" y="15545"/>
                    <a:pt x="6972" y="15478"/>
                    <a:pt x="6204" y="15345"/>
                  </a:cubicBezTo>
                  <a:cubicBezTo>
                    <a:pt x="5971" y="15312"/>
                    <a:pt x="5804" y="15112"/>
                    <a:pt x="5804" y="14878"/>
                  </a:cubicBezTo>
                  <a:lnTo>
                    <a:pt x="5838" y="12910"/>
                  </a:lnTo>
                  <a:cubicBezTo>
                    <a:pt x="5838" y="12660"/>
                    <a:pt x="6042" y="12440"/>
                    <a:pt x="6314" y="12440"/>
                  </a:cubicBezTo>
                  <a:close/>
                  <a:moveTo>
                    <a:pt x="11893" y="12440"/>
                  </a:moveTo>
                  <a:cubicBezTo>
                    <a:pt x="12142" y="12440"/>
                    <a:pt x="12376" y="12660"/>
                    <a:pt x="12376" y="12910"/>
                  </a:cubicBezTo>
                  <a:lnTo>
                    <a:pt x="12409" y="14878"/>
                  </a:lnTo>
                  <a:cubicBezTo>
                    <a:pt x="12409" y="15112"/>
                    <a:pt x="12242" y="15312"/>
                    <a:pt x="12009" y="15345"/>
                  </a:cubicBezTo>
                  <a:cubicBezTo>
                    <a:pt x="11241" y="15478"/>
                    <a:pt x="10474" y="15545"/>
                    <a:pt x="9707" y="15579"/>
                  </a:cubicBezTo>
                  <a:cubicBezTo>
                    <a:pt x="9440" y="15579"/>
                    <a:pt x="9207" y="15378"/>
                    <a:pt x="9207" y="15112"/>
                  </a:cubicBezTo>
                  <a:lnTo>
                    <a:pt x="9207" y="12643"/>
                  </a:lnTo>
                  <a:lnTo>
                    <a:pt x="9207" y="12610"/>
                  </a:lnTo>
                  <a:cubicBezTo>
                    <a:pt x="10074" y="12610"/>
                    <a:pt x="10975" y="12543"/>
                    <a:pt x="11842" y="12443"/>
                  </a:cubicBezTo>
                  <a:cubicBezTo>
                    <a:pt x="11859" y="12441"/>
                    <a:pt x="11876" y="12440"/>
                    <a:pt x="11893" y="12440"/>
                  </a:cubicBezTo>
                  <a:close/>
                  <a:moveTo>
                    <a:pt x="2535" y="1"/>
                  </a:moveTo>
                  <a:lnTo>
                    <a:pt x="2502" y="2036"/>
                  </a:lnTo>
                  <a:cubicBezTo>
                    <a:pt x="2502" y="2285"/>
                    <a:pt x="2297" y="2506"/>
                    <a:pt x="2052" y="2506"/>
                  </a:cubicBezTo>
                  <a:cubicBezTo>
                    <a:pt x="2036" y="2506"/>
                    <a:pt x="2019" y="2505"/>
                    <a:pt x="2001" y="2503"/>
                  </a:cubicBezTo>
                  <a:cubicBezTo>
                    <a:pt x="1334" y="2469"/>
                    <a:pt x="667" y="2402"/>
                    <a:pt x="0" y="2336"/>
                  </a:cubicBezTo>
                  <a:lnTo>
                    <a:pt x="0" y="2569"/>
                  </a:lnTo>
                  <a:cubicBezTo>
                    <a:pt x="667" y="2636"/>
                    <a:pt x="1368" y="2669"/>
                    <a:pt x="2068" y="2736"/>
                  </a:cubicBezTo>
                  <a:cubicBezTo>
                    <a:pt x="2302" y="2736"/>
                    <a:pt x="2502" y="2970"/>
                    <a:pt x="2502" y="3203"/>
                  </a:cubicBezTo>
                  <a:lnTo>
                    <a:pt x="2468" y="4938"/>
                  </a:lnTo>
                  <a:cubicBezTo>
                    <a:pt x="2468" y="5216"/>
                    <a:pt x="2239" y="5408"/>
                    <a:pt x="1993" y="5408"/>
                  </a:cubicBezTo>
                  <a:cubicBezTo>
                    <a:pt x="1974" y="5408"/>
                    <a:pt x="1954" y="5407"/>
                    <a:pt x="1935" y="5405"/>
                  </a:cubicBezTo>
                  <a:cubicBezTo>
                    <a:pt x="1301" y="5305"/>
                    <a:pt x="634" y="5204"/>
                    <a:pt x="0" y="5071"/>
                  </a:cubicBezTo>
                  <a:lnTo>
                    <a:pt x="0" y="5305"/>
                  </a:lnTo>
                  <a:cubicBezTo>
                    <a:pt x="667" y="5438"/>
                    <a:pt x="1368" y="5538"/>
                    <a:pt x="2035" y="5638"/>
                  </a:cubicBezTo>
                  <a:cubicBezTo>
                    <a:pt x="2268" y="5671"/>
                    <a:pt x="2435" y="5872"/>
                    <a:pt x="2435" y="6105"/>
                  </a:cubicBezTo>
                  <a:lnTo>
                    <a:pt x="2402" y="7840"/>
                  </a:lnTo>
                  <a:cubicBezTo>
                    <a:pt x="2402" y="8092"/>
                    <a:pt x="2214" y="8297"/>
                    <a:pt x="1975" y="8297"/>
                  </a:cubicBezTo>
                  <a:cubicBezTo>
                    <a:pt x="1930" y="8297"/>
                    <a:pt x="1883" y="8289"/>
                    <a:pt x="1835" y="8273"/>
                  </a:cubicBezTo>
                  <a:cubicBezTo>
                    <a:pt x="1234" y="8140"/>
                    <a:pt x="600" y="7973"/>
                    <a:pt x="0" y="7806"/>
                  </a:cubicBezTo>
                  <a:lnTo>
                    <a:pt x="0" y="8040"/>
                  </a:lnTo>
                  <a:cubicBezTo>
                    <a:pt x="667" y="8240"/>
                    <a:pt x="1368" y="8407"/>
                    <a:pt x="2035" y="8574"/>
                  </a:cubicBezTo>
                  <a:cubicBezTo>
                    <a:pt x="2235" y="8607"/>
                    <a:pt x="2402" y="8807"/>
                    <a:pt x="2402" y="9041"/>
                  </a:cubicBezTo>
                  <a:lnTo>
                    <a:pt x="2368" y="10742"/>
                  </a:lnTo>
                  <a:cubicBezTo>
                    <a:pt x="2368" y="10994"/>
                    <a:pt x="2157" y="11199"/>
                    <a:pt x="1891" y="11199"/>
                  </a:cubicBezTo>
                  <a:cubicBezTo>
                    <a:pt x="1841" y="11199"/>
                    <a:pt x="1788" y="11191"/>
                    <a:pt x="1735" y="11175"/>
                  </a:cubicBezTo>
                  <a:cubicBezTo>
                    <a:pt x="1168" y="10975"/>
                    <a:pt x="567" y="10775"/>
                    <a:pt x="0" y="10542"/>
                  </a:cubicBezTo>
                  <a:lnTo>
                    <a:pt x="0" y="10775"/>
                  </a:lnTo>
                  <a:cubicBezTo>
                    <a:pt x="667" y="11042"/>
                    <a:pt x="1334" y="11275"/>
                    <a:pt x="2001" y="11509"/>
                  </a:cubicBezTo>
                  <a:cubicBezTo>
                    <a:pt x="2202" y="11576"/>
                    <a:pt x="2335" y="11742"/>
                    <a:pt x="2335" y="11943"/>
                  </a:cubicBezTo>
                  <a:lnTo>
                    <a:pt x="2335" y="13610"/>
                  </a:lnTo>
                  <a:cubicBezTo>
                    <a:pt x="2308" y="13879"/>
                    <a:pt x="2087" y="14082"/>
                    <a:pt x="1846" y="14082"/>
                  </a:cubicBezTo>
                  <a:cubicBezTo>
                    <a:pt x="1787" y="14082"/>
                    <a:pt x="1727" y="14070"/>
                    <a:pt x="1668" y="14044"/>
                  </a:cubicBezTo>
                  <a:cubicBezTo>
                    <a:pt x="1101" y="13811"/>
                    <a:pt x="567" y="13577"/>
                    <a:pt x="0" y="13277"/>
                  </a:cubicBezTo>
                  <a:lnTo>
                    <a:pt x="0" y="13544"/>
                  </a:lnTo>
                  <a:cubicBezTo>
                    <a:pt x="667" y="13877"/>
                    <a:pt x="1334" y="14178"/>
                    <a:pt x="2001" y="14411"/>
                  </a:cubicBezTo>
                  <a:cubicBezTo>
                    <a:pt x="2168" y="14478"/>
                    <a:pt x="2302" y="14678"/>
                    <a:pt x="2302" y="14878"/>
                  </a:cubicBezTo>
                  <a:lnTo>
                    <a:pt x="2268" y="16412"/>
                  </a:lnTo>
                  <a:lnTo>
                    <a:pt x="2502" y="16412"/>
                  </a:lnTo>
                  <a:lnTo>
                    <a:pt x="2535" y="15278"/>
                  </a:lnTo>
                  <a:cubicBezTo>
                    <a:pt x="2535" y="15003"/>
                    <a:pt x="2739" y="14819"/>
                    <a:pt x="2979" y="14819"/>
                  </a:cubicBezTo>
                  <a:cubicBezTo>
                    <a:pt x="3030" y="14819"/>
                    <a:pt x="3083" y="14827"/>
                    <a:pt x="3136" y="14845"/>
                  </a:cubicBezTo>
                  <a:cubicBezTo>
                    <a:pt x="3836" y="15045"/>
                    <a:pt x="4503" y="15245"/>
                    <a:pt x="5204" y="15378"/>
                  </a:cubicBezTo>
                  <a:cubicBezTo>
                    <a:pt x="5437" y="15445"/>
                    <a:pt x="5571" y="15645"/>
                    <a:pt x="5571" y="15845"/>
                  </a:cubicBezTo>
                  <a:lnTo>
                    <a:pt x="5571" y="16713"/>
                  </a:lnTo>
                  <a:lnTo>
                    <a:pt x="5804" y="16713"/>
                  </a:lnTo>
                  <a:lnTo>
                    <a:pt x="5804" y="16079"/>
                  </a:lnTo>
                  <a:cubicBezTo>
                    <a:pt x="5804" y="15814"/>
                    <a:pt x="6013" y="15600"/>
                    <a:pt x="6245" y="15600"/>
                  </a:cubicBezTo>
                  <a:cubicBezTo>
                    <a:pt x="6276" y="15600"/>
                    <a:pt x="6307" y="15604"/>
                    <a:pt x="6338" y="15612"/>
                  </a:cubicBezTo>
                  <a:cubicBezTo>
                    <a:pt x="7072" y="15712"/>
                    <a:pt x="7806" y="15779"/>
                    <a:pt x="8539" y="15812"/>
                  </a:cubicBezTo>
                  <a:cubicBezTo>
                    <a:pt x="8806" y="15812"/>
                    <a:pt x="9006" y="16012"/>
                    <a:pt x="9006" y="16279"/>
                  </a:cubicBezTo>
                  <a:lnTo>
                    <a:pt x="9006" y="16846"/>
                  </a:lnTo>
                  <a:lnTo>
                    <a:pt x="9240" y="16846"/>
                  </a:lnTo>
                  <a:lnTo>
                    <a:pt x="9240" y="16279"/>
                  </a:lnTo>
                  <a:cubicBezTo>
                    <a:pt x="9240" y="16012"/>
                    <a:pt x="9440" y="15812"/>
                    <a:pt x="9707" y="15812"/>
                  </a:cubicBezTo>
                  <a:cubicBezTo>
                    <a:pt x="10441" y="15779"/>
                    <a:pt x="11175" y="15712"/>
                    <a:pt x="11909" y="15612"/>
                  </a:cubicBezTo>
                  <a:cubicBezTo>
                    <a:pt x="11940" y="15604"/>
                    <a:pt x="11971" y="15600"/>
                    <a:pt x="12001" y="15600"/>
                  </a:cubicBezTo>
                  <a:cubicBezTo>
                    <a:pt x="12234" y="15600"/>
                    <a:pt x="12442" y="15814"/>
                    <a:pt x="12442" y="16079"/>
                  </a:cubicBezTo>
                  <a:lnTo>
                    <a:pt x="12442" y="16779"/>
                  </a:lnTo>
                  <a:lnTo>
                    <a:pt x="12676" y="16779"/>
                  </a:lnTo>
                  <a:lnTo>
                    <a:pt x="12676" y="15845"/>
                  </a:lnTo>
                  <a:cubicBezTo>
                    <a:pt x="12676" y="15645"/>
                    <a:pt x="12809" y="15445"/>
                    <a:pt x="13043" y="15412"/>
                  </a:cubicBezTo>
                  <a:cubicBezTo>
                    <a:pt x="13743" y="15245"/>
                    <a:pt x="14410" y="15078"/>
                    <a:pt x="15111" y="14845"/>
                  </a:cubicBezTo>
                  <a:cubicBezTo>
                    <a:pt x="15163" y="14827"/>
                    <a:pt x="15216" y="14819"/>
                    <a:pt x="15267" y="14819"/>
                  </a:cubicBezTo>
                  <a:cubicBezTo>
                    <a:pt x="15508" y="14819"/>
                    <a:pt x="15717" y="15003"/>
                    <a:pt x="15745" y="15278"/>
                  </a:cubicBezTo>
                  <a:lnTo>
                    <a:pt x="15745" y="16479"/>
                  </a:lnTo>
                  <a:cubicBezTo>
                    <a:pt x="15811" y="16479"/>
                    <a:pt x="15911" y="16479"/>
                    <a:pt x="15978" y="16446"/>
                  </a:cubicBezTo>
                  <a:lnTo>
                    <a:pt x="15911" y="14878"/>
                  </a:lnTo>
                  <a:cubicBezTo>
                    <a:pt x="15911" y="14678"/>
                    <a:pt x="16045" y="14511"/>
                    <a:pt x="16212" y="14444"/>
                  </a:cubicBezTo>
                  <a:cubicBezTo>
                    <a:pt x="16845" y="14178"/>
                    <a:pt x="17446" y="13911"/>
                    <a:pt x="18080" y="13610"/>
                  </a:cubicBezTo>
                  <a:lnTo>
                    <a:pt x="18080" y="13377"/>
                  </a:lnTo>
                  <a:cubicBezTo>
                    <a:pt x="17579" y="13610"/>
                    <a:pt x="17046" y="13844"/>
                    <a:pt x="16545" y="14044"/>
                  </a:cubicBezTo>
                  <a:cubicBezTo>
                    <a:pt x="16486" y="14071"/>
                    <a:pt x="16425" y="14083"/>
                    <a:pt x="16366" y="14083"/>
                  </a:cubicBezTo>
                  <a:cubicBezTo>
                    <a:pt x="16126" y="14083"/>
                    <a:pt x="15911" y="13885"/>
                    <a:pt x="15911" y="13644"/>
                  </a:cubicBezTo>
                  <a:lnTo>
                    <a:pt x="15878" y="11976"/>
                  </a:lnTo>
                  <a:cubicBezTo>
                    <a:pt x="15878" y="11742"/>
                    <a:pt x="16011" y="11576"/>
                    <a:pt x="16212" y="11509"/>
                  </a:cubicBezTo>
                  <a:cubicBezTo>
                    <a:pt x="16812" y="11309"/>
                    <a:pt x="17446" y="11109"/>
                    <a:pt x="18080" y="10842"/>
                  </a:cubicBezTo>
                  <a:lnTo>
                    <a:pt x="18080" y="10608"/>
                  </a:lnTo>
                  <a:cubicBezTo>
                    <a:pt x="17546" y="10808"/>
                    <a:pt x="17012" y="11009"/>
                    <a:pt x="16478" y="11175"/>
                  </a:cubicBezTo>
                  <a:cubicBezTo>
                    <a:pt x="16426" y="11193"/>
                    <a:pt x="16372" y="11201"/>
                    <a:pt x="16320" y="11201"/>
                  </a:cubicBezTo>
                  <a:cubicBezTo>
                    <a:pt x="16072" y="11201"/>
                    <a:pt x="15845" y="11017"/>
                    <a:pt x="15845" y="10742"/>
                  </a:cubicBezTo>
                  <a:lnTo>
                    <a:pt x="15811" y="9041"/>
                  </a:lnTo>
                  <a:cubicBezTo>
                    <a:pt x="15811" y="8807"/>
                    <a:pt x="15978" y="8607"/>
                    <a:pt x="16178" y="8574"/>
                  </a:cubicBezTo>
                  <a:cubicBezTo>
                    <a:pt x="16812" y="8440"/>
                    <a:pt x="17446" y="8273"/>
                    <a:pt x="18080" y="8073"/>
                  </a:cubicBezTo>
                  <a:lnTo>
                    <a:pt x="18080" y="7840"/>
                  </a:lnTo>
                  <a:cubicBezTo>
                    <a:pt x="17513" y="8006"/>
                    <a:pt x="16945" y="8140"/>
                    <a:pt x="16378" y="8307"/>
                  </a:cubicBezTo>
                  <a:cubicBezTo>
                    <a:pt x="16343" y="8314"/>
                    <a:pt x="16309" y="8318"/>
                    <a:pt x="16275" y="8318"/>
                  </a:cubicBezTo>
                  <a:cubicBezTo>
                    <a:pt x="16020" y="8318"/>
                    <a:pt x="15811" y="8105"/>
                    <a:pt x="15811" y="7840"/>
                  </a:cubicBezTo>
                  <a:lnTo>
                    <a:pt x="15778" y="6105"/>
                  </a:lnTo>
                  <a:cubicBezTo>
                    <a:pt x="15778" y="5872"/>
                    <a:pt x="15945" y="5671"/>
                    <a:pt x="16178" y="5638"/>
                  </a:cubicBezTo>
                  <a:cubicBezTo>
                    <a:pt x="16812" y="5538"/>
                    <a:pt x="17446" y="5438"/>
                    <a:pt x="18080" y="5338"/>
                  </a:cubicBezTo>
                  <a:lnTo>
                    <a:pt x="18080" y="5104"/>
                  </a:lnTo>
                  <a:cubicBezTo>
                    <a:pt x="17479" y="5204"/>
                    <a:pt x="16879" y="5305"/>
                    <a:pt x="16278" y="5405"/>
                  </a:cubicBezTo>
                  <a:cubicBezTo>
                    <a:pt x="16259" y="5407"/>
                    <a:pt x="16239" y="5408"/>
                    <a:pt x="16220" y="5408"/>
                  </a:cubicBezTo>
                  <a:cubicBezTo>
                    <a:pt x="15974" y="5408"/>
                    <a:pt x="15745" y="5216"/>
                    <a:pt x="15745" y="4938"/>
                  </a:cubicBezTo>
                  <a:lnTo>
                    <a:pt x="15711" y="3203"/>
                  </a:lnTo>
                  <a:cubicBezTo>
                    <a:pt x="15711" y="2970"/>
                    <a:pt x="15911" y="2736"/>
                    <a:pt x="16145" y="2736"/>
                  </a:cubicBezTo>
                  <a:cubicBezTo>
                    <a:pt x="16779" y="2703"/>
                    <a:pt x="17446" y="2636"/>
                    <a:pt x="18080" y="2569"/>
                  </a:cubicBezTo>
                  <a:lnTo>
                    <a:pt x="18080" y="2369"/>
                  </a:lnTo>
                  <a:cubicBezTo>
                    <a:pt x="17446" y="2402"/>
                    <a:pt x="16812" y="2469"/>
                    <a:pt x="16212" y="2503"/>
                  </a:cubicBezTo>
                  <a:cubicBezTo>
                    <a:pt x="16194" y="2505"/>
                    <a:pt x="16177" y="2506"/>
                    <a:pt x="16161" y="2506"/>
                  </a:cubicBezTo>
                  <a:cubicBezTo>
                    <a:pt x="15916" y="2506"/>
                    <a:pt x="15711" y="2285"/>
                    <a:pt x="15711" y="2036"/>
                  </a:cubicBezTo>
                  <a:lnTo>
                    <a:pt x="15678" y="1"/>
                  </a:lnTo>
                  <a:lnTo>
                    <a:pt x="15444" y="1"/>
                  </a:lnTo>
                  <a:lnTo>
                    <a:pt x="15478" y="2102"/>
                  </a:lnTo>
                  <a:cubicBezTo>
                    <a:pt x="15478" y="2369"/>
                    <a:pt x="15278" y="2569"/>
                    <a:pt x="15044" y="2603"/>
                  </a:cubicBezTo>
                  <a:cubicBezTo>
                    <a:pt x="14344" y="2636"/>
                    <a:pt x="13643" y="2669"/>
                    <a:pt x="12976" y="2703"/>
                  </a:cubicBezTo>
                  <a:cubicBezTo>
                    <a:pt x="12709" y="2703"/>
                    <a:pt x="12476" y="2503"/>
                    <a:pt x="12476" y="2236"/>
                  </a:cubicBezTo>
                  <a:lnTo>
                    <a:pt x="12442" y="1"/>
                  </a:lnTo>
                  <a:lnTo>
                    <a:pt x="12209" y="1"/>
                  </a:lnTo>
                  <a:lnTo>
                    <a:pt x="12242" y="2236"/>
                  </a:lnTo>
                  <a:cubicBezTo>
                    <a:pt x="12242" y="2503"/>
                    <a:pt x="12042" y="2736"/>
                    <a:pt x="11808" y="2736"/>
                  </a:cubicBezTo>
                  <a:cubicBezTo>
                    <a:pt x="11108" y="2769"/>
                    <a:pt x="10407" y="2769"/>
                    <a:pt x="9707" y="2769"/>
                  </a:cubicBezTo>
                  <a:cubicBezTo>
                    <a:pt x="9440" y="2769"/>
                    <a:pt x="9207" y="2569"/>
                    <a:pt x="9207" y="2302"/>
                  </a:cubicBezTo>
                  <a:lnTo>
                    <a:pt x="9207" y="1"/>
                  </a:lnTo>
                  <a:lnTo>
                    <a:pt x="9006" y="1"/>
                  </a:lnTo>
                  <a:lnTo>
                    <a:pt x="9006" y="2302"/>
                  </a:lnTo>
                  <a:cubicBezTo>
                    <a:pt x="9006" y="2569"/>
                    <a:pt x="8773" y="2769"/>
                    <a:pt x="8506" y="2769"/>
                  </a:cubicBezTo>
                  <a:cubicBezTo>
                    <a:pt x="7806" y="2769"/>
                    <a:pt x="7138" y="2736"/>
                    <a:pt x="6438" y="2736"/>
                  </a:cubicBezTo>
                  <a:cubicBezTo>
                    <a:pt x="6171" y="2736"/>
                    <a:pt x="5971" y="2503"/>
                    <a:pt x="5971" y="2236"/>
                  </a:cubicBezTo>
                  <a:lnTo>
                    <a:pt x="6004" y="1"/>
                  </a:lnTo>
                  <a:lnTo>
                    <a:pt x="5771" y="1"/>
                  </a:lnTo>
                  <a:lnTo>
                    <a:pt x="5737" y="2236"/>
                  </a:lnTo>
                  <a:cubicBezTo>
                    <a:pt x="5737" y="2503"/>
                    <a:pt x="5504" y="2703"/>
                    <a:pt x="5237" y="2703"/>
                  </a:cubicBezTo>
                  <a:cubicBezTo>
                    <a:pt x="4570" y="2669"/>
                    <a:pt x="3869" y="2636"/>
                    <a:pt x="3169" y="2603"/>
                  </a:cubicBezTo>
                  <a:cubicBezTo>
                    <a:pt x="2935" y="2569"/>
                    <a:pt x="2735" y="2369"/>
                    <a:pt x="2735" y="2102"/>
                  </a:cubicBezTo>
                  <a:lnTo>
                    <a:pt x="27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33"/>
            <p:cNvSpPr/>
            <p:nvPr/>
          </p:nvSpPr>
          <p:spPr>
            <a:xfrm>
              <a:off x="3444760" y="3184558"/>
              <a:ext cx="119812" cy="94103"/>
            </a:xfrm>
            <a:custGeom>
              <a:avLst/>
              <a:gdLst/>
              <a:ahLst/>
              <a:cxnLst/>
              <a:rect l="l" t="t" r="r" b="b"/>
              <a:pathLst>
                <a:path w="3003" h="2309" extrusionOk="0">
                  <a:moveTo>
                    <a:pt x="1174" y="1"/>
                  </a:moveTo>
                  <a:cubicBezTo>
                    <a:pt x="1128" y="1"/>
                    <a:pt x="1081" y="3"/>
                    <a:pt x="1034" y="7"/>
                  </a:cubicBezTo>
                  <a:cubicBezTo>
                    <a:pt x="667" y="40"/>
                    <a:pt x="301" y="174"/>
                    <a:pt x="0" y="507"/>
                  </a:cubicBezTo>
                  <a:cubicBezTo>
                    <a:pt x="301" y="807"/>
                    <a:pt x="534" y="1008"/>
                    <a:pt x="734" y="1208"/>
                  </a:cubicBezTo>
                  <a:cubicBezTo>
                    <a:pt x="968" y="1375"/>
                    <a:pt x="1134" y="1508"/>
                    <a:pt x="1301" y="1608"/>
                  </a:cubicBezTo>
                  <a:cubicBezTo>
                    <a:pt x="1501" y="1708"/>
                    <a:pt x="1668" y="1775"/>
                    <a:pt x="1868" y="1908"/>
                  </a:cubicBezTo>
                  <a:cubicBezTo>
                    <a:pt x="2102" y="1975"/>
                    <a:pt x="2369" y="2142"/>
                    <a:pt x="2769" y="2309"/>
                  </a:cubicBezTo>
                  <a:cubicBezTo>
                    <a:pt x="2969" y="1942"/>
                    <a:pt x="3002" y="1541"/>
                    <a:pt x="2836" y="1174"/>
                  </a:cubicBezTo>
                  <a:cubicBezTo>
                    <a:pt x="2702" y="807"/>
                    <a:pt x="2435" y="474"/>
                    <a:pt x="2102" y="274"/>
                  </a:cubicBezTo>
                  <a:cubicBezTo>
                    <a:pt x="1811" y="99"/>
                    <a:pt x="1494" y="1"/>
                    <a:pt x="11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33"/>
            <p:cNvSpPr/>
            <p:nvPr/>
          </p:nvSpPr>
          <p:spPr>
            <a:xfrm>
              <a:off x="3663003" y="3143314"/>
              <a:ext cx="77242" cy="85056"/>
            </a:xfrm>
            <a:custGeom>
              <a:avLst/>
              <a:gdLst/>
              <a:ahLst/>
              <a:cxnLst/>
              <a:rect l="l" t="t" r="r" b="b"/>
              <a:pathLst>
                <a:path w="1936" h="2087" extrusionOk="0">
                  <a:moveTo>
                    <a:pt x="1508" y="0"/>
                  </a:moveTo>
                  <a:cubicBezTo>
                    <a:pt x="1306" y="0"/>
                    <a:pt x="1137" y="43"/>
                    <a:pt x="968" y="85"/>
                  </a:cubicBezTo>
                  <a:cubicBezTo>
                    <a:pt x="735" y="185"/>
                    <a:pt x="535" y="318"/>
                    <a:pt x="368" y="519"/>
                  </a:cubicBezTo>
                  <a:cubicBezTo>
                    <a:pt x="234" y="685"/>
                    <a:pt x="101" y="919"/>
                    <a:pt x="68" y="1186"/>
                  </a:cubicBezTo>
                  <a:cubicBezTo>
                    <a:pt x="1" y="1453"/>
                    <a:pt x="34" y="1719"/>
                    <a:pt x="168" y="2086"/>
                  </a:cubicBezTo>
                  <a:cubicBezTo>
                    <a:pt x="568" y="2053"/>
                    <a:pt x="801" y="1986"/>
                    <a:pt x="1035" y="1886"/>
                  </a:cubicBezTo>
                  <a:cubicBezTo>
                    <a:pt x="1235" y="1786"/>
                    <a:pt x="1402" y="1653"/>
                    <a:pt x="1535" y="1519"/>
                  </a:cubicBezTo>
                  <a:cubicBezTo>
                    <a:pt x="1669" y="1352"/>
                    <a:pt x="1769" y="1152"/>
                    <a:pt x="1836" y="952"/>
                  </a:cubicBezTo>
                  <a:cubicBezTo>
                    <a:pt x="1902" y="719"/>
                    <a:pt x="1936" y="452"/>
                    <a:pt x="1902" y="52"/>
                  </a:cubicBezTo>
                  <a:cubicBezTo>
                    <a:pt x="1755" y="15"/>
                    <a:pt x="1626" y="0"/>
                    <a:pt x="15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33"/>
            <p:cNvSpPr/>
            <p:nvPr/>
          </p:nvSpPr>
          <p:spPr>
            <a:xfrm>
              <a:off x="3712277" y="3236805"/>
              <a:ext cx="158393" cy="66308"/>
            </a:xfrm>
            <a:custGeom>
              <a:avLst/>
              <a:gdLst/>
              <a:ahLst/>
              <a:cxnLst/>
              <a:rect l="l" t="t" r="r" b="b"/>
              <a:pathLst>
                <a:path w="3970" h="1627" extrusionOk="0">
                  <a:moveTo>
                    <a:pt x="2137" y="0"/>
                  </a:moveTo>
                  <a:cubicBezTo>
                    <a:pt x="2025" y="0"/>
                    <a:pt x="1913" y="9"/>
                    <a:pt x="1801" y="26"/>
                  </a:cubicBezTo>
                  <a:cubicBezTo>
                    <a:pt x="1368" y="59"/>
                    <a:pt x="967" y="226"/>
                    <a:pt x="634" y="493"/>
                  </a:cubicBezTo>
                  <a:cubicBezTo>
                    <a:pt x="300" y="793"/>
                    <a:pt x="33" y="1160"/>
                    <a:pt x="0" y="1627"/>
                  </a:cubicBezTo>
                  <a:lnTo>
                    <a:pt x="1134" y="1627"/>
                  </a:lnTo>
                  <a:cubicBezTo>
                    <a:pt x="1434" y="1594"/>
                    <a:pt x="1735" y="1560"/>
                    <a:pt x="2002" y="1527"/>
                  </a:cubicBezTo>
                  <a:cubicBezTo>
                    <a:pt x="2268" y="1494"/>
                    <a:pt x="2569" y="1460"/>
                    <a:pt x="2869" y="1393"/>
                  </a:cubicBezTo>
                  <a:cubicBezTo>
                    <a:pt x="3169" y="1327"/>
                    <a:pt x="3503" y="1260"/>
                    <a:pt x="3970" y="1127"/>
                  </a:cubicBezTo>
                  <a:cubicBezTo>
                    <a:pt x="3803" y="660"/>
                    <a:pt x="3436" y="393"/>
                    <a:pt x="3069" y="193"/>
                  </a:cubicBezTo>
                  <a:cubicBezTo>
                    <a:pt x="2772" y="69"/>
                    <a:pt x="2457" y="0"/>
                    <a:pt x="21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33"/>
            <p:cNvSpPr/>
            <p:nvPr/>
          </p:nvSpPr>
          <p:spPr>
            <a:xfrm>
              <a:off x="3589830" y="3143192"/>
              <a:ext cx="83865" cy="119168"/>
            </a:xfrm>
            <a:custGeom>
              <a:avLst/>
              <a:gdLst/>
              <a:ahLst/>
              <a:cxnLst/>
              <a:rect l="l" t="t" r="r" b="b"/>
              <a:pathLst>
                <a:path w="2102" h="2924" extrusionOk="0">
                  <a:moveTo>
                    <a:pt x="444" y="0"/>
                  </a:moveTo>
                  <a:cubicBezTo>
                    <a:pt x="299" y="0"/>
                    <a:pt x="150" y="26"/>
                    <a:pt x="0" y="88"/>
                  </a:cubicBezTo>
                  <a:cubicBezTo>
                    <a:pt x="100" y="488"/>
                    <a:pt x="167" y="755"/>
                    <a:pt x="267" y="1022"/>
                  </a:cubicBezTo>
                  <a:cubicBezTo>
                    <a:pt x="334" y="1255"/>
                    <a:pt x="401" y="1456"/>
                    <a:pt x="501" y="1656"/>
                  </a:cubicBezTo>
                  <a:cubicBezTo>
                    <a:pt x="601" y="1822"/>
                    <a:pt x="734" y="1989"/>
                    <a:pt x="868" y="2189"/>
                  </a:cubicBezTo>
                  <a:cubicBezTo>
                    <a:pt x="1034" y="2390"/>
                    <a:pt x="1234" y="2623"/>
                    <a:pt x="1501" y="2923"/>
                  </a:cubicBezTo>
                  <a:cubicBezTo>
                    <a:pt x="1868" y="2690"/>
                    <a:pt x="2002" y="2323"/>
                    <a:pt x="2068" y="1956"/>
                  </a:cubicBezTo>
                  <a:cubicBezTo>
                    <a:pt x="2102" y="1622"/>
                    <a:pt x="2035" y="1255"/>
                    <a:pt x="1868" y="922"/>
                  </a:cubicBezTo>
                  <a:cubicBezTo>
                    <a:pt x="1701" y="622"/>
                    <a:pt x="1435" y="321"/>
                    <a:pt x="1101" y="155"/>
                  </a:cubicBezTo>
                  <a:cubicBezTo>
                    <a:pt x="913" y="71"/>
                    <a:pt x="686" y="0"/>
                    <a:pt x="4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33"/>
            <p:cNvSpPr/>
            <p:nvPr/>
          </p:nvSpPr>
          <p:spPr>
            <a:xfrm>
              <a:off x="3529942" y="3145923"/>
              <a:ext cx="98507" cy="104170"/>
            </a:xfrm>
            <a:custGeom>
              <a:avLst/>
              <a:gdLst/>
              <a:ahLst/>
              <a:cxnLst/>
              <a:rect l="l" t="t" r="r" b="b"/>
              <a:pathLst>
                <a:path w="2469" h="2556" extrusionOk="0">
                  <a:moveTo>
                    <a:pt x="845" y="1"/>
                  </a:moveTo>
                  <a:cubicBezTo>
                    <a:pt x="545" y="1"/>
                    <a:pt x="240" y="108"/>
                    <a:pt x="0" y="321"/>
                  </a:cubicBezTo>
                  <a:lnTo>
                    <a:pt x="534" y="1088"/>
                  </a:lnTo>
                  <a:cubicBezTo>
                    <a:pt x="667" y="1288"/>
                    <a:pt x="767" y="1455"/>
                    <a:pt x="901" y="1555"/>
                  </a:cubicBezTo>
                  <a:cubicBezTo>
                    <a:pt x="1001" y="1689"/>
                    <a:pt x="1168" y="1822"/>
                    <a:pt x="1334" y="1956"/>
                  </a:cubicBezTo>
                  <a:cubicBezTo>
                    <a:pt x="1535" y="2122"/>
                    <a:pt x="1735" y="2289"/>
                    <a:pt x="2068" y="2556"/>
                  </a:cubicBezTo>
                  <a:cubicBezTo>
                    <a:pt x="2369" y="2256"/>
                    <a:pt x="2469" y="1889"/>
                    <a:pt x="2469" y="1522"/>
                  </a:cubicBezTo>
                  <a:cubicBezTo>
                    <a:pt x="2435" y="1155"/>
                    <a:pt x="2268" y="788"/>
                    <a:pt x="2035" y="521"/>
                  </a:cubicBezTo>
                  <a:cubicBezTo>
                    <a:pt x="1768" y="254"/>
                    <a:pt x="1435" y="54"/>
                    <a:pt x="1068" y="21"/>
                  </a:cubicBezTo>
                  <a:cubicBezTo>
                    <a:pt x="994" y="8"/>
                    <a:pt x="920" y="1"/>
                    <a:pt x="8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33"/>
            <p:cNvSpPr/>
            <p:nvPr/>
          </p:nvSpPr>
          <p:spPr>
            <a:xfrm>
              <a:off x="3659013" y="3195358"/>
              <a:ext cx="91884" cy="80573"/>
            </a:xfrm>
            <a:custGeom>
              <a:avLst/>
              <a:gdLst/>
              <a:ahLst/>
              <a:cxnLst/>
              <a:rect l="l" t="t" r="r" b="b"/>
              <a:pathLst>
                <a:path w="2303" h="1977" extrusionOk="0">
                  <a:moveTo>
                    <a:pt x="1541" y="1"/>
                  </a:moveTo>
                  <a:cubicBezTo>
                    <a:pt x="1495" y="1"/>
                    <a:pt x="1448" y="4"/>
                    <a:pt x="1402" y="9"/>
                  </a:cubicBezTo>
                  <a:cubicBezTo>
                    <a:pt x="1102" y="9"/>
                    <a:pt x="835" y="109"/>
                    <a:pt x="601" y="309"/>
                  </a:cubicBezTo>
                  <a:cubicBezTo>
                    <a:pt x="368" y="476"/>
                    <a:pt x="201" y="709"/>
                    <a:pt x="101" y="1009"/>
                  </a:cubicBezTo>
                  <a:cubicBezTo>
                    <a:pt x="34" y="1276"/>
                    <a:pt x="1" y="1610"/>
                    <a:pt x="201" y="1977"/>
                  </a:cubicBezTo>
                  <a:cubicBezTo>
                    <a:pt x="568" y="1910"/>
                    <a:pt x="835" y="1843"/>
                    <a:pt x="1035" y="1777"/>
                  </a:cubicBezTo>
                  <a:cubicBezTo>
                    <a:pt x="1235" y="1710"/>
                    <a:pt x="1402" y="1610"/>
                    <a:pt x="1535" y="1510"/>
                  </a:cubicBezTo>
                  <a:cubicBezTo>
                    <a:pt x="1669" y="1410"/>
                    <a:pt x="1802" y="1276"/>
                    <a:pt x="1936" y="1076"/>
                  </a:cubicBezTo>
                  <a:cubicBezTo>
                    <a:pt x="2036" y="909"/>
                    <a:pt x="2169" y="676"/>
                    <a:pt x="2302" y="309"/>
                  </a:cubicBezTo>
                  <a:cubicBezTo>
                    <a:pt x="2049" y="83"/>
                    <a:pt x="1795" y="1"/>
                    <a:pt x="15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33"/>
            <p:cNvSpPr/>
            <p:nvPr/>
          </p:nvSpPr>
          <p:spPr>
            <a:xfrm>
              <a:off x="3700268" y="3202775"/>
              <a:ext cx="121169" cy="78616"/>
            </a:xfrm>
            <a:custGeom>
              <a:avLst/>
              <a:gdLst/>
              <a:ahLst/>
              <a:cxnLst/>
              <a:rect l="l" t="t" r="r" b="b"/>
              <a:pathLst>
                <a:path w="3037" h="1929" extrusionOk="0">
                  <a:moveTo>
                    <a:pt x="1796" y="1"/>
                  </a:moveTo>
                  <a:cubicBezTo>
                    <a:pt x="1544" y="1"/>
                    <a:pt x="1288" y="63"/>
                    <a:pt x="1068" y="160"/>
                  </a:cubicBezTo>
                  <a:cubicBezTo>
                    <a:pt x="735" y="327"/>
                    <a:pt x="468" y="561"/>
                    <a:pt x="268" y="861"/>
                  </a:cubicBezTo>
                  <a:cubicBezTo>
                    <a:pt x="101" y="1161"/>
                    <a:pt x="1" y="1528"/>
                    <a:pt x="101" y="1928"/>
                  </a:cubicBezTo>
                  <a:cubicBezTo>
                    <a:pt x="535" y="1895"/>
                    <a:pt x="801" y="1828"/>
                    <a:pt x="1068" y="1795"/>
                  </a:cubicBezTo>
                  <a:cubicBezTo>
                    <a:pt x="1302" y="1728"/>
                    <a:pt x="1502" y="1661"/>
                    <a:pt x="1702" y="1561"/>
                  </a:cubicBezTo>
                  <a:cubicBezTo>
                    <a:pt x="1902" y="1495"/>
                    <a:pt x="2069" y="1361"/>
                    <a:pt x="2303" y="1228"/>
                  </a:cubicBezTo>
                  <a:cubicBezTo>
                    <a:pt x="2503" y="1061"/>
                    <a:pt x="2703" y="894"/>
                    <a:pt x="3036" y="594"/>
                  </a:cubicBezTo>
                  <a:cubicBezTo>
                    <a:pt x="2770" y="227"/>
                    <a:pt x="2436" y="94"/>
                    <a:pt x="2069" y="27"/>
                  </a:cubicBezTo>
                  <a:cubicBezTo>
                    <a:pt x="1980" y="9"/>
                    <a:pt x="1888" y="1"/>
                    <a:pt x="17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33"/>
            <p:cNvSpPr/>
            <p:nvPr/>
          </p:nvSpPr>
          <p:spPr>
            <a:xfrm>
              <a:off x="3633757" y="3110059"/>
              <a:ext cx="61243" cy="106085"/>
            </a:xfrm>
            <a:custGeom>
              <a:avLst/>
              <a:gdLst/>
              <a:ahLst/>
              <a:cxnLst/>
              <a:rect l="l" t="t" r="r" b="b"/>
              <a:pathLst>
                <a:path w="1535" h="2603" extrusionOk="0">
                  <a:moveTo>
                    <a:pt x="600" y="0"/>
                  </a:moveTo>
                  <a:cubicBezTo>
                    <a:pt x="367" y="300"/>
                    <a:pt x="234" y="501"/>
                    <a:pt x="133" y="734"/>
                  </a:cubicBezTo>
                  <a:cubicBezTo>
                    <a:pt x="33" y="934"/>
                    <a:pt x="0" y="1101"/>
                    <a:pt x="0" y="1301"/>
                  </a:cubicBezTo>
                  <a:cubicBezTo>
                    <a:pt x="0" y="1501"/>
                    <a:pt x="33" y="1701"/>
                    <a:pt x="133" y="1902"/>
                  </a:cubicBezTo>
                  <a:cubicBezTo>
                    <a:pt x="234" y="2102"/>
                    <a:pt x="367" y="2302"/>
                    <a:pt x="634" y="2602"/>
                  </a:cubicBezTo>
                  <a:cubicBezTo>
                    <a:pt x="1001" y="2469"/>
                    <a:pt x="1201" y="2235"/>
                    <a:pt x="1334" y="2002"/>
                  </a:cubicBezTo>
                  <a:cubicBezTo>
                    <a:pt x="1468" y="1802"/>
                    <a:pt x="1534" y="1535"/>
                    <a:pt x="1534" y="1301"/>
                  </a:cubicBezTo>
                  <a:cubicBezTo>
                    <a:pt x="1534" y="1068"/>
                    <a:pt x="1468" y="801"/>
                    <a:pt x="1334" y="601"/>
                  </a:cubicBezTo>
                  <a:cubicBezTo>
                    <a:pt x="1168" y="367"/>
                    <a:pt x="967" y="134"/>
                    <a:pt x="6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33"/>
            <p:cNvSpPr/>
            <p:nvPr/>
          </p:nvSpPr>
          <p:spPr>
            <a:xfrm>
              <a:off x="3515300" y="3179178"/>
              <a:ext cx="79875" cy="81795"/>
            </a:xfrm>
            <a:custGeom>
              <a:avLst/>
              <a:gdLst/>
              <a:ahLst/>
              <a:cxnLst/>
              <a:rect l="l" t="t" r="r" b="b"/>
              <a:pathLst>
                <a:path w="2002" h="2007" extrusionOk="0">
                  <a:moveTo>
                    <a:pt x="619" y="0"/>
                  </a:moveTo>
                  <a:cubicBezTo>
                    <a:pt x="421" y="0"/>
                    <a:pt x="218" y="53"/>
                    <a:pt x="0" y="206"/>
                  </a:cubicBezTo>
                  <a:cubicBezTo>
                    <a:pt x="67" y="573"/>
                    <a:pt x="134" y="806"/>
                    <a:pt x="200" y="1006"/>
                  </a:cubicBezTo>
                  <a:cubicBezTo>
                    <a:pt x="267" y="1206"/>
                    <a:pt x="367" y="1340"/>
                    <a:pt x="501" y="1473"/>
                  </a:cubicBezTo>
                  <a:cubicBezTo>
                    <a:pt x="634" y="1607"/>
                    <a:pt x="801" y="1740"/>
                    <a:pt x="1001" y="1840"/>
                  </a:cubicBezTo>
                  <a:cubicBezTo>
                    <a:pt x="1234" y="1907"/>
                    <a:pt x="1468" y="2007"/>
                    <a:pt x="1868" y="2007"/>
                  </a:cubicBezTo>
                  <a:cubicBezTo>
                    <a:pt x="2002" y="1640"/>
                    <a:pt x="2002" y="1340"/>
                    <a:pt x="1968" y="1106"/>
                  </a:cubicBezTo>
                  <a:cubicBezTo>
                    <a:pt x="1902" y="839"/>
                    <a:pt x="1802" y="606"/>
                    <a:pt x="1601" y="439"/>
                  </a:cubicBezTo>
                  <a:cubicBezTo>
                    <a:pt x="1435" y="239"/>
                    <a:pt x="1201" y="106"/>
                    <a:pt x="934" y="39"/>
                  </a:cubicBezTo>
                  <a:cubicBezTo>
                    <a:pt x="830" y="16"/>
                    <a:pt x="725" y="0"/>
                    <a:pt x="6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33"/>
            <p:cNvSpPr/>
            <p:nvPr/>
          </p:nvSpPr>
          <p:spPr>
            <a:xfrm>
              <a:off x="3463392" y="3230814"/>
              <a:ext cx="401967" cy="125322"/>
            </a:xfrm>
            <a:custGeom>
              <a:avLst/>
              <a:gdLst/>
              <a:ahLst/>
              <a:cxnLst/>
              <a:rect l="l" t="t" r="r" b="b"/>
              <a:pathLst>
                <a:path w="10075" h="3075" extrusionOk="0">
                  <a:moveTo>
                    <a:pt x="3876" y="0"/>
                  </a:moveTo>
                  <a:cubicBezTo>
                    <a:pt x="2302" y="0"/>
                    <a:pt x="2302" y="1174"/>
                    <a:pt x="2302" y="1174"/>
                  </a:cubicBezTo>
                  <a:cubicBezTo>
                    <a:pt x="2302" y="1174"/>
                    <a:pt x="2092" y="806"/>
                    <a:pt x="1622" y="806"/>
                  </a:cubicBezTo>
                  <a:cubicBezTo>
                    <a:pt x="1442" y="806"/>
                    <a:pt x="1225" y="859"/>
                    <a:pt x="968" y="1007"/>
                  </a:cubicBezTo>
                  <a:cubicBezTo>
                    <a:pt x="0" y="1507"/>
                    <a:pt x="367" y="3075"/>
                    <a:pt x="367" y="3075"/>
                  </a:cubicBezTo>
                  <a:lnTo>
                    <a:pt x="10074" y="3075"/>
                  </a:lnTo>
                  <a:cubicBezTo>
                    <a:pt x="9707" y="1774"/>
                    <a:pt x="8965" y="1449"/>
                    <a:pt x="8315" y="1449"/>
                  </a:cubicBezTo>
                  <a:cubicBezTo>
                    <a:pt x="7664" y="1449"/>
                    <a:pt x="7105" y="1774"/>
                    <a:pt x="7105" y="1774"/>
                  </a:cubicBezTo>
                  <a:cubicBezTo>
                    <a:pt x="7105" y="1774"/>
                    <a:pt x="5838" y="106"/>
                    <a:pt x="4070" y="6"/>
                  </a:cubicBezTo>
                  <a:cubicBezTo>
                    <a:pt x="4003" y="2"/>
                    <a:pt x="3938" y="0"/>
                    <a:pt x="38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33"/>
            <p:cNvSpPr/>
            <p:nvPr/>
          </p:nvSpPr>
          <p:spPr>
            <a:xfrm>
              <a:off x="3476678" y="3271569"/>
              <a:ext cx="352734" cy="125933"/>
            </a:xfrm>
            <a:custGeom>
              <a:avLst/>
              <a:gdLst/>
              <a:ahLst/>
              <a:cxnLst/>
              <a:rect l="l" t="t" r="r" b="b"/>
              <a:pathLst>
                <a:path w="8841" h="3090" extrusionOk="0">
                  <a:moveTo>
                    <a:pt x="3537" y="1"/>
                  </a:moveTo>
                  <a:cubicBezTo>
                    <a:pt x="2555" y="1"/>
                    <a:pt x="2192" y="463"/>
                    <a:pt x="2036" y="807"/>
                  </a:cubicBezTo>
                  <a:cubicBezTo>
                    <a:pt x="2011" y="905"/>
                    <a:pt x="1915" y="967"/>
                    <a:pt x="1813" y="967"/>
                  </a:cubicBezTo>
                  <a:cubicBezTo>
                    <a:pt x="1776" y="967"/>
                    <a:pt x="1738" y="959"/>
                    <a:pt x="1702" y="941"/>
                  </a:cubicBezTo>
                  <a:cubicBezTo>
                    <a:pt x="1598" y="871"/>
                    <a:pt x="1449" y="811"/>
                    <a:pt x="1260" y="811"/>
                  </a:cubicBezTo>
                  <a:cubicBezTo>
                    <a:pt x="1085" y="811"/>
                    <a:pt x="875" y="863"/>
                    <a:pt x="635" y="1007"/>
                  </a:cubicBezTo>
                  <a:cubicBezTo>
                    <a:pt x="234" y="1208"/>
                    <a:pt x="68" y="1575"/>
                    <a:pt x="1" y="1941"/>
                  </a:cubicBezTo>
                  <a:cubicBezTo>
                    <a:pt x="34" y="2008"/>
                    <a:pt x="34" y="2075"/>
                    <a:pt x="34" y="2075"/>
                  </a:cubicBezTo>
                  <a:cubicBezTo>
                    <a:pt x="1247" y="2770"/>
                    <a:pt x="2537" y="3089"/>
                    <a:pt x="3895" y="3089"/>
                  </a:cubicBezTo>
                  <a:cubicBezTo>
                    <a:pt x="5339" y="3089"/>
                    <a:pt x="6859" y="2728"/>
                    <a:pt x="8440" y="2075"/>
                  </a:cubicBezTo>
                  <a:cubicBezTo>
                    <a:pt x="8740" y="2075"/>
                    <a:pt x="8841" y="1608"/>
                    <a:pt x="8540" y="1508"/>
                  </a:cubicBezTo>
                  <a:cubicBezTo>
                    <a:pt x="8354" y="1454"/>
                    <a:pt x="8167" y="1433"/>
                    <a:pt x="7988" y="1433"/>
                  </a:cubicBezTo>
                  <a:cubicBezTo>
                    <a:pt x="7721" y="1433"/>
                    <a:pt x="7473" y="1481"/>
                    <a:pt x="7273" y="1541"/>
                  </a:cubicBezTo>
                  <a:cubicBezTo>
                    <a:pt x="7186" y="1567"/>
                    <a:pt x="7098" y="1580"/>
                    <a:pt x="7013" y="1580"/>
                  </a:cubicBezTo>
                  <a:cubicBezTo>
                    <a:pt x="6772" y="1580"/>
                    <a:pt x="6545" y="1480"/>
                    <a:pt x="6372" y="1308"/>
                  </a:cubicBezTo>
                  <a:cubicBezTo>
                    <a:pt x="5872" y="807"/>
                    <a:pt x="4938" y="73"/>
                    <a:pt x="3737" y="7"/>
                  </a:cubicBezTo>
                  <a:cubicBezTo>
                    <a:pt x="3668" y="3"/>
                    <a:pt x="3601" y="1"/>
                    <a:pt x="35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33"/>
            <p:cNvSpPr/>
            <p:nvPr/>
          </p:nvSpPr>
          <p:spPr>
            <a:xfrm>
              <a:off x="3474045" y="3170987"/>
              <a:ext cx="127792" cy="102254"/>
            </a:xfrm>
            <a:custGeom>
              <a:avLst/>
              <a:gdLst/>
              <a:ahLst/>
              <a:cxnLst/>
              <a:rect l="l" t="t" r="r" b="b"/>
              <a:pathLst>
                <a:path w="3203" h="2509" extrusionOk="0">
                  <a:moveTo>
                    <a:pt x="1952" y="0"/>
                  </a:moveTo>
                  <a:cubicBezTo>
                    <a:pt x="1602" y="0"/>
                    <a:pt x="1255" y="102"/>
                    <a:pt x="934" y="307"/>
                  </a:cubicBezTo>
                  <a:cubicBezTo>
                    <a:pt x="567" y="507"/>
                    <a:pt x="300" y="840"/>
                    <a:pt x="134" y="1241"/>
                  </a:cubicBezTo>
                  <a:cubicBezTo>
                    <a:pt x="0" y="1641"/>
                    <a:pt x="0" y="2108"/>
                    <a:pt x="234" y="2508"/>
                  </a:cubicBezTo>
                  <a:cubicBezTo>
                    <a:pt x="667" y="2308"/>
                    <a:pt x="934" y="2141"/>
                    <a:pt x="1201" y="2041"/>
                  </a:cubicBezTo>
                  <a:cubicBezTo>
                    <a:pt x="1435" y="1908"/>
                    <a:pt x="1601" y="1808"/>
                    <a:pt x="1801" y="1708"/>
                  </a:cubicBezTo>
                  <a:cubicBezTo>
                    <a:pt x="2002" y="1607"/>
                    <a:pt x="2202" y="1441"/>
                    <a:pt x="2402" y="1274"/>
                  </a:cubicBezTo>
                  <a:cubicBezTo>
                    <a:pt x="2635" y="1074"/>
                    <a:pt x="2869" y="874"/>
                    <a:pt x="3202" y="540"/>
                  </a:cubicBezTo>
                  <a:cubicBezTo>
                    <a:pt x="2869" y="173"/>
                    <a:pt x="2502" y="40"/>
                    <a:pt x="2102" y="6"/>
                  </a:cubicBezTo>
                  <a:cubicBezTo>
                    <a:pt x="2052" y="2"/>
                    <a:pt x="2002" y="0"/>
                    <a:pt x="19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33"/>
            <p:cNvSpPr/>
            <p:nvPr/>
          </p:nvSpPr>
          <p:spPr>
            <a:xfrm>
              <a:off x="3283731" y="3126605"/>
              <a:ext cx="82548" cy="92229"/>
            </a:xfrm>
            <a:custGeom>
              <a:avLst/>
              <a:gdLst/>
              <a:ahLst/>
              <a:cxnLst/>
              <a:rect l="l" t="t" r="r" b="b"/>
              <a:pathLst>
                <a:path w="2069" h="2263" extrusionOk="0">
                  <a:moveTo>
                    <a:pt x="515" y="1"/>
                  </a:moveTo>
                  <a:cubicBezTo>
                    <a:pt x="373" y="1"/>
                    <a:pt x="215" y="19"/>
                    <a:pt x="33" y="61"/>
                  </a:cubicBezTo>
                  <a:cubicBezTo>
                    <a:pt x="0" y="462"/>
                    <a:pt x="33" y="762"/>
                    <a:pt x="100" y="995"/>
                  </a:cubicBezTo>
                  <a:cubicBezTo>
                    <a:pt x="167" y="1262"/>
                    <a:pt x="267" y="1462"/>
                    <a:pt x="400" y="1629"/>
                  </a:cubicBezTo>
                  <a:cubicBezTo>
                    <a:pt x="567" y="1796"/>
                    <a:pt x="734" y="1929"/>
                    <a:pt x="967" y="2029"/>
                  </a:cubicBezTo>
                  <a:cubicBezTo>
                    <a:pt x="1201" y="2129"/>
                    <a:pt x="1468" y="2229"/>
                    <a:pt x="1901" y="2263"/>
                  </a:cubicBezTo>
                  <a:cubicBezTo>
                    <a:pt x="2068" y="1863"/>
                    <a:pt x="2068" y="1562"/>
                    <a:pt x="2035" y="1262"/>
                  </a:cubicBezTo>
                  <a:cubicBezTo>
                    <a:pt x="1968" y="995"/>
                    <a:pt x="1835" y="762"/>
                    <a:pt x="1668" y="562"/>
                  </a:cubicBezTo>
                  <a:cubicBezTo>
                    <a:pt x="1501" y="361"/>
                    <a:pt x="1301" y="195"/>
                    <a:pt x="1034" y="95"/>
                  </a:cubicBezTo>
                  <a:cubicBezTo>
                    <a:pt x="879" y="36"/>
                    <a:pt x="713" y="1"/>
                    <a:pt x="5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33"/>
            <p:cNvSpPr/>
            <p:nvPr/>
          </p:nvSpPr>
          <p:spPr>
            <a:xfrm>
              <a:off x="3142651" y="3227309"/>
              <a:ext cx="171719" cy="71729"/>
            </a:xfrm>
            <a:custGeom>
              <a:avLst/>
              <a:gdLst/>
              <a:ahLst/>
              <a:cxnLst/>
              <a:rect l="l" t="t" r="r" b="b"/>
              <a:pathLst>
                <a:path w="4304" h="1760" extrusionOk="0">
                  <a:moveTo>
                    <a:pt x="1986" y="0"/>
                  </a:moveTo>
                  <a:cubicBezTo>
                    <a:pt x="1639" y="0"/>
                    <a:pt x="1301" y="75"/>
                    <a:pt x="1001" y="225"/>
                  </a:cubicBezTo>
                  <a:cubicBezTo>
                    <a:pt x="567" y="426"/>
                    <a:pt x="200" y="726"/>
                    <a:pt x="0" y="1226"/>
                  </a:cubicBezTo>
                  <a:cubicBezTo>
                    <a:pt x="501" y="1360"/>
                    <a:pt x="868" y="1426"/>
                    <a:pt x="1201" y="1493"/>
                  </a:cubicBezTo>
                  <a:cubicBezTo>
                    <a:pt x="1535" y="1560"/>
                    <a:pt x="1835" y="1626"/>
                    <a:pt x="2135" y="1660"/>
                  </a:cubicBezTo>
                  <a:cubicBezTo>
                    <a:pt x="2435" y="1693"/>
                    <a:pt x="2736" y="1727"/>
                    <a:pt x="3069" y="1727"/>
                  </a:cubicBezTo>
                  <a:cubicBezTo>
                    <a:pt x="3403" y="1760"/>
                    <a:pt x="3770" y="1760"/>
                    <a:pt x="4303" y="1760"/>
                  </a:cubicBezTo>
                  <a:cubicBezTo>
                    <a:pt x="4237" y="1260"/>
                    <a:pt x="3970" y="859"/>
                    <a:pt x="3603" y="559"/>
                  </a:cubicBezTo>
                  <a:cubicBezTo>
                    <a:pt x="3236" y="259"/>
                    <a:pt x="2802" y="59"/>
                    <a:pt x="2335" y="25"/>
                  </a:cubicBezTo>
                  <a:cubicBezTo>
                    <a:pt x="2218" y="9"/>
                    <a:pt x="2102" y="0"/>
                    <a:pt x="19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33"/>
            <p:cNvSpPr/>
            <p:nvPr/>
          </p:nvSpPr>
          <p:spPr>
            <a:xfrm>
              <a:off x="3355588" y="3126483"/>
              <a:ext cx="90527" cy="129071"/>
            </a:xfrm>
            <a:custGeom>
              <a:avLst/>
              <a:gdLst/>
              <a:ahLst/>
              <a:cxnLst/>
              <a:rect l="l" t="t" r="r" b="b"/>
              <a:pathLst>
                <a:path w="2269" h="3167" extrusionOk="0">
                  <a:moveTo>
                    <a:pt x="1750" y="1"/>
                  </a:moveTo>
                  <a:cubicBezTo>
                    <a:pt x="1501" y="1"/>
                    <a:pt x="1267" y="65"/>
                    <a:pt x="1068" y="164"/>
                  </a:cubicBezTo>
                  <a:cubicBezTo>
                    <a:pt x="701" y="364"/>
                    <a:pt x="434" y="665"/>
                    <a:pt x="267" y="998"/>
                  </a:cubicBezTo>
                  <a:cubicBezTo>
                    <a:pt x="67" y="1332"/>
                    <a:pt x="0" y="1732"/>
                    <a:pt x="34" y="2132"/>
                  </a:cubicBezTo>
                  <a:cubicBezTo>
                    <a:pt x="100" y="2499"/>
                    <a:pt x="267" y="2900"/>
                    <a:pt x="634" y="3166"/>
                  </a:cubicBezTo>
                  <a:cubicBezTo>
                    <a:pt x="934" y="2833"/>
                    <a:pt x="1135" y="2599"/>
                    <a:pt x="1301" y="2366"/>
                  </a:cubicBezTo>
                  <a:cubicBezTo>
                    <a:pt x="1501" y="2166"/>
                    <a:pt x="1602" y="1966"/>
                    <a:pt x="1735" y="1765"/>
                  </a:cubicBezTo>
                  <a:cubicBezTo>
                    <a:pt x="1835" y="1565"/>
                    <a:pt x="1902" y="1365"/>
                    <a:pt x="2002" y="1098"/>
                  </a:cubicBezTo>
                  <a:cubicBezTo>
                    <a:pt x="2069" y="831"/>
                    <a:pt x="2169" y="531"/>
                    <a:pt x="2269" y="98"/>
                  </a:cubicBezTo>
                  <a:cubicBezTo>
                    <a:pt x="2094" y="30"/>
                    <a:pt x="1919" y="1"/>
                    <a:pt x="17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33"/>
            <p:cNvSpPr/>
            <p:nvPr/>
          </p:nvSpPr>
          <p:spPr>
            <a:xfrm>
              <a:off x="3403505" y="3129498"/>
              <a:ext cx="106486" cy="112443"/>
            </a:xfrm>
            <a:custGeom>
              <a:avLst/>
              <a:gdLst/>
              <a:ahLst/>
              <a:cxnLst/>
              <a:rect l="l" t="t" r="r" b="b"/>
              <a:pathLst>
                <a:path w="2669" h="2759" extrusionOk="0">
                  <a:moveTo>
                    <a:pt x="1804" y="0"/>
                  </a:moveTo>
                  <a:cubicBezTo>
                    <a:pt x="1715" y="0"/>
                    <a:pt x="1625" y="9"/>
                    <a:pt x="1535" y="24"/>
                  </a:cubicBezTo>
                  <a:cubicBezTo>
                    <a:pt x="1134" y="57"/>
                    <a:pt x="767" y="257"/>
                    <a:pt x="501" y="557"/>
                  </a:cubicBezTo>
                  <a:cubicBezTo>
                    <a:pt x="234" y="858"/>
                    <a:pt x="67" y="1224"/>
                    <a:pt x="34" y="1625"/>
                  </a:cubicBezTo>
                  <a:cubicBezTo>
                    <a:pt x="0" y="2025"/>
                    <a:pt x="134" y="2425"/>
                    <a:pt x="467" y="2759"/>
                  </a:cubicBezTo>
                  <a:cubicBezTo>
                    <a:pt x="801" y="2459"/>
                    <a:pt x="1034" y="2292"/>
                    <a:pt x="1234" y="2125"/>
                  </a:cubicBezTo>
                  <a:cubicBezTo>
                    <a:pt x="1435" y="1958"/>
                    <a:pt x="1601" y="1825"/>
                    <a:pt x="1735" y="1691"/>
                  </a:cubicBezTo>
                  <a:cubicBezTo>
                    <a:pt x="1835" y="1558"/>
                    <a:pt x="1968" y="1391"/>
                    <a:pt x="2102" y="1191"/>
                  </a:cubicBezTo>
                  <a:lnTo>
                    <a:pt x="2669" y="357"/>
                  </a:lnTo>
                  <a:cubicBezTo>
                    <a:pt x="2410" y="99"/>
                    <a:pt x="2112" y="0"/>
                    <a:pt x="18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33"/>
            <p:cNvSpPr/>
            <p:nvPr/>
          </p:nvSpPr>
          <p:spPr>
            <a:xfrm>
              <a:off x="3271722" y="3182113"/>
              <a:ext cx="98547" cy="87053"/>
            </a:xfrm>
            <a:custGeom>
              <a:avLst/>
              <a:gdLst/>
              <a:ahLst/>
              <a:cxnLst/>
              <a:rect l="l" t="t" r="r" b="b"/>
              <a:pathLst>
                <a:path w="2470" h="2136" extrusionOk="0">
                  <a:moveTo>
                    <a:pt x="968" y="0"/>
                  </a:moveTo>
                  <a:cubicBezTo>
                    <a:pt x="668" y="0"/>
                    <a:pt x="301" y="67"/>
                    <a:pt x="1" y="367"/>
                  </a:cubicBezTo>
                  <a:cubicBezTo>
                    <a:pt x="168" y="734"/>
                    <a:pt x="301" y="1001"/>
                    <a:pt x="435" y="1201"/>
                  </a:cubicBezTo>
                  <a:cubicBezTo>
                    <a:pt x="535" y="1401"/>
                    <a:pt x="668" y="1535"/>
                    <a:pt x="835" y="1635"/>
                  </a:cubicBezTo>
                  <a:cubicBezTo>
                    <a:pt x="968" y="1768"/>
                    <a:pt x="1168" y="1868"/>
                    <a:pt x="1369" y="1935"/>
                  </a:cubicBezTo>
                  <a:cubicBezTo>
                    <a:pt x="1602" y="2002"/>
                    <a:pt x="1869" y="2068"/>
                    <a:pt x="2303" y="2135"/>
                  </a:cubicBezTo>
                  <a:cubicBezTo>
                    <a:pt x="2469" y="1735"/>
                    <a:pt x="2469" y="1401"/>
                    <a:pt x="2369" y="1068"/>
                  </a:cubicBezTo>
                  <a:cubicBezTo>
                    <a:pt x="2269" y="767"/>
                    <a:pt x="2102" y="501"/>
                    <a:pt x="1836" y="334"/>
                  </a:cubicBezTo>
                  <a:cubicBezTo>
                    <a:pt x="1602" y="134"/>
                    <a:pt x="1302" y="34"/>
                    <a:pt x="9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33"/>
            <p:cNvSpPr/>
            <p:nvPr/>
          </p:nvSpPr>
          <p:spPr>
            <a:xfrm>
              <a:off x="3195875" y="3190589"/>
              <a:ext cx="130465" cy="85341"/>
            </a:xfrm>
            <a:custGeom>
              <a:avLst/>
              <a:gdLst/>
              <a:ahLst/>
              <a:cxnLst/>
              <a:rect l="l" t="t" r="r" b="b"/>
              <a:pathLst>
                <a:path w="3270" h="2094" extrusionOk="0">
                  <a:moveTo>
                    <a:pt x="1324" y="0"/>
                  </a:moveTo>
                  <a:cubicBezTo>
                    <a:pt x="1226" y="0"/>
                    <a:pt x="1129" y="8"/>
                    <a:pt x="1035" y="26"/>
                  </a:cubicBezTo>
                  <a:cubicBezTo>
                    <a:pt x="668" y="92"/>
                    <a:pt x="267" y="259"/>
                    <a:pt x="1" y="626"/>
                  </a:cubicBezTo>
                  <a:cubicBezTo>
                    <a:pt x="334" y="960"/>
                    <a:pt x="601" y="1160"/>
                    <a:pt x="801" y="1327"/>
                  </a:cubicBezTo>
                  <a:cubicBezTo>
                    <a:pt x="1035" y="1493"/>
                    <a:pt x="1235" y="1593"/>
                    <a:pt x="1435" y="1694"/>
                  </a:cubicBezTo>
                  <a:cubicBezTo>
                    <a:pt x="1668" y="1794"/>
                    <a:pt x="1869" y="1860"/>
                    <a:pt x="2135" y="1927"/>
                  </a:cubicBezTo>
                  <a:cubicBezTo>
                    <a:pt x="2402" y="1994"/>
                    <a:pt x="2736" y="2027"/>
                    <a:pt x="3169" y="2094"/>
                  </a:cubicBezTo>
                  <a:cubicBezTo>
                    <a:pt x="3270" y="1660"/>
                    <a:pt x="3169" y="1260"/>
                    <a:pt x="2969" y="926"/>
                  </a:cubicBezTo>
                  <a:cubicBezTo>
                    <a:pt x="2769" y="593"/>
                    <a:pt x="2469" y="359"/>
                    <a:pt x="2135" y="192"/>
                  </a:cubicBezTo>
                  <a:cubicBezTo>
                    <a:pt x="1888" y="69"/>
                    <a:pt x="1604" y="0"/>
                    <a:pt x="13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33"/>
            <p:cNvSpPr/>
            <p:nvPr/>
          </p:nvSpPr>
          <p:spPr>
            <a:xfrm>
              <a:off x="3331609" y="3091026"/>
              <a:ext cx="66589" cy="114236"/>
            </a:xfrm>
            <a:custGeom>
              <a:avLst/>
              <a:gdLst/>
              <a:ahLst/>
              <a:cxnLst/>
              <a:rect l="l" t="t" r="r" b="b"/>
              <a:pathLst>
                <a:path w="1669" h="2803" extrusionOk="0">
                  <a:moveTo>
                    <a:pt x="1035" y="0"/>
                  </a:moveTo>
                  <a:cubicBezTo>
                    <a:pt x="635" y="134"/>
                    <a:pt x="401" y="367"/>
                    <a:pt x="234" y="634"/>
                  </a:cubicBezTo>
                  <a:cubicBezTo>
                    <a:pt x="101" y="868"/>
                    <a:pt x="1" y="1134"/>
                    <a:pt x="1" y="1401"/>
                  </a:cubicBezTo>
                  <a:cubicBezTo>
                    <a:pt x="1" y="1635"/>
                    <a:pt x="68" y="1902"/>
                    <a:pt x="234" y="2168"/>
                  </a:cubicBezTo>
                  <a:cubicBezTo>
                    <a:pt x="368" y="2402"/>
                    <a:pt x="601" y="2669"/>
                    <a:pt x="1002" y="2802"/>
                  </a:cubicBezTo>
                  <a:cubicBezTo>
                    <a:pt x="1269" y="2469"/>
                    <a:pt x="1435" y="2269"/>
                    <a:pt x="1535" y="2035"/>
                  </a:cubicBezTo>
                  <a:cubicBezTo>
                    <a:pt x="1635" y="1835"/>
                    <a:pt x="1669" y="1601"/>
                    <a:pt x="1669" y="1401"/>
                  </a:cubicBezTo>
                  <a:cubicBezTo>
                    <a:pt x="1669" y="1201"/>
                    <a:pt x="1635" y="1001"/>
                    <a:pt x="1535" y="767"/>
                  </a:cubicBezTo>
                  <a:cubicBezTo>
                    <a:pt x="1435" y="534"/>
                    <a:pt x="1302" y="334"/>
                    <a:pt x="10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33"/>
            <p:cNvSpPr/>
            <p:nvPr/>
          </p:nvSpPr>
          <p:spPr>
            <a:xfrm>
              <a:off x="3439414" y="3164221"/>
              <a:ext cx="86578" cy="88601"/>
            </a:xfrm>
            <a:custGeom>
              <a:avLst/>
              <a:gdLst/>
              <a:ahLst/>
              <a:cxnLst/>
              <a:rect l="l" t="t" r="r" b="b"/>
              <a:pathLst>
                <a:path w="2170" h="2174" extrusionOk="0">
                  <a:moveTo>
                    <a:pt x="1502" y="0"/>
                  </a:moveTo>
                  <a:cubicBezTo>
                    <a:pt x="1386" y="0"/>
                    <a:pt x="1273" y="16"/>
                    <a:pt x="1168" y="39"/>
                  </a:cubicBezTo>
                  <a:cubicBezTo>
                    <a:pt x="868" y="106"/>
                    <a:pt x="635" y="272"/>
                    <a:pt x="435" y="473"/>
                  </a:cubicBezTo>
                  <a:cubicBezTo>
                    <a:pt x="234" y="673"/>
                    <a:pt x="134" y="940"/>
                    <a:pt x="68" y="1206"/>
                  </a:cubicBezTo>
                  <a:cubicBezTo>
                    <a:pt x="1" y="1473"/>
                    <a:pt x="1" y="1773"/>
                    <a:pt x="168" y="2174"/>
                  </a:cubicBezTo>
                  <a:cubicBezTo>
                    <a:pt x="568" y="2174"/>
                    <a:pt x="868" y="2107"/>
                    <a:pt x="1102" y="1974"/>
                  </a:cubicBezTo>
                  <a:cubicBezTo>
                    <a:pt x="1335" y="1874"/>
                    <a:pt x="1502" y="1773"/>
                    <a:pt x="1635" y="1607"/>
                  </a:cubicBezTo>
                  <a:cubicBezTo>
                    <a:pt x="1769" y="1473"/>
                    <a:pt x="1869" y="1306"/>
                    <a:pt x="1969" y="1106"/>
                  </a:cubicBezTo>
                  <a:cubicBezTo>
                    <a:pt x="2036" y="873"/>
                    <a:pt x="2102" y="639"/>
                    <a:pt x="2169" y="206"/>
                  </a:cubicBezTo>
                  <a:cubicBezTo>
                    <a:pt x="1952" y="53"/>
                    <a:pt x="1720" y="0"/>
                    <a:pt x="15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33"/>
            <p:cNvSpPr/>
            <p:nvPr/>
          </p:nvSpPr>
          <p:spPr>
            <a:xfrm>
              <a:off x="3147958" y="3219973"/>
              <a:ext cx="433925" cy="136162"/>
            </a:xfrm>
            <a:custGeom>
              <a:avLst/>
              <a:gdLst/>
              <a:ahLst/>
              <a:cxnLst/>
              <a:rect l="l" t="t" r="r" b="b"/>
              <a:pathLst>
                <a:path w="10876" h="3341" extrusionOk="0">
                  <a:moveTo>
                    <a:pt x="6665" y="0"/>
                  </a:moveTo>
                  <a:cubicBezTo>
                    <a:pt x="6603" y="0"/>
                    <a:pt x="6539" y="2"/>
                    <a:pt x="6472" y="5"/>
                  </a:cubicBezTo>
                  <a:cubicBezTo>
                    <a:pt x="4571" y="105"/>
                    <a:pt x="3236" y="1940"/>
                    <a:pt x="3236" y="1940"/>
                  </a:cubicBezTo>
                  <a:cubicBezTo>
                    <a:pt x="3236" y="1940"/>
                    <a:pt x="2628" y="1590"/>
                    <a:pt x="1919" y="1590"/>
                  </a:cubicBezTo>
                  <a:cubicBezTo>
                    <a:pt x="1210" y="1590"/>
                    <a:pt x="401" y="1940"/>
                    <a:pt x="1" y="3341"/>
                  </a:cubicBezTo>
                  <a:lnTo>
                    <a:pt x="10508" y="3341"/>
                  </a:lnTo>
                  <a:cubicBezTo>
                    <a:pt x="10508" y="3341"/>
                    <a:pt x="10875" y="1640"/>
                    <a:pt x="9841" y="1106"/>
                  </a:cubicBezTo>
                  <a:cubicBezTo>
                    <a:pt x="9562" y="953"/>
                    <a:pt x="9329" y="897"/>
                    <a:pt x="9138" y="897"/>
                  </a:cubicBezTo>
                  <a:cubicBezTo>
                    <a:pt x="8620" y="897"/>
                    <a:pt x="8407" y="1306"/>
                    <a:pt x="8407" y="1306"/>
                  </a:cubicBezTo>
                  <a:cubicBezTo>
                    <a:pt x="8407" y="1306"/>
                    <a:pt x="8407" y="0"/>
                    <a:pt x="66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33"/>
            <p:cNvSpPr/>
            <p:nvPr/>
          </p:nvSpPr>
          <p:spPr>
            <a:xfrm>
              <a:off x="3187896" y="3264803"/>
              <a:ext cx="379345" cy="133147"/>
            </a:xfrm>
            <a:custGeom>
              <a:avLst/>
              <a:gdLst/>
              <a:ahLst/>
              <a:cxnLst/>
              <a:rect l="l" t="t" r="r" b="b"/>
              <a:pathLst>
                <a:path w="9508" h="3267" extrusionOk="0">
                  <a:moveTo>
                    <a:pt x="5677" y="0"/>
                  </a:moveTo>
                  <a:cubicBezTo>
                    <a:pt x="5611" y="0"/>
                    <a:pt x="5542" y="2"/>
                    <a:pt x="5471" y="6"/>
                  </a:cubicBezTo>
                  <a:cubicBezTo>
                    <a:pt x="4203" y="73"/>
                    <a:pt x="3203" y="873"/>
                    <a:pt x="2669" y="1440"/>
                  </a:cubicBezTo>
                  <a:cubicBezTo>
                    <a:pt x="2472" y="1613"/>
                    <a:pt x="2220" y="1712"/>
                    <a:pt x="1954" y="1712"/>
                  </a:cubicBezTo>
                  <a:cubicBezTo>
                    <a:pt x="1860" y="1712"/>
                    <a:pt x="1764" y="1700"/>
                    <a:pt x="1668" y="1674"/>
                  </a:cubicBezTo>
                  <a:cubicBezTo>
                    <a:pt x="1444" y="1613"/>
                    <a:pt x="1169" y="1551"/>
                    <a:pt x="882" y="1551"/>
                  </a:cubicBezTo>
                  <a:cubicBezTo>
                    <a:pt x="701" y="1551"/>
                    <a:pt x="515" y="1576"/>
                    <a:pt x="334" y="1640"/>
                  </a:cubicBezTo>
                  <a:cubicBezTo>
                    <a:pt x="0" y="1774"/>
                    <a:pt x="100" y="2241"/>
                    <a:pt x="434" y="2241"/>
                  </a:cubicBezTo>
                  <a:cubicBezTo>
                    <a:pt x="1868" y="2925"/>
                    <a:pt x="3386" y="3267"/>
                    <a:pt x="4921" y="3267"/>
                  </a:cubicBezTo>
                  <a:cubicBezTo>
                    <a:pt x="6455" y="3267"/>
                    <a:pt x="8006" y="2925"/>
                    <a:pt x="9507" y="2241"/>
                  </a:cubicBezTo>
                  <a:cubicBezTo>
                    <a:pt x="9507" y="2241"/>
                    <a:pt x="9507" y="2174"/>
                    <a:pt x="9507" y="2107"/>
                  </a:cubicBezTo>
                  <a:cubicBezTo>
                    <a:pt x="9440" y="1707"/>
                    <a:pt x="9274" y="1307"/>
                    <a:pt x="8840" y="1073"/>
                  </a:cubicBezTo>
                  <a:cubicBezTo>
                    <a:pt x="8583" y="929"/>
                    <a:pt x="8365" y="877"/>
                    <a:pt x="8182" y="877"/>
                  </a:cubicBezTo>
                  <a:cubicBezTo>
                    <a:pt x="7984" y="877"/>
                    <a:pt x="7827" y="937"/>
                    <a:pt x="7706" y="1007"/>
                  </a:cubicBezTo>
                  <a:cubicBezTo>
                    <a:pt x="7664" y="1028"/>
                    <a:pt x="7615" y="1039"/>
                    <a:pt x="7567" y="1039"/>
                  </a:cubicBezTo>
                  <a:cubicBezTo>
                    <a:pt x="7462" y="1039"/>
                    <a:pt x="7362" y="987"/>
                    <a:pt x="7339" y="873"/>
                  </a:cubicBezTo>
                  <a:cubicBezTo>
                    <a:pt x="7182" y="496"/>
                    <a:pt x="6758" y="0"/>
                    <a:pt x="56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6" name="Google Shape;876;p33"/>
          <p:cNvGrpSpPr/>
          <p:nvPr/>
        </p:nvGrpSpPr>
        <p:grpSpPr>
          <a:xfrm flipH="1">
            <a:off x="3298750" y="1504150"/>
            <a:ext cx="467000" cy="431100"/>
            <a:chOff x="1849650" y="1202325"/>
            <a:chExt cx="467000" cy="431100"/>
          </a:xfrm>
        </p:grpSpPr>
        <p:sp>
          <p:nvSpPr>
            <p:cNvPr id="877" name="Google Shape;877;p33"/>
            <p:cNvSpPr/>
            <p:nvPr/>
          </p:nvSpPr>
          <p:spPr>
            <a:xfrm>
              <a:off x="1880150" y="1400725"/>
              <a:ext cx="241525" cy="156500"/>
            </a:xfrm>
            <a:custGeom>
              <a:avLst/>
              <a:gdLst/>
              <a:ahLst/>
              <a:cxnLst/>
              <a:rect l="l" t="t" r="r" b="b"/>
              <a:pathLst>
                <a:path w="9661" h="6260" extrusionOk="0">
                  <a:moveTo>
                    <a:pt x="6275" y="0"/>
                  </a:moveTo>
                  <a:lnTo>
                    <a:pt x="6218" y="153"/>
                  </a:lnTo>
                  <a:cubicBezTo>
                    <a:pt x="4430" y="913"/>
                    <a:pt x="245" y="2701"/>
                    <a:pt x="36" y="5155"/>
                  </a:cubicBezTo>
                  <a:cubicBezTo>
                    <a:pt x="0" y="5983"/>
                    <a:pt x="417" y="6259"/>
                    <a:pt x="997" y="6259"/>
                  </a:cubicBezTo>
                  <a:cubicBezTo>
                    <a:pt x="1963" y="6259"/>
                    <a:pt x="3381" y="5493"/>
                    <a:pt x="3916" y="5231"/>
                  </a:cubicBezTo>
                  <a:cubicBezTo>
                    <a:pt x="5381" y="4413"/>
                    <a:pt x="9661" y="1085"/>
                    <a:pt x="627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33"/>
            <p:cNvSpPr/>
            <p:nvPr/>
          </p:nvSpPr>
          <p:spPr>
            <a:xfrm>
              <a:off x="1849650" y="1236200"/>
              <a:ext cx="216400" cy="208800"/>
            </a:xfrm>
            <a:custGeom>
              <a:avLst/>
              <a:gdLst/>
              <a:ahLst/>
              <a:cxnLst/>
              <a:rect l="l" t="t" r="r" b="b"/>
              <a:pathLst>
                <a:path w="8656" h="8352" extrusionOk="0">
                  <a:moveTo>
                    <a:pt x="2910" y="1"/>
                  </a:moveTo>
                  <a:cubicBezTo>
                    <a:pt x="2591" y="1"/>
                    <a:pt x="2279" y="72"/>
                    <a:pt x="1979" y="228"/>
                  </a:cubicBezTo>
                  <a:cubicBezTo>
                    <a:pt x="1" y="1275"/>
                    <a:pt x="400" y="4375"/>
                    <a:pt x="1351" y="5897"/>
                  </a:cubicBezTo>
                  <a:cubicBezTo>
                    <a:pt x="2131" y="7221"/>
                    <a:pt x="4158" y="8352"/>
                    <a:pt x="5946" y="8352"/>
                  </a:cubicBezTo>
                  <a:cubicBezTo>
                    <a:pt x="6906" y="8352"/>
                    <a:pt x="7797" y="8026"/>
                    <a:pt x="8389" y="7228"/>
                  </a:cubicBezTo>
                  <a:lnTo>
                    <a:pt x="8655" y="6125"/>
                  </a:lnTo>
                  <a:cubicBezTo>
                    <a:pt x="8251" y="4272"/>
                    <a:pt x="5384" y="1"/>
                    <a:pt x="29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33"/>
            <p:cNvSpPr/>
            <p:nvPr/>
          </p:nvSpPr>
          <p:spPr>
            <a:xfrm>
              <a:off x="2002225" y="1422750"/>
              <a:ext cx="168900" cy="210675"/>
            </a:xfrm>
            <a:custGeom>
              <a:avLst/>
              <a:gdLst/>
              <a:ahLst/>
              <a:cxnLst/>
              <a:rect l="l" t="t" r="r" b="b"/>
              <a:pathLst>
                <a:path w="6756" h="8427" extrusionOk="0">
                  <a:moveTo>
                    <a:pt x="2424" y="0"/>
                  </a:moveTo>
                  <a:cubicBezTo>
                    <a:pt x="1" y="0"/>
                    <a:pt x="1569" y="4431"/>
                    <a:pt x="2286" y="5777"/>
                  </a:cubicBezTo>
                  <a:cubicBezTo>
                    <a:pt x="2667" y="6422"/>
                    <a:pt x="3762" y="8427"/>
                    <a:pt x="4758" y="8427"/>
                  </a:cubicBezTo>
                  <a:cubicBezTo>
                    <a:pt x="5053" y="8427"/>
                    <a:pt x="5339" y="8251"/>
                    <a:pt x="5595" y="7812"/>
                  </a:cubicBezTo>
                  <a:cubicBezTo>
                    <a:pt x="6756" y="5663"/>
                    <a:pt x="4207" y="1877"/>
                    <a:pt x="3123" y="261"/>
                  </a:cubicBezTo>
                  <a:lnTo>
                    <a:pt x="3161" y="108"/>
                  </a:lnTo>
                  <a:cubicBezTo>
                    <a:pt x="2882" y="35"/>
                    <a:pt x="2638" y="0"/>
                    <a:pt x="24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33"/>
            <p:cNvSpPr/>
            <p:nvPr/>
          </p:nvSpPr>
          <p:spPr>
            <a:xfrm>
              <a:off x="2059825" y="1330725"/>
              <a:ext cx="256825" cy="166800"/>
            </a:xfrm>
            <a:custGeom>
              <a:avLst/>
              <a:gdLst/>
              <a:ahLst/>
              <a:cxnLst/>
              <a:rect l="l" t="t" r="r" b="b"/>
              <a:pathLst>
                <a:path w="10273" h="6672" extrusionOk="0">
                  <a:moveTo>
                    <a:pt x="6729" y="1"/>
                  </a:moveTo>
                  <a:cubicBezTo>
                    <a:pt x="4439" y="1"/>
                    <a:pt x="1416" y="1436"/>
                    <a:pt x="381" y="2458"/>
                  </a:cubicBezTo>
                  <a:lnTo>
                    <a:pt x="1" y="3542"/>
                  </a:lnTo>
                  <a:cubicBezTo>
                    <a:pt x="140" y="5616"/>
                    <a:pt x="2499" y="6671"/>
                    <a:pt x="4574" y="6671"/>
                  </a:cubicBezTo>
                  <a:cubicBezTo>
                    <a:pt x="5335" y="6671"/>
                    <a:pt x="6059" y="6529"/>
                    <a:pt x="6620" y="6243"/>
                  </a:cubicBezTo>
                  <a:cubicBezTo>
                    <a:pt x="8256" y="5482"/>
                    <a:pt x="10272" y="3086"/>
                    <a:pt x="9188" y="1146"/>
                  </a:cubicBezTo>
                  <a:cubicBezTo>
                    <a:pt x="8719" y="318"/>
                    <a:pt x="7805" y="1"/>
                    <a:pt x="67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33"/>
            <p:cNvSpPr/>
            <p:nvPr/>
          </p:nvSpPr>
          <p:spPr>
            <a:xfrm>
              <a:off x="2002300" y="1349400"/>
              <a:ext cx="114625" cy="210275"/>
            </a:xfrm>
            <a:custGeom>
              <a:avLst/>
              <a:gdLst/>
              <a:ahLst/>
              <a:cxnLst/>
              <a:rect l="l" t="t" r="r" b="b"/>
              <a:pathLst>
                <a:path w="4585" h="8411" extrusionOk="0">
                  <a:moveTo>
                    <a:pt x="2962" y="0"/>
                  </a:moveTo>
                  <a:cubicBezTo>
                    <a:pt x="1556" y="0"/>
                    <a:pt x="1" y="8281"/>
                    <a:pt x="324" y="8406"/>
                  </a:cubicBezTo>
                  <a:cubicBezTo>
                    <a:pt x="332" y="8409"/>
                    <a:pt x="340" y="8411"/>
                    <a:pt x="349" y="8411"/>
                  </a:cubicBezTo>
                  <a:cubicBezTo>
                    <a:pt x="996" y="8411"/>
                    <a:pt x="4584" y="1145"/>
                    <a:pt x="3215" y="94"/>
                  </a:cubicBezTo>
                  <a:cubicBezTo>
                    <a:pt x="3132" y="30"/>
                    <a:pt x="3047" y="0"/>
                    <a:pt x="29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33"/>
            <p:cNvSpPr/>
            <p:nvPr/>
          </p:nvSpPr>
          <p:spPr>
            <a:xfrm>
              <a:off x="2064600" y="1202325"/>
              <a:ext cx="118425" cy="158000"/>
            </a:xfrm>
            <a:custGeom>
              <a:avLst/>
              <a:gdLst/>
              <a:ahLst/>
              <a:cxnLst/>
              <a:rect l="l" t="t" r="r" b="b"/>
              <a:pathLst>
                <a:path w="4737" h="6320" extrusionOk="0">
                  <a:moveTo>
                    <a:pt x="497" y="0"/>
                  </a:moveTo>
                  <a:cubicBezTo>
                    <a:pt x="473" y="0"/>
                    <a:pt x="447" y="8"/>
                    <a:pt x="418" y="24"/>
                  </a:cubicBezTo>
                  <a:cubicBezTo>
                    <a:pt x="0" y="252"/>
                    <a:pt x="114" y="4246"/>
                    <a:pt x="171" y="6263"/>
                  </a:cubicBezTo>
                  <a:lnTo>
                    <a:pt x="495" y="6320"/>
                  </a:lnTo>
                  <a:cubicBezTo>
                    <a:pt x="1997" y="4741"/>
                    <a:pt x="4736" y="1583"/>
                    <a:pt x="4242" y="1108"/>
                  </a:cubicBezTo>
                  <a:cubicBezTo>
                    <a:pt x="4218" y="1086"/>
                    <a:pt x="4189" y="1076"/>
                    <a:pt x="4156" y="1076"/>
                  </a:cubicBezTo>
                  <a:cubicBezTo>
                    <a:pt x="3535" y="1076"/>
                    <a:pt x="1273" y="4577"/>
                    <a:pt x="552" y="5768"/>
                  </a:cubicBezTo>
                  <a:cubicBezTo>
                    <a:pt x="479" y="4072"/>
                    <a:pt x="1052" y="0"/>
                    <a:pt x="4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33"/>
            <p:cNvSpPr/>
            <p:nvPr/>
          </p:nvSpPr>
          <p:spPr>
            <a:xfrm>
              <a:off x="1875325" y="1263875"/>
              <a:ext cx="84200" cy="75450"/>
            </a:xfrm>
            <a:custGeom>
              <a:avLst/>
              <a:gdLst/>
              <a:ahLst/>
              <a:cxnLst/>
              <a:rect l="l" t="t" r="r" b="b"/>
              <a:pathLst>
                <a:path w="3368" h="3018" extrusionOk="0">
                  <a:moveTo>
                    <a:pt x="1479" y="0"/>
                  </a:moveTo>
                  <a:cubicBezTo>
                    <a:pt x="939" y="0"/>
                    <a:pt x="532" y="434"/>
                    <a:pt x="305" y="1024"/>
                  </a:cubicBezTo>
                  <a:cubicBezTo>
                    <a:pt x="1" y="1746"/>
                    <a:pt x="381" y="2602"/>
                    <a:pt x="1142" y="2907"/>
                  </a:cubicBezTo>
                  <a:cubicBezTo>
                    <a:pt x="1335" y="2982"/>
                    <a:pt x="1532" y="3017"/>
                    <a:pt x="1724" y="3017"/>
                  </a:cubicBezTo>
                  <a:cubicBezTo>
                    <a:pt x="2310" y="3017"/>
                    <a:pt x="2848" y="2685"/>
                    <a:pt x="3063" y="2127"/>
                  </a:cubicBezTo>
                  <a:cubicBezTo>
                    <a:pt x="3367" y="1404"/>
                    <a:pt x="2702" y="396"/>
                    <a:pt x="1922" y="91"/>
                  </a:cubicBezTo>
                  <a:cubicBezTo>
                    <a:pt x="1766" y="29"/>
                    <a:pt x="1618" y="0"/>
                    <a:pt x="14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33"/>
            <p:cNvSpPr/>
            <p:nvPr/>
          </p:nvSpPr>
          <p:spPr>
            <a:xfrm>
              <a:off x="1899100" y="1285300"/>
              <a:ext cx="37600" cy="34850"/>
            </a:xfrm>
            <a:custGeom>
              <a:avLst/>
              <a:gdLst/>
              <a:ahLst/>
              <a:cxnLst/>
              <a:rect l="l" t="t" r="r" b="b"/>
              <a:pathLst>
                <a:path w="1504" h="1394" extrusionOk="0">
                  <a:moveTo>
                    <a:pt x="725" y="1"/>
                  </a:moveTo>
                  <a:cubicBezTo>
                    <a:pt x="412" y="1"/>
                    <a:pt x="127" y="232"/>
                    <a:pt x="77" y="566"/>
                  </a:cubicBezTo>
                  <a:cubicBezTo>
                    <a:pt x="1" y="946"/>
                    <a:pt x="229" y="1308"/>
                    <a:pt x="590" y="1384"/>
                  </a:cubicBezTo>
                  <a:cubicBezTo>
                    <a:pt x="622" y="1390"/>
                    <a:pt x="654" y="1393"/>
                    <a:pt x="686" y="1393"/>
                  </a:cubicBezTo>
                  <a:cubicBezTo>
                    <a:pt x="1035" y="1393"/>
                    <a:pt x="1375" y="1029"/>
                    <a:pt x="1427" y="680"/>
                  </a:cubicBezTo>
                  <a:cubicBezTo>
                    <a:pt x="1503" y="300"/>
                    <a:pt x="1218" y="71"/>
                    <a:pt x="857" y="14"/>
                  </a:cubicBezTo>
                  <a:cubicBezTo>
                    <a:pt x="813" y="5"/>
                    <a:pt x="769" y="1"/>
                    <a:pt x="7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33"/>
            <p:cNvSpPr/>
            <p:nvPr/>
          </p:nvSpPr>
          <p:spPr>
            <a:xfrm>
              <a:off x="1895775" y="1499450"/>
              <a:ext cx="43775" cy="39150"/>
            </a:xfrm>
            <a:custGeom>
              <a:avLst/>
              <a:gdLst/>
              <a:ahLst/>
              <a:cxnLst/>
              <a:rect l="l" t="t" r="r" b="b"/>
              <a:pathLst>
                <a:path w="1751" h="1566" extrusionOk="0">
                  <a:moveTo>
                    <a:pt x="776" y="0"/>
                  </a:moveTo>
                  <a:cubicBezTo>
                    <a:pt x="491" y="0"/>
                    <a:pt x="274" y="219"/>
                    <a:pt x="153" y="521"/>
                  </a:cubicBezTo>
                  <a:cubicBezTo>
                    <a:pt x="1" y="902"/>
                    <a:pt x="210" y="1358"/>
                    <a:pt x="609" y="1510"/>
                  </a:cubicBezTo>
                  <a:cubicBezTo>
                    <a:pt x="708" y="1548"/>
                    <a:pt x="808" y="1566"/>
                    <a:pt x="906" y="1566"/>
                  </a:cubicBezTo>
                  <a:cubicBezTo>
                    <a:pt x="1207" y="1566"/>
                    <a:pt x="1484" y="1398"/>
                    <a:pt x="1598" y="1111"/>
                  </a:cubicBezTo>
                  <a:cubicBezTo>
                    <a:pt x="1751" y="730"/>
                    <a:pt x="1408" y="198"/>
                    <a:pt x="1009" y="46"/>
                  </a:cubicBezTo>
                  <a:cubicBezTo>
                    <a:pt x="927" y="15"/>
                    <a:pt x="849" y="0"/>
                    <a:pt x="7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33"/>
            <p:cNvSpPr/>
            <p:nvPr/>
          </p:nvSpPr>
          <p:spPr>
            <a:xfrm>
              <a:off x="1908150" y="1510400"/>
              <a:ext cx="20000" cy="18375"/>
            </a:xfrm>
            <a:custGeom>
              <a:avLst/>
              <a:gdLst/>
              <a:ahLst/>
              <a:cxnLst/>
              <a:rect l="l" t="t" r="r" b="b"/>
              <a:pathLst>
                <a:path w="800" h="735" extrusionOk="0">
                  <a:moveTo>
                    <a:pt x="391" y="1"/>
                  </a:moveTo>
                  <a:cubicBezTo>
                    <a:pt x="225" y="1"/>
                    <a:pt x="72" y="126"/>
                    <a:pt x="38" y="312"/>
                  </a:cubicBezTo>
                  <a:cubicBezTo>
                    <a:pt x="0" y="502"/>
                    <a:pt x="133" y="692"/>
                    <a:pt x="324" y="730"/>
                  </a:cubicBezTo>
                  <a:cubicBezTo>
                    <a:pt x="339" y="733"/>
                    <a:pt x="354" y="734"/>
                    <a:pt x="370" y="734"/>
                  </a:cubicBezTo>
                  <a:cubicBezTo>
                    <a:pt x="546" y="734"/>
                    <a:pt x="726" y="543"/>
                    <a:pt x="761" y="369"/>
                  </a:cubicBezTo>
                  <a:cubicBezTo>
                    <a:pt x="799" y="159"/>
                    <a:pt x="647" y="45"/>
                    <a:pt x="457" y="7"/>
                  </a:cubicBezTo>
                  <a:cubicBezTo>
                    <a:pt x="435" y="3"/>
                    <a:pt x="413" y="1"/>
                    <a:pt x="3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33"/>
            <p:cNvSpPr/>
            <p:nvPr/>
          </p:nvSpPr>
          <p:spPr>
            <a:xfrm>
              <a:off x="2089325" y="1563750"/>
              <a:ext cx="39950" cy="38675"/>
            </a:xfrm>
            <a:custGeom>
              <a:avLst/>
              <a:gdLst/>
              <a:ahLst/>
              <a:cxnLst/>
              <a:rect l="l" t="t" r="r" b="b"/>
              <a:pathLst>
                <a:path w="1598" h="1547" extrusionOk="0">
                  <a:moveTo>
                    <a:pt x="789" y="0"/>
                  </a:moveTo>
                  <a:cubicBezTo>
                    <a:pt x="400" y="0"/>
                    <a:pt x="74" y="311"/>
                    <a:pt x="38" y="707"/>
                  </a:cubicBezTo>
                  <a:cubicBezTo>
                    <a:pt x="0" y="1145"/>
                    <a:pt x="304" y="1525"/>
                    <a:pt x="723" y="1544"/>
                  </a:cubicBezTo>
                  <a:cubicBezTo>
                    <a:pt x="739" y="1546"/>
                    <a:pt x="754" y="1546"/>
                    <a:pt x="770" y="1546"/>
                  </a:cubicBezTo>
                  <a:cubicBezTo>
                    <a:pt x="1170" y="1546"/>
                    <a:pt x="1523" y="1090"/>
                    <a:pt x="1560" y="669"/>
                  </a:cubicBezTo>
                  <a:cubicBezTo>
                    <a:pt x="1598" y="251"/>
                    <a:pt x="1255" y="42"/>
                    <a:pt x="856" y="4"/>
                  </a:cubicBezTo>
                  <a:cubicBezTo>
                    <a:pt x="834" y="1"/>
                    <a:pt x="811" y="0"/>
                    <a:pt x="7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33"/>
            <p:cNvSpPr/>
            <p:nvPr/>
          </p:nvSpPr>
          <p:spPr>
            <a:xfrm>
              <a:off x="2099775" y="1574250"/>
              <a:ext cx="19050" cy="17700"/>
            </a:xfrm>
            <a:custGeom>
              <a:avLst/>
              <a:gdLst/>
              <a:ahLst/>
              <a:cxnLst/>
              <a:rect l="l" t="t" r="r" b="b"/>
              <a:pathLst>
                <a:path w="762" h="708" extrusionOk="0">
                  <a:moveTo>
                    <a:pt x="379" y="0"/>
                  </a:moveTo>
                  <a:cubicBezTo>
                    <a:pt x="367" y="0"/>
                    <a:pt x="355" y="1"/>
                    <a:pt x="343" y="2"/>
                  </a:cubicBezTo>
                  <a:cubicBezTo>
                    <a:pt x="134" y="21"/>
                    <a:pt x="1" y="192"/>
                    <a:pt x="20" y="401"/>
                  </a:cubicBezTo>
                  <a:cubicBezTo>
                    <a:pt x="37" y="579"/>
                    <a:pt x="272" y="708"/>
                    <a:pt x="458" y="708"/>
                  </a:cubicBezTo>
                  <a:cubicBezTo>
                    <a:pt x="471" y="708"/>
                    <a:pt x="483" y="707"/>
                    <a:pt x="495" y="706"/>
                  </a:cubicBezTo>
                  <a:cubicBezTo>
                    <a:pt x="704" y="687"/>
                    <a:pt x="761" y="496"/>
                    <a:pt x="742" y="306"/>
                  </a:cubicBezTo>
                  <a:cubicBezTo>
                    <a:pt x="725" y="128"/>
                    <a:pt x="557" y="0"/>
                    <a:pt x="3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33"/>
            <p:cNvSpPr/>
            <p:nvPr/>
          </p:nvSpPr>
          <p:spPr>
            <a:xfrm>
              <a:off x="2199625" y="1362050"/>
              <a:ext cx="84675" cy="73900"/>
            </a:xfrm>
            <a:custGeom>
              <a:avLst/>
              <a:gdLst/>
              <a:ahLst/>
              <a:cxnLst/>
              <a:rect l="l" t="t" r="r" b="b"/>
              <a:pathLst>
                <a:path w="3387" h="2956" extrusionOk="0">
                  <a:moveTo>
                    <a:pt x="1659" y="0"/>
                  </a:moveTo>
                  <a:cubicBezTo>
                    <a:pt x="1063" y="0"/>
                    <a:pt x="493" y="379"/>
                    <a:pt x="267" y="996"/>
                  </a:cubicBezTo>
                  <a:cubicBezTo>
                    <a:pt x="1" y="1776"/>
                    <a:pt x="362" y="2632"/>
                    <a:pt x="1104" y="2898"/>
                  </a:cubicBezTo>
                  <a:cubicBezTo>
                    <a:pt x="1214" y="2937"/>
                    <a:pt x="1328" y="2955"/>
                    <a:pt x="1445" y="2955"/>
                  </a:cubicBezTo>
                  <a:cubicBezTo>
                    <a:pt x="2122" y="2955"/>
                    <a:pt x="2877" y="2348"/>
                    <a:pt x="3120" y="1700"/>
                  </a:cubicBezTo>
                  <a:cubicBezTo>
                    <a:pt x="3387" y="920"/>
                    <a:pt x="2873" y="368"/>
                    <a:pt x="2131" y="83"/>
                  </a:cubicBezTo>
                  <a:cubicBezTo>
                    <a:pt x="1976" y="27"/>
                    <a:pt x="1816" y="0"/>
                    <a:pt x="16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33"/>
            <p:cNvSpPr/>
            <p:nvPr/>
          </p:nvSpPr>
          <p:spPr>
            <a:xfrm>
              <a:off x="2221975" y="1382450"/>
              <a:ext cx="37600" cy="34650"/>
            </a:xfrm>
            <a:custGeom>
              <a:avLst/>
              <a:gdLst/>
              <a:ahLst/>
              <a:cxnLst/>
              <a:rect l="l" t="t" r="r" b="b"/>
              <a:pathLst>
                <a:path w="1504" h="1386" extrusionOk="0">
                  <a:moveTo>
                    <a:pt x="747" y="0"/>
                  </a:moveTo>
                  <a:cubicBezTo>
                    <a:pt x="409" y="0"/>
                    <a:pt x="110" y="234"/>
                    <a:pt x="58" y="560"/>
                  </a:cubicBezTo>
                  <a:cubicBezTo>
                    <a:pt x="1" y="922"/>
                    <a:pt x="400" y="1321"/>
                    <a:pt x="781" y="1378"/>
                  </a:cubicBezTo>
                  <a:cubicBezTo>
                    <a:pt x="814" y="1383"/>
                    <a:pt x="845" y="1385"/>
                    <a:pt x="875" y="1385"/>
                  </a:cubicBezTo>
                  <a:cubicBezTo>
                    <a:pt x="1196" y="1385"/>
                    <a:pt x="1375" y="1119"/>
                    <a:pt x="1427" y="788"/>
                  </a:cubicBezTo>
                  <a:cubicBezTo>
                    <a:pt x="1504" y="427"/>
                    <a:pt x="1237" y="66"/>
                    <a:pt x="857" y="9"/>
                  </a:cubicBezTo>
                  <a:cubicBezTo>
                    <a:pt x="820" y="3"/>
                    <a:pt x="783" y="0"/>
                    <a:pt x="7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D9C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00"/>
          </a:p>
        </p:txBody>
      </p:sp>
      <p:grpSp>
        <p:nvGrpSpPr>
          <p:cNvPr id="10" name="群組 9"/>
          <p:cNvGrpSpPr/>
          <p:nvPr/>
        </p:nvGrpSpPr>
        <p:grpSpPr>
          <a:xfrm>
            <a:off x="660242" y="1009650"/>
            <a:ext cx="7823517" cy="3767882"/>
            <a:chOff x="888367" y="1512802"/>
            <a:chExt cx="15647033" cy="7535763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317426" y="1960833"/>
              <a:ext cx="15217974" cy="707521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1317426" y="2244992"/>
              <a:ext cx="14684575" cy="6506892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 rot="-780715">
              <a:off x="888367" y="7010225"/>
              <a:ext cx="2095490" cy="203834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14375767" y="1512802"/>
              <a:ext cx="1232995" cy="1658061"/>
            </a:xfrm>
            <a:prstGeom prst="rect">
              <a:avLst/>
            </a:prstGeom>
          </p:spPr>
        </p:pic>
      </p:grpSp>
      <p:sp>
        <p:nvSpPr>
          <p:cNvPr id="12" name="TextBox 9"/>
          <p:cNvSpPr txBox="1"/>
          <p:nvPr/>
        </p:nvSpPr>
        <p:spPr>
          <a:xfrm>
            <a:off x="1746178" y="438150"/>
            <a:ext cx="5683322" cy="5642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dist">
              <a:lnSpc>
                <a:spcPts val="2200"/>
              </a:lnSpc>
            </a:pPr>
            <a:r>
              <a:rPr lang="zh-TW" altLang="en-US" sz="16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國立臺中教育大學英語學系 </a:t>
            </a:r>
            <a:r>
              <a:rPr lang="en-US" altLang="zh-TW" sz="16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|</a:t>
            </a:r>
            <a:r>
              <a:rPr lang="zh-TW" altLang="en-US" sz="16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 國小雙語教學教師社群基地計畫</a:t>
            </a:r>
            <a:endParaRPr lang="en-US" altLang="zh-TW" sz="16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2200"/>
              </a:lnSpc>
            </a:pPr>
            <a:r>
              <a:rPr lang="zh-TW" altLang="en-US" sz="1600" b="1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參與本次共</a:t>
            </a:r>
            <a:r>
              <a:rPr lang="zh-TW" altLang="en-US" sz="16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備教師名冊</a:t>
            </a:r>
            <a:endParaRPr lang="en-US" sz="16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sp>
        <p:nvSpPr>
          <p:cNvPr id="13" name="TextBox 9"/>
          <p:cNvSpPr txBox="1"/>
          <p:nvPr/>
        </p:nvSpPr>
        <p:spPr>
          <a:xfrm>
            <a:off x="1769038" y="1639492"/>
            <a:ext cx="2590800" cy="2680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臺中市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東  區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大智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  施冠宇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組長</a:t>
            </a: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臺中市龍井區龍海國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小  王梅華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主任</a:t>
            </a: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中市西  區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忠孝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  朱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怡苹老師</a:t>
            </a: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臺中市南屯區惠文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  盧炳仁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老師</a:t>
            </a: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臺中市南屯區惠文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  王景萱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老師</a:t>
            </a: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雲林縣斗六市雲林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  文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湘娥老師</a:t>
            </a: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彰化縣員林市員林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  吳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慧忻老師</a:t>
            </a: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臺中市北屯區廍子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  許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孆尹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老師</a:t>
            </a:r>
            <a:endParaRPr lang="en-US" altLang="zh-TW" sz="1000" b="1" dirty="0" smtClean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臺中市太平區太平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  林慧寧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老師</a:t>
            </a: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臺南市永康區五王國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小  張智惠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老師</a:t>
            </a: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新北市樹林區文林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  陳思婷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老師</a:t>
            </a:r>
            <a:endParaRPr lang="en-US" altLang="zh-TW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sp>
        <p:nvSpPr>
          <p:cNvPr id="15" name="TextBox 9"/>
          <p:cNvSpPr txBox="1"/>
          <p:nvPr/>
        </p:nvSpPr>
        <p:spPr>
          <a:xfrm>
            <a:off x="4772909" y="1642905"/>
            <a:ext cx="2590800" cy="24365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彰化縣大村鄉大村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  張雅茹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老師</a:t>
            </a: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雲林縣元長鄉新生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  廖姿惠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老師</a:t>
            </a: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南投縣名間鄉弓鞋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  柯佩華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老師</a:t>
            </a: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國立清華大學附設實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小  莊惠涓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老師</a:t>
            </a: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臺中市和平區中坑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  劉素玉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老師</a:t>
            </a: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臺中市龍井區龍津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  薛淑芬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老師</a:t>
            </a: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臺中市南屯區永春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  吳靜怡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老師</a:t>
            </a: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臺中市太平區新高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  黃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祺淳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老師</a:t>
            </a:r>
            <a:endParaRPr lang="en-US" altLang="zh-TW" sz="1000" b="1" dirty="0" smtClean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臺中市清水區大秀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  陳瑞敬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老師</a:t>
            </a: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南投縣南投市康壽國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小  李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韶齡主任</a:t>
            </a:r>
            <a:endParaRPr lang="en-US" altLang="zh-TW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5239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zh-TW">
                <a:latin typeface="DFKai-SB"/>
                <a:ea typeface="DFKai-SB"/>
                <a:cs typeface="DFKai-SB"/>
                <a:sym typeface="DFKai-SB"/>
              </a:rPr>
              <a:t>彈性學習定義</a:t>
            </a:r>
            <a:endParaRPr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315" name="Google Shape;315;p4"/>
          <p:cNvSpPr/>
          <p:nvPr/>
        </p:nvSpPr>
        <p:spPr>
          <a:xfrm>
            <a:off x="969632" y="1152475"/>
            <a:ext cx="7014491" cy="332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一、彈性學習課程由學校自行規劃辦理全校性、全年級或班群學習活動，提升學生學習興趣並鼓勵適性發展，</a:t>
            </a:r>
            <a:r>
              <a:rPr lang="zh-TW" sz="14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落實學校本位及特色課程</a:t>
            </a: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。依照學校及各學習階段的學生特性，可選擇</a:t>
            </a:r>
            <a:r>
              <a:rPr lang="zh-TW" sz="14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統整性主題／專題／議題探究</a:t>
            </a: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、社團活動與技藝課程、特殊需求領域課程或是其他類課程進行規劃，經學校課程發展委員會通過後實 施。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二、</a:t>
            </a:r>
            <a:r>
              <a:rPr lang="zh-TW" sz="14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彈性學習課程可以跨領域／科目或結合各項議題</a:t>
            </a: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，發展「</a:t>
            </a:r>
            <a:r>
              <a:rPr lang="zh-TW" sz="14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統整</a:t>
            </a: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性主題／專題／議題探究課程」，強化知能整合與生活運用能 力。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三、「社團活動」可開設跨領域／科目相關的學習活動，讓學生依興趣及能力分組選修，與其他班級學生共同上課。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四、「技藝課程」部分，以促進手眼身心等感官統合、習得生活 需實用技能、培養勞動神聖精神、探索人與科技及工作世界的 關係之課程為主，例如可開設作物栽種，運用機具、材料和資 料進行創意設計與製作課程，或開設與技術型高級中等學校各 群科技能領域專業與實習科目銜接的技藝課程等，讓學生依照 興趣與性向自由選修。</a:t>
            </a:r>
            <a:endParaRPr/>
          </a:p>
        </p:txBody>
      </p:sp>
      <p:sp>
        <p:nvSpPr>
          <p:cNvPr id="316" name="Google Shape;316;p4"/>
          <p:cNvSpPr txBox="1"/>
          <p:nvPr/>
        </p:nvSpPr>
        <p:spPr>
          <a:xfrm>
            <a:off x="1319437" y="4324862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</a:pPr>
            <a:r>
              <a:rPr lang="zh-TW" sz="33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主要目標: 連結各學科的關連性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18bdc34a621_0_7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22" name="Google Shape;322;g18bdc34a621_0_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3225" y="91150"/>
            <a:ext cx="750526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" name="Google Shape;327;g18bdc34a621_0_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7781878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Google Shape;332;g18bdc34a621_0_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8400" y="239900"/>
            <a:ext cx="6950450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5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zh-TW">
                <a:latin typeface="DFKai-SB"/>
                <a:ea typeface="DFKai-SB"/>
                <a:cs typeface="DFKai-SB"/>
                <a:sym typeface="DFKai-SB"/>
              </a:rPr>
              <a:t>跨領域統整的方式</a:t>
            </a:r>
            <a:endParaRPr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338" name="Google Shape;338;p5"/>
          <p:cNvSpPr/>
          <p:nvPr/>
        </p:nvSpPr>
        <p:spPr>
          <a:xfrm>
            <a:off x="1319437" y="1152475"/>
            <a:ext cx="666468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9" name="Google Shape;339;p5"/>
          <p:cNvPicPr preferRelativeResize="0"/>
          <p:nvPr/>
        </p:nvPicPr>
        <p:blipFill rotWithShape="1">
          <a:blip r:embed="rId3">
            <a:alphaModFix/>
          </a:blip>
          <a:srcRect l="50366" t="32380" r="32036" b="42040"/>
          <a:stretch/>
        </p:blipFill>
        <p:spPr>
          <a:xfrm>
            <a:off x="713225" y="1460251"/>
            <a:ext cx="1865055" cy="1626616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5"/>
          <p:cNvSpPr txBox="1"/>
          <p:nvPr/>
        </p:nvSpPr>
        <p:spPr>
          <a:xfrm>
            <a:off x="941685" y="3954651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</a:pPr>
            <a:r>
              <a:rPr lang="zh-TW" sz="33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主要目標: 連結各學科的關連性</a:t>
            </a:r>
            <a:endParaRPr/>
          </a:p>
        </p:txBody>
      </p:sp>
      <p:pic>
        <p:nvPicPr>
          <p:cNvPr id="341" name="Google Shape;341;p5"/>
          <p:cNvPicPr preferRelativeResize="0"/>
          <p:nvPr/>
        </p:nvPicPr>
        <p:blipFill rotWithShape="1">
          <a:blip r:embed="rId4">
            <a:alphaModFix/>
          </a:blip>
          <a:srcRect l="88578" t="33574" r="-328" b="40830"/>
          <a:stretch/>
        </p:blipFill>
        <p:spPr>
          <a:xfrm>
            <a:off x="5480263" y="1825111"/>
            <a:ext cx="1386942" cy="1541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5"/>
          <p:cNvPicPr preferRelativeResize="0"/>
          <p:nvPr/>
        </p:nvPicPr>
        <p:blipFill rotWithShape="1">
          <a:blip r:embed="rId4">
            <a:alphaModFix/>
          </a:blip>
          <a:srcRect l="32625" t="32992" r="49215" b="41411"/>
          <a:stretch/>
        </p:blipFill>
        <p:spPr>
          <a:xfrm>
            <a:off x="3364673" y="1136153"/>
            <a:ext cx="1672863" cy="1411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5"/>
          <p:cNvPicPr preferRelativeResize="0"/>
          <p:nvPr/>
        </p:nvPicPr>
        <p:blipFill rotWithShape="1">
          <a:blip r:embed="rId4">
            <a:alphaModFix/>
          </a:blip>
          <a:srcRect l="69228" t="32797" r="13036" b="41606"/>
          <a:stretch/>
        </p:blipFill>
        <p:spPr>
          <a:xfrm>
            <a:off x="2945719" y="2595689"/>
            <a:ext cx="1509680" cy="13044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Gardening in the Greenhouse for Kids by Slidesgo">
  <a:themeElements>
    <a:clrScheme name="Simple Light">
      <a:dk1>
        <a:srgbClr val="000000"/>
      </a:dk1>
      <a:lt1>
        <a:srgbClr val="FFFFFF"/>
      </a:lt1>
      <a:dk2>
        <a:srgbClr val="666666"/>
      </a:dk2>
      <a:lt2>
        <a:srgbClr val="434343"/>
      </a:lt2>
      <a:accent1>
        <a:srgbClr val="2B3F3C"/>
      </a:accent1>
      <a:accent2>
        <a:srgbClr val="7A8440"/>
      </a:accent2>
      <a:accent3>
        <a:srgbClr val="A7AF5D"/>
      </a:accent3>
      <a:accent4>
        <a:srgbClr val="52918B"/>
      </a:accent4>
      <a:accent5>
        <a:srgbClr val="9DD1CD"/>
      </a:accent5>
      <a:accent6>
        <a:srgbClr val="E48E1E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2319</Words>
  <Application>Microsoft Office PowerPoint</Application>
  <PresentationFormat>如螢幕大小 (16:9)</PresentationFormat>
  <Paragraphs>323</Paragraphs>
  <Slides>42</Slides>
  <Notes>37</Notes>
  <HiddenSlides>0</HiddenSlides>
  <MMClips>0</MMClips>
  <ScaleCrop>false</ScaleCrop>
  <HeadingPairs>
    <vt:vector size="6" baseType="variant">
      <vt:variant>
        <vt:lpstr>使用字型</vt:lpstr>
      </vt:variant>
      <vt:variant>
        <vt:i4>15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42</vt:i4>
      </vt:variant>
    </vt:vector>
  </HeadingPairs>
  <TitlesOfParts>
    <vt:vector size="58" baseType="lpstr">
      <vt:lpstr>Times New Roman</vt:lpstr>
      <vt:lpstr>KG Primary Penmanship</vt:lpstr>
      <vt:lpstr>MS UI Gothic</vt:lpstr>
      <vt:lpstr>Chewy</vt:lpstr>
      <vt:lpstr>Calibri</vt:lpstr>
      <vt:lpstr>Arial</vt:lpstr>
      <vt:lpstr>DFKai-SB</vt:lpstr>
      <vt:lpstr>Lato</vt:lpstr>
      <vt:lpstr>Roboto Condensed Light</vt:lpstr>
      <vt:lpstr>Microsoft JhengHei</vt:lpstr>
      <vt:lpstr>新細明體</vt:lpstr>
      <vt:lpstr>Aharoni</vt:lpstr>
      <vt:lpstr>Comic Sans MS</vt:lpstr>
      <vt:lpstr>Gochi Hand</vt:lpstr>
      <vt:lpstr>Audiowide</vt:lpstr>
      <vt:lpstr>Gardening in the Greenhouse for Kids by Slidesgo</vt:lpstr>
      <vt:lpstr>PowerPoint 簡報</vt:lpstr>
      <vt:lpstr>My recipe 田園樂</vt:lpstr>
      <vt:lpstr>什麼是彈性學習課程?</vt:lpstr>
      <vt:lpstr>PowerPoint 簡報</vt:lpstr>
      <vt:lpstr>彈性學習定義</vt:lpstr>
      <vt:lpstr>PowerPoint 簡報</vt:lpstr>
      <vt:lpstr>PowerPoint 簡報</vt:lpstr>
      <vt:lpstr>PowerPoint 簡報</vt:lpstr>
      <vt:lpstr>跨領域統整的方式</vt:lpstr>
      <vt:lpstr>以永建國小英語實施彈性課程規劃為例                   --------學校特色:環境教育</vt:lpstr>
      <vt:lpstr>備課步驟</vt:lpstr>
      <vt:lpstr>學校有種植小田園，   你會想到什麼?</vt:lpstr>
      <vt:lpstr>PowerPoint 簡報</vt:lpstr>
      <vt:lpstr>學校有種植小田園，你會想到什麼?</vt:lpstr>
      <vt:lpstr>Step 1 這個主題縱向發展的主軸</vt:lpstr>
      <vt:lpstr>Step 1 確認主題與其他學科連結</vt:lpstr>
      <vt:lpstr>Step 2 了解相關各領域先備知識</vt:lpstr>
      <vt:lpstr>PowerPoint 簡報</vt:lpstr>
      <vt:lpstr>PowerPoint 簡報</vt:lpstr>
      <vt:lpstr>PowerPoint 簡報</vt:lpstr>
      <vt:lpstr>Step 3 訂學習目標</vt:lpstr>
      <vt:lpstr>學習目標的特性: 具體 </vt:lpstr>
      <vt:lpstr>學習目標的特性: 具體 </vt:lpstr>
      <vt:lpstr> 參考各領域的課綱</vt:lpstr>
      <vt:lpstr>Step 3 訂學習目標</vt:lpstr>
      <vt:lpstr>根據學習目標訂表現任務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Step 5 教學活動設計 </vt:lpstr>
      <vt:lpstr>Step 5 教學活動設計 </vt:lpstr>
      <vt:lpstr>Rubrics</vt:lpstr>
      <vt:lpstr>Step 6 語言鷹架 </vt:lpstr>
      <vt:lpstr>PowerPoint 簡報</vt:lpstr>
      <vt:lpstr>PowerPoint 簡報</vt:lpstr>
      <vt:lpstr>Thanks!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 recipe 田園樂</dc:title>
  <dc:creator>黃晶瑩</dc:creator>
  <cp:lastModifiedBy>NTCU BERC</cp:lastModifiedBy>
  <cp:revision>5</cp:revision>
  <dcterms:modified xsi:type="dcterms:W3CDTF">2022-11-14T03:17:12Z</dcterms:modified>
</cp:coreProperties>
</file>