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9" r:id="rId1"/>
  </p:sldMasterIdLst>
  <p:notesMasterIdLst>
    <p:notesMasterId r:id="rId26"/>
  </p:notesMasterIdLst>
  <p:sldIdLst>
    <p:sldId id="278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9" r:id="rId25"/>
  </p:sldIdLst>
  <p:sldSz cx="9144000" cy="5143500" type="screen16x9"/>
  <p:notesSz cx="6858000" cy="9144000"/>
  <p:embeddedFontLst>
    <p:embeddedFont>
      <p:font typeface="Audiowide" panose="02000503000000020004" pitchFamily="2" charset="0"/>
      <p:regular r:id="rId27"/>
    </p:embeddedFont>
    <p:embeddedFont>
      <p:font typeface="KG Primary Penmanship"/>
      <p:regular r:id="rId28"/>
    </p:embeddedFont>
    <p:embeddedFont>
      <p:font typeface="Nixie One" panose="02020500000000000000" charset="0"/>
      <p:regular r:id="rId29"/>
    </p:embeddedFont>
    <p:embeddedFont>
      <p:font typeface="MS UI Gothic" panose="020B0600070205080204" pitchFamily="34" charset="-128"/>
      <p:regular r:id="rId30"/>
    </p:embeddedFont>
    <p:embeddedFont>
      <p:font typeface="Varela Round" panose="02020500000000000000" charset="-79"/>
      <p:regular r:id="rId3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4A2C25BD-7711-4F68-A2D5-FF1D93D51A0C}">
  <a:tblStyle styleId="{4A2C25BD-7711-4F68-A2D5-FF1D93D51A0C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198" y="-2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2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1.fntdata"/><Relationship Id="rId30" Type="http://schemas.openxmlformats.org/officeDocument/2006/relationships/font" Target="fonts/font4.fntdata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3" name="Google Shape;193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g35f391192_0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0" name="Google Shape;270;g35f391192_0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g35ed75ccf_01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7" name="Google Shape;277;g35ed75ccf_01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g35f391192_0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3" name="Google Shape;283;g35f391192_0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g35ed75ccf_0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9" name="Google Shape;289;g35ed75ccf_0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g35f391192_0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4" name="Google Shape;304;g35f391192_0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g13d14f81731_1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0" name="Google Shape;310;g13d14f81731_1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g13c303bddf2_1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6" name="Google Shape;316;g13c303bddf2_1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g13d14f81731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3" name="Google Shape;323;g13d14f81731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g13d1f2eae2b_3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6" name="Google Shape;336;g13d1f2eae2b_3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g13c303bddf2_1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6" name="Google Shape;346;g13c303bddf2_1_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9" name="Google Shape;199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g13d1f2eae2b_3_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4" name="Google Shape;354;g13d1f2eae2b_3_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g13c303bddf2_1_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8" name="Google Shape;368;g13c303bddf2_1_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Google Shape;374;g13c303bddf2_1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5" name="Google Shape;375;g13c303bddf2_1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g35f391192_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6" name="Google Shape;206;g35f391192_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g35ed75ccf_0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1" name="Google Shape;211;g35ed75ccf_0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9" name="Google Shape;219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g35ed75ccf_0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5" name="Google Shape;225;g35ed75ccf_0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g13c303bddf2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7" name="Google Shape;237;g13c303bddf2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g35f391192_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6" name="Google Shape;256;g35f391192_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3" name="Google Shape;263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7209425" y="502200"/>
            <a:ext cx="206100" cy="206100"/>
          </a:xfrm>
          <a:prstGeom prst="ellipse">
            <a:avLst/>
          </a:prstGeom>
          <a:solidFill>
            <a:srgbClr val="00D1C6">
              <a:alpha val="869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1197475" y="-802775"/>
            <a:ext cx="6749100" cy="6749100"/>
          </a:xfrm>
          <a:prstGeom prst="ellipse">
            <a:avLst/>
          </a:prstGeom>
          <a:noFill/>
          <a:ln w="9525" cap="flat" cmpd="sng">
            <a:solidFill>
              <a:srgbClr val="A1BECC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>
            <a:off x="2255425" y="1991825"/>
            <a:ext cx="4633200" cy="115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  <p:sp>
        <p:nvSpPr>
          <p:cNvPr id="13" name="Google Shape;13;p2"/>
          <p:cNvSpPr/>
          <p:nvPr/>
        </p:nvSpPr>
        <p:spPr>
          <a:xfrm>
            <a:off x="267550" y="-886750"/>
            <a:ext cx="2347200" cy="2347200"/>
          </a:xfrm>
          <a:prstGeom prst="donut">
            <a:avLst>
              <a:gd name="adj" fmla="val 29778"/>
            </a:avLst>
          </a:prstGeom>
          <a:solidFill>
            <a:srgbClr val="00D1C6">
              <a:alpha val="869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14;p2"/>
          <p:cNvSpPr/>
          <p:nvPr/>
        </p:nvSpPr>
        <p:spPr>
          <a:xfrm>
            <a:off x="8348875" y="2882375"/>
            <a:ext cx="978600" cy="978600"/>
          </a:xfrm>
          <a:prstGeom prst="ellipse">
            <a:avLst/>
          </a:prstGeom>
          <a:solidFill>
            <a:srgbClr val="ED4A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5;p2"/>
          <p:cNvSpPr/>
          <p:nvPr/>
        </p:nvSpPr>
        <p:spPr>
          <a:xfrm>
            <a:off x="2255425" y="541800"/>
            <a:ext cx="657600" cy="657600"/>
          </a:xfrm>
          <a:prstGeom prst="ellipse">
            <a:avLst/>
          </a:prstGeom>
          <a:solidFill>
            <a:srgbClr val="00ACC3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6;p2"/>
          <p:cNvSpPr/>
          <p:nvPr/>
        </p:nvSpPr>
        <p:spPr>
          <a:xfrm>
            <a:off x="6752750" y="3465100"/>
            <a:ext cx="2284200" cy="2284200"/>
          </a:xfrm>
          <a:prstGeom prst="donut">
            <a:avLst>
              <a:gd name="adj" fmla="val 11909"/>
            </a:avLst>
          </a:prstGeom>
          <a:solidFill>
            <a:srgbClr val="F8BB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" name="Google Shape;17;p2"/>
          <p:cNvSpPr/>
          <p:nvPr/>
        </p:nvSpPr>
        <p:spPr>
          <a:xfrm>
            <a:off x="137775" y="3193200"/>
            <a:ext cx="657600" cy="657600"/>
          </a:xfrm>
          <a:prstGeom prst="ellipse">
            <a:avLst/>
          </a:prstGeom>
          <a:solidFill>
            <a:srgbClr val="BBCD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" name="Google Shape;18;p2"/>
          <p:cNvSpPr/>
          <p:nvPr/>
        </p:nvSpPr>
        <p:spPr>
          <a:xfrm>
            <a:off x="376550" y="4217275"/>
            <a:ext cx="1207800" cy="1207800"/>
          </a:xfrm>
          <a:prstGeom prst="donut">
            <a:avLst>
              <a:gd name="adj" fmla="val 42915"/>
            </a:avLst>
          </a:prstGeom>
          <a:solidFill>
            <a:srgbClr val="65BB48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" name="Google Shape;19;p2"/>
          <p:cNvSpPr/>
          <p:nvPr/>
        </p:nvSpPr>
        <p:spPr>
          <a:xfrm>
            <a:off x="8244625" y="2541950"/>
            <a:ext cx="304800" cy="304800"/>
          </a:xfrm>
          <a:prstGeom prst="ellipse">
            <a:avLst/>
          </a:prstGeom>
          <a:solidFill>
            <a:srgbClr val="E8004C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" name="Google Shape;20;p2"/>
          <p:cNvSpPr/>
          <p:nvPr/>
        </p:nvSpPr>
        <p:spPr>
          <a:xfrm>
            <a:off x="7598775" y="-300250"/>
            <a:ext cx="1370700" cy="1370700"/>
          </a:xfrm>
          <a:prstGeom prst="ellipse">
            <a:avLst/>
          </a:prstGeom>
          <a:solidFill>
            <a:srgbClr val="BBCD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" name="Google Shape;21;p2"/>
          <p:cNvSpPr/>
          <p:nvPr/>
        </p:nvSpPr>
        <p:spPr>
          <a:xfrm>
            <a:off x="8244625" y="802850"/>
            <a:ext cx="657600" cy="657600"/>
          </a:xfrm>
          <a:prstGeom prst="ellipse">
            <a:avLst/>
          </a:prstGeom>
          <a:solidFill>
            <a:srgbClr val="65BB48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" name="Google Shape;22;p2"/>
          <p:cNvSpPr/>
          <p:nvPr/>
        </p:nvSpPr>
        <p:spPr>
          <a:xfrm>
            <a:off x="213975" y="695900"/>
            <a:ext cx="871500" cy="871500"/>
          </a:xfrm>
          <a:prstGeom prst="ellipse">
            <a:avLst/>
          </a:prstGeom>
          <a:noFill/>
          <a:ln w="9525" cap="flat" cmpd="sng">
            <a:solidFill>
              <a:srgbClr val="00ACC3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" name="Google Shape;23;p2"/>
          <p:cNvSpPr/>
          <p:nvPr/>
        </p:nvSpPr>
        <p:spPr>
          <a:xfrm>
            <a:off x="-122175" y="2933250"/>
            <a:ext cx="1177500" cy="1177500"/>
          </a:xfrm>
          <a:prstGeom prst="ellipse">
            <a:avLst/>
          </a:prstGeom>
          <a:noFill/>
          <a:ln w="9525" cap="flat" cmpd="sng">
            <a:solidFill>
              <a:srgbClr val="BBCD00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" name="Google Shape;24;p2"/>
          <p:cNvSpPr/>
          <p:nvPr/>
        </p:nvSpPr>
        <p:spPr>
          <a:xfrm>
            <a:off x="8150075" y="708300"/>
            <a:ext cx="846600" cy="846600"/>
          </a:xfrm>
          <a:prstGeom prst="ellipse">
            <a:avLst/>
          </a:prstGeom>
          <a:noFill/>
          <a:ln w="9525" cap="flat" cmpd="sng">
            <a:solidFill>
              <a:srgbClr val="65BB48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" name="Google Shape;25;p2"/>
          <p:cNvSpPr/>
          <p:nvPr/>
        </p:nvSpPr>
        <p:spPr>
          <a:xfrm>
            <a:off x="1055325" y="3904575"/>
            <a:ext cx="206100" cy="206100"/>
          </a:xfrm>
          <a:prstGeom prst="ellipse">
            <a:avLst/>
          </a:prstGeom>
          <a:solidFill>
            <a:srgbClr val="F8BB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11"/>
          <p:cNvSpPr/>
          <p:nvPr/>
        </p:nvSpPr>
        <p:spPr>
          <a:xfrm>
            <a:off x="419100" y="-1581150"/>
            <a:ext cx="8305800" cy="8305800"/>
          </a:xfrm>
          <a:prstGeom prst="ellipse">
            <a:avLst/>
          </a:prstGeom>
          <a:noFill/>
          <a:ln w="9525" cap="flat" cmpd="sng">
            <a:solidFill>
              <a:srgbClr val="A1BECC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3" name="Google Shape;173;p11"/>
          <p:cNvSpPr/>
          <p:nvPr/>
        </p:nvSpPr>
        <p:spPr>
          <a:xfrm>
            <a:off x="-164200" y="686175"/>
            <a:ext cx="550500" cy="550500"/>
          </a:xfrm>
          <a:prstGeom prst="ellipse">
            <a:avLst/>
          </a:prstGeom>
          <a:solidFill>
            <a:srgbClr val="00D1C6">
              <a:alpha val="869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4" name="Google Shape;174;p11"/>
          <p:cNvSpPr/>
          <p:nvPr/>
        </p:nvSpPr>
        <p:spPr>
          <a:xfrm>
            <a:off x="8204500" y="3898800"/>
            <a:ext cx="447000" cy="447000"/>
          </a:xfrm>
          <a:prstGeom prst="donut">
            <a:avLst>
              <a:gd name="adj" fmla="val 18608"/>
            </a:avLst>
          </a:prstGeom>
          <a:solidFill>
            <a:srgbClr val="F8BB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5" name="Google Shape;175;p11"/>
          <p:cNvSpPr/>
          <p:nvPr/>
        </p:nvSpPr>
        <p:spPr>
          <a:xfrm>
            <a:off x="100425" y="-196925"/>
            <a:ext cx="741600" cy="741600"/>
          </a:xfrm>
          <a:prstGeom prst="donut">
            <a:avLst>
              <a:gd name="adj" fmla="val 37879"/>
            </a:avLst>
          </a:prstGeom>
          <a:solidFill>
            <a:srgbClr val="00ACC3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6" name="Google Shape;176;p11"/>
          <p:cNvSpPr/>
          <p:nvPr/>
        </p:nvSpPr>
        <p:spPr>
          <a:xfrm>
            <a:off x="419100" y="686175"/>
            <a:ext cx="188100" cy="188100"/>
          </a:xfrm>
          <a:prstGeom prst="ellipse">
            <a:avLst/>
          </a:prstGeom>
          <a:solidFill>
            <a:srgbClr val="BBCD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7" name="Google Shape;177;p11"/>
          <p:cNvSpPr/>
          <p:nvPr/>
        </p:nvSpPr>
        <p:spPr>
          <a:xfrm>
            <a:off x="8333725" y="4482500"/>
            <a:ext cx="978600" cy="978600"/>
          </a:xfrm>
          <a:prstGeom prst="ellipse">
            <a:avLst/>
          </a:prstGeom>
          <a:noFill/>
          <a:ln w="9525" cap="flat" cmpd="sng">
            <a:solidFill>
              <a:srgbClr val="ED4A00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8" name="Google Shape;178;p11"/>
          <p:cNvSpPr/>
          <p:nvPr/>
        </p:nvSpPr>
        <p:spPr>
          <a:xfrm>
            <a:off x="741750" y="4449750"/>
            <a:ext cx="397500" cy="397500"/>
          </a:xfrm>
          <a:prstGeom prst="donut">
            <a:avLst>
              <a:gd name="adj" fmla="val 8754"/>
            </a:avLst>
          </a:prstGeom>
          <a:solidFill>
            <a:srgbClr val="65BB48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9" name="Google Shape;179;p11"/>
          <p:cNvSpPr/>
          <p:nvPr/>
        </p:nvSpPr>
        <p:spPr>
          <a:xfrm>
            <a:off x="8956300" y="4058696"/>
            <a:ext cx="287100" cy="287100"/>
          </a:xfrm>
          <a:prstGeom prst="ellipse">
            <a:avLst/>
          </a:prstGeom>
          <a:solidFill>
            <a:srgbClr val="ED4A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0" name="Google Shape;180;p11"/>
          <p:cNvSpPr/>
          <p:nvPr/>
        </p:nvSpPr>
        <p:spPr>
          <a:xfrm>
            <a:off x="-164200" y="4277700"/>
            <a:ext cx="741600" cy="741600"/>
          </a:xfrm>
          <a:prstGeom prst="donut">
            <a:avLst>
              <a:gd name="adj" fmla="val 39163"/>
            </a:avLst>
          </a:prstGeom>
          <a:solidFill>
            <a:srgbClr val="BBCD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1" name="Google Shape;181;p11"/>
          <p:cNvSpPr/>
          <p:nvPr/>
        </p:nvSpPr>
        <p:spPr>
          <a:xfrm>
            <a:off x="8568725" y="4717500"/>
            <a:ext cx="508500" cy="508500"/>
          </a:xfrm>
          <a:prstGeom prst="ellipse">
            <a:avLst/>
          </a:prstGeom>
          <a:solidFill>
            <a:srgbClr val="E8004C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2" name="Google Shape;182;p11"/>
          <p:cNvSpPr/>
          <p:nvPr/>
        </p:nvSpPr>
        <p:spPr>
          <a:xfrm>
            <a:off x="8077475" y="224125"/>
            <a:ext cx="304800" cy="304800"/>
          </a:xfrm>
          <a:prstGeom prst="donut">
            <a:avLst>
              <a:gd name="adj" fmla="val 30568"/>
            </a:avLst>
          </a:prstGeom>
          <a:solidFill>
            <a:srgbClr val="65BB48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3" name="Google Shape;183;p11"/>
          <p:cNvSpPr/>
          <p:nvPr/>
        </p:nvSpPr>
        <p:spPr>
          <a:xfrm>
            <a:off x="8553248" y="328373"/>
            <a:ext cx="585600" cy="585600"/>
          </a:xfrm>
          <a:prstGeom prst="ellipse">
            <a:avLst/>
          </a:prstGeom>
          <a:solidFill>
            <a:srgbClr val="F8BB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4" name="Google Shape;184;p11"/>
          <p:cNvSpPr/>
          <p:nvPr/>
        </p:nvSpPr>
        <p:spPr>
          <a:xfrm>
            <a:off x="8876350" y="1187325"/>
            <a:ext cx="447000" cy="447000"/>
          </a:xfrm>
          <a:prstGeom prst="ellipse">
            <a:avLst/>
          </a:prstGeom>
          <a:solidFill>
            <a:srgbClr val="BBCD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5" name="Google Shape;185;p11"/>
          <p:cNvSpPr/>
          <p:nvPr/>
        </p:nvSpPr>
        <p:spPr>
          <a:xfrm>
            <a:off x="8449000" y="224125"/>
            <a:ext cx="794400" cy="794400"/>
          </a:xfrm>
          <a:prstGeom prst="ellipse">
            <a:avLst/>
          </a:prstGeom>
          <a:noFill/>
          <a:ln w="9525" cap="flat" cmpd="sng">
            <a:solidFill>
              <a:srgbClr val="F8BB00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6" name="Google Shape;186;p11"/>
          <p:cNvSpPr/>
          <p:nvPr/>
        </p:nvSpPr>
        <p:spPr>
          <a:xfrm>
            <a:off x="100425" y="3830625"/>
            <a:ext cx="304800" cy="304800"/>
          </a:xfrm>
          <a:prstGeom prst="ellipse">
            <a:avLst/>
          </a:prstGeom>
          <a:solidFill>
            <a:srgbClr val="00D1C6">
              <a:alpha val="869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7" name="Google Shape;187;p11"/>
          <p:cNvSpPr txBox="1">
            <a:spLocks noGrp="1"/>
          </p:cNvSpPr>
          <p:nvPr>
            <p:ph type="sldNum" idx="12"/>
          </p:nvPr>
        </p:nvSpPr>
        <p:spPr>
          <a:xfrm>
            <a:off x="4337100" y="4751625"/>
            <a:ext cx="469800" cy="391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buNone/>
              <a:defRPr/>
            </a:lvl1pPr>
            <a:lvl2pPr lvl="1" algn="ctr" rtl="0">
              <a:buNone/>
              <a:defRPr/>
            </a:lvl2pPr>
            <a:lvl3pPr lvl="2" algn="ctr" rtl="0">
              <a:buNone/>
              <a:defRPr/>
            </a:lvl3pPr>
            <a:lvl4pPr lvl="3" algn="ctr" rtl="0">
              <a:buNone/>
              <a:defRPr/>
            </a:lvl4pPr>
            <a:lvl5pPr lvl="4" algn="ctr" rtl="0">
              <a:buNone/>
              <a:defRPr/>
            </a:lvl5pPr>
            <a:lvl6pPr lvl="5" algn="ctr" rtl="0">
              <a:buNone/>
              <a:defRPr/>
            </a:lvl6pPr>
            <a:lvl7pPr lvl="6" algn="ctr" rtl="0">
              <a:buNone/>
              <a:defRPr/>
            </a:lvl7pPr>
            <a:lvl8pPr lvl="7" algn="ctr" rtl="0">
              <a:buNone/>
              <a:defRPr/>
            </a:lvl8pPr>
            <a:lvl9pPr lvl="8" algn="ctr" rtl="0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letely blank">
  <p:cSld name="BLANK_1"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12"/>
          <p:cNvSpPr/>
          <p:nvPr/>
        </p:nvSpPr>
        <p:spPr>
          <a:xfrm>
            <a:off x="419100" y="-1581150"/>
            <a:ext cx="8305800" cy="8305800"/>
          </a:xfrm>
          <a:prstGeom prst="ellipse">
            <a:avLst/>
          </a:prstGeom>
          <a:noFill/>
          <a:ln w="9525" cap="flat" cmpd="sng">
            <a:solidFill>
              <a:srgbClr val="A1BECC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0" name="Google Shape;190;p12"/>
          <p:cNvSpPr txBox="1">
            <a:spLocks noGrp="1"/>
          </p:cNvSpPr>
          <p:nvPr>
            <p:ph type="sldNum" idx="12"/>
          </p:nvPr>
        </p:nvSpPr>
        <p:spPr>
          <a:xfrm>
            <a:off x="4337100" y="4751625"/>
            <a:ext cx="469800" cy="391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buNone/>
              <a:defRPr/>
            </a:lvl1pPr>
            <a:lvl2pPr lvl="1" algn="ctr" rtl="0">
              <a:buNone/>
              <a:defRPr/>
            </a:lvl2pPr>
            <a:lvl3pPr lvl="2" algn="ctr" rtl="0">
              <a:buNone/>
              <a:defRPr/>
            </a:lvl3pPr>
            <a:lvl4pPr lvl="3" algn="ctr" rtl="0">
              <a:buNone/>
              <a:defRPr/>
            </a:lvl4pPr>
            <a:lvl5pPr lvl="4" algn="ctr" rtl="0">
              <a:buNone/>
              <a:defRPr/>
            </a:lvl5pPr>
            <a:lvl6pPr lvl="5" algn="ctr" rtl="0">
              <a:buNone/>
              <a:defRPr/>
            </a:lvl6pPr>
            <a:lvl7pPr lvl="6" algn="ctr" rtl="0">
              <a:buNone/>
              <a:defRPr/>
            </a:lvl7pPr>
            <a:lvl8pPr lvl="7" algn="ctr" rtl="0">
              <a:buNone/>
              <a:defRPr/>
            </a:lvl8pPr>
            <a:lvl9pPr lvl="8" algn="ctr" rtl="0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TITLE_1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3"/>
          <p:cNvSpPr/>
          <p:nvPr/>
        </p:nvSpPr>
        <p:spPr>
          <a:xfrm>
            <a:off x="3058200" y="-295450"/>
            <a:ext cx="3027600" cy="3027900"/>
          </a:xfrm>
          <a:prstGeom prst="ellipse">
            <a:avLst/>
          </a:prstGeom>
          <a:noFill/>
          <a:ln w="9525" cap="flat" cmpd="sng">
            <a:solidFill>
              <a:srgbClr val="A1BECC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" name="Google Shape;28;p3"/>
          <p:cNvSpPr txBox="1">
            <a:spLocks noGrp="1"/>
          </p:cNvSpPr>
          <p:nvPr>
            <p:ph type="ctrTitle"/>
          </p:nvPr>
        </p:nvSpPr>
        <p:spPr>
          <a:xfrm>
            <a:off x="1773750" y="2421550"/>
            <a:ext cx="55965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29" name="Google Shape;29;p3"/>
          <p:cNvSpPr txBox="1">
            <a:spLocks noGrp="1"/>
          </p:cNvSpPr>
          <p:nvPr>
            <p:ph type="subTitle" idx="1"/>
          </p:nvPr>
        </p:nvSpPr>
        <p:spPr>
          <a:xfrm>
            <a:off x="1773750" y="3449654"/>
            <a:ext cx="5596500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A1BECC"/>
              </a:buClr>
              <a:buSzPts val="2400"/>
              <a:buNone/>
              <a:defRPr b="1">
                <a:solidFill>
                  <a:srgbClr val="A1BECC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A1BECC"/>
              </a:buClr>
              <a:buSzPts val="3000"/>
              <a:buNone/>
              <a:defRPr sz="3000" b="1">
                <a:solidFill>
                  <a:srgbClr val="A1BECC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A1BECC"/>
              </a:buClr>
              <a:buSzPts val="3000"/>
              <a:buNone/>
              <a:defRPr sz="3000" b="1">
                <a:solidFill>
                  <a:srgbClr val="A1BECC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A1BECC"/>
              </a:buClr>
              <a:buSzPts val="3000"/>
              <a:buNone/>
              <a:defRPr sz="3000" b="1">
                <a:solidFill>
                  <a:srgbClr val="A1BECC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A1BECC"/>
              </a:buClr>
              <a:buSzPts val="3000"/>
              <a:buNone/>
              <a:defRPr sz="3000" b="1">
                <a:solidFill>
                  <a:srgbClr val="A1BECC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A1BECC"/>
              </a:buClr>
              <a:buSzPts val="3000"/>
              <a:buNone/>
              <a:defRPr sz="3000" b="1">
                <a:solidFill>
                  <a:srgbClr val="A1BECC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A1BECC"/>
              </a:buClr>
              <a:buSzPts val="3000"/>
              <a:buNone/>
              <a:defRPr sz="3000" b="1">
                <a:solidFill>
                  <a:srgbClr val="A1BECC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A1BECC"/>
              </a:buClr>
              <a:buSzPts val="3000"/>
              <a:buNone/>
              <a:defRPr sz="3000" b="1">
                <a:solidFill>
                  <a:srgbClr val="A1BECC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A1BECC"/>
              </a:buClr>
              <a:buSzPts val="3000"/>
              <a:buNone/>
              <a:defRPr sz="3000" b="1">
                <a:solidFill>
                  <a:srgbClr val="A1BECC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3"/>
          <p:cNvSpPr/>
          <p:nvPr/>
        </p:nvSpPr>
        <p:spPr>
          <a:xfrm>
            <a:off x="1414538" y="3988225"/>
            <a:ext cx="206100" cy="206100"/>
          </a:xfrm>
          <a:prstGeom prst="ellipse">
            <a:avLst/>
          </a:prstGeom>
          <a:solidFill>
            <a:srgbClr val="00D1C6">
              <a:alpha val="869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" name="Google Shape;31;p3"/>
          <p:cNvSpPr/>
          <p:nvPr/>
        </p:nvSpPr>
        <p:spPr>
          <a:xfrm>
            <a:off x="7630150" y="2469625"/>
            <a:ext cx="2347200" cy="2347200"/>
          </a:xfrm>
          <a:prstGeom prst="donut">
            <a:avLst>
              <a:gd name="adj" fmla="val 29778"/>
            </a:avLst>
          </a:prstGeom>
          <a:solidFill>
            <a:srgbClr val="00ACC3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" name="Google Shape;32;p3"/>
          <p:cNvSpPr/>
          <p:nvPr/>
        </p:nvSpPr>
        <p:spPr>
          <a:xfrm>
            <a:off x="376550" y="1139200"/>
            <a:ext cx="978600" cy="978600"/>
          </a:xfrm>
          <a:prstGeom prst="ellipse">
            <a:avLst/>
          </a:prstGeom>
          <a:solidFill>
            <a:srgbClr val="F8BB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" name="Google Shape;33;p3"/>
          <p:cNvSpPr/>
          <p:nvPr/>
        </p:nvSpPr>
        <p:spPr>
          <a:xfrm>
            <a:off x="7240275" y="4662700"/>
            <a:ext cx="657600" cy="657600"/>
          </a:xfrm>
          <a:prstGeom prst="ellipse">
            <a:avLst/>
          </a:prstGeom>
          <a:solidFill>
            <a:srgbClr val="00D1C6">
              <a:alpha val="869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" name="Google Shape;34;p3"/>
          <p:cNvSpPr/>
          <p:nvPr/>
        </p:nvSpPr>
        <p:spPr>
          <a:xfrm>
            <a:off x="231175" y="-571700"/>
            <a:ext cx="2284200" cy="2284200"/>
          </a:xfrm>
          <a:prstGeom prst="donut">
            <a:avLst>
              <a:gd name="adj" fmla="val 11909"/>
            </a:avLst>
          </a:prstGeom>
          <a:solidFill>
            <a:srgbClr val="ED4A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" name="Google Shape;35;p3"/>
          <p:cNvSpPr/>
          <p:nvPr/>
        </p:nvSpPr>
        <p:spPr>
          <a:xfrm>
            <a:off x="7507625" y="917475"/>
            <a:ext cx="657600" cy="657600"/>
          </a:xfrm>
          <a:prstGeom prst="ellipse">
            <a:avLst/>
          </a:prstGeom>
          <a:solidFill>
            <a:srgbClr val="BBCD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" name="Google Shape;36;p3"/>
          <p:cNvSpPr/>
          <p:nvPr/>
        </p:nvSpPr>
        <p:spPr>
          <a:xfrm>
            <a:off x="8065925" y="-295450"/>
            <a:ext cx="1207800" cy="1207800"/>
          </a:xfrm>
          <a:prstGeom prst="donut">
            <a:avLst>
              <a:gd name="adj" fmla="val 42915"/>
            </a:avLst>
          </a:prstGeom>
          <a:solidFill>
            <a:srgbClr val="65BB48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3"/>
          <p:cNvSpPr/>
          <p:nvPr/>
        </p:nvSpPr>
        <p:spPr>
          <a:xfrm>
            <a:off x="1417200" y="2052650"/>
            <a:ext cx="304800" cy="304800"/>
          </a:xfrm>
          <a:prstGeom prst="ellipse">
            <a:avLst/>
          </a:prstGeom>
          <a:solidFill>
            <a:srgbClr val="E8004C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" name="Google Shape;38;p3"/>
          <p:cNvSpPr/>
          <p:nvPr/>
        </p:nvSpPr>
        <p:spPr>
          <a:xfrm>
            <a:off x="180500" y="4023250"/>
            <a:ext cx="1370700" cy="1370700"/>
          </a:xfrm>
          <a:prstGeom prst="ellipse">
            <a:avLst/>
          </a:prstGeom>
          <a:solidFill>
            <a:srgbClr val="BBCD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" name="Google Shape;39;p3"/>
          <p:cNvSpPr/>
          <p:nvPr/>
        </p:nvSpPr>
        <p:spPr>
          <a:xfrm>
            <a:off x="246046" y="3365546"/>
            <a:ext cx="456000" cy="456000"/>
          </a:xfrm>
          <a:prstGeom prst="ellipse">
            <a:avLst/>
          </a:prstGeom>
          <a:solidFill>
            <a:srgbClr val="65BB48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" name="Google Shape;40;p3"/>
          <p:cNvSpPr/>
          <p:nvPr/>
        </p:nvSpPr>
        <p:spPr>
          <a:xfrm>
            <a:off x="7072325" y="4494725"/>
            <a:ext cx="993600" cy="993300"/>
          </a:xfrm>
          <a:prstGeom prst="ellipse">
            <a:avLst/>
          </a:prstGeom>
          <a:noFill/>
          <a:ln w="9525" cap="flat" cmpd="sng">
            <a:solidFill>
              <a:srgbClr val="00ACC3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" name="Google Shape;41;p3"/>
          <p:cNvSpPr/>
          <p:nvPr/>
        </p:nvSpPr>
        <p:spPr>
          <a:xfrm>
            <a:off x="7370250" y="780100"/>
            <a:ext cx="932400" cy="932400"/>
          </a:xfrm>
          <a:prstGeom prst="ellipse">
            <a:avLst/>
          </a:prstGeom>
          <a:noFill/>
          <a:ln w="9525" cap="flat" cmpd="sng">
            <a:solidFill>
              <a:srgbClr val="BBCD00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" name="Google Shape;42;p3"/>
          <p:cNvSpPr/>
          <p:nvPr/>
        </p:nvSpPr>
        <p:spPr>
          <a:xfrm>
            <a:off x="180500" y="3300000"/>
            <a:ext cx="586800" cy="586800"/>
          </a:xfrm>
          <a:prstGeom prst="ellipse">
            <a:avLst/>
          </a:prstGeom>
          <a:noFill/>
          <a:ln w="9525" cap="flat" cmpd="sng">
            <a:solidFill>
              <a:srgbClr val="65BB48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" name="Google Shape;43;p3"/>
          <p:cNvSpPr/>
          <p:nvPr/>
        </p:nvSpPr>
        <p:spPr>
          <a:xfrm>
            <a:off x="7733375" y="467300"/>
            <a:ext cx="206100" cy="206100"/>
          </a:xfrm>
          <a:prstGeom prst="ellipse">
            <a:avLst/>
          </a:prstGeom>
          <a:solidFill>
            <a:srgbClr val="F8BB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" name="Google Shape;44;p3"/>
          <p:cNvSpPr/>
          <p:nvPr/>
        </p:nvSpPr>
        <p:spPr>
          <a:xfrm>
            <a:off x="598175" y="-204700"/>
            <a:ext cx="1550100" cy="1550100"/>
          </a:xfrm>
          <a:prstGeom prst="ellipse">
            <a:avLst/>
          </a:prstGeom>
          <a:noFill/>
          <a:ln w="9525" cap="flat" cmpd="sng">
            <a:solidFill>
              <a:srgbClr val="E8004C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" name="Google Shape;45;p3"/>
          <p:cNvSpPr txBox="1">
            <a:spLocks noGrp="1"/>
          </p:cNvSpPr>
          <p:nvPr>
            <p:ph type="sldNum" idx="12"/>
          </p:nvPr>
        </p:nvSpPr>
        <p:spPr>
          <a:xfrm>
            <a:off x="4337100" y="4751625"/>
            <a:ext cx="469800" cy="391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buNone/>
              <a:defRPr/>
            </a:lvl1pPr>
            <a:lvl2pPr lvl="1" algn="ctr">
              <a:buNone/>
              <a:defRPr/>
            </a:lvl2pPr>
            <a:lvl3pPr lvl="2" algn="ctr">
              <a:buNone/>
              <a:defRPr/>
            </a:lvl3pPr>
            <a:lvl4pPr lvl="3" algn="ctr">
              <a:buNone/>
              <a:defRPr/>
            </a:lvl4pPr>
            <a:lvl5pPr lvl="4" algn="ctr">
              <a:buNone/>
              <a:defRPr/>
            </a:lvl5pPr>
            <a:lvl6pPr lvl="5" algn="ctr">
              <a:buNone/>
              <a:defRPr/>
            </a:lvl6pPr>
            <a:lvl7pPr lvl="6" algn="ctr">
              <a:buNone/>
              <a:defRPr/>
            </a:lvl7pPr>
            <a:lvl8pPr lvl="7" algn="ctr">
              <a:buNone/>
              <a:defRPr/>
            </a:lvl8pPr>
            <a:lvl9pPr lvl="8" algn="ctr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TITLE_1_1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4"/>
          <p:cNvSpPr/>
          <p:nvPr/>
        </p:nvSpPr>
        <p:spPr>
          <a:xfrm>
            <a:off x="1197475" y="-802775"/>
            <a:ext cx="6749100" cy="6749100"/>
          </a:xfrm>
          <a:prstGeom prst="ellipse">
            <a:avLst/>
          </a:prstGeom>
          <a:noFill/>
          <a:ln w="9525" cap="flat" cmpd="sng">
            <a:solidFill>
              <a:srgbClr val="A1BECC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48;p4"/>
          <p:cNvSpPr/>
          <p:nvPr/>
        </p:nvSpPr>
        <p:spPr>
          <a:xfrm>
            <a:off x="8334450" y="4139625"/>
            <a:ext cx="424800" cy="424800"/>
          </a:xfrm>
          <a:prstGeom prst="ellipse">
            <a:avLst/>
          </a:prstGeom>
          <a:solidFill>
            <a:srgbClr val="00D1C6">
              <a:alpha val="869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" name="Google Shape;49;p4"/>
          <p:cNvSpPr/>
          <p:nvPr/>
        </p:nvSpPr>
        <p:spPr>
          <a:xfrm>
            <a:off x="4308288" y="-1078650"/>
            <a:ext cx="2347200" cy="2347200"/>
          </a:xfrm>
          <a:prstGeom prst="donut">
            <a:avLst>
              <a:gd name="adj" fmla="val 17100"/>
            </a:avLst>
          </a:prstGeom>
          <a:solidFill>
            <a:srgbClr val="00D1C6">
              <a:alpha val="869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" name="Google Shape;50;p4"/>
          <p:cNvSpPr/>
          <p:nvPr/>
        </p:nvSpPr>
        <p:spPr>
          <a:xfrm>
            <a:off x="4047750" y="805125"/>
            <a:ext cx="1048500" cy="1048500"/>
          </a:xfrm>
          <a:prstGeom prst="ellipse">
            <a:avLst/>
          </a:prstGeom>
          <a:solidFill>
            <a:srgbClr val="00ACC3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" name="Google Shape;51;p4"/>
          <p:cNvSpPr txBox="1">
            <a:spLocks noGrp="1"/>
          </p:cNvSpPr>
          <p:nvPr>
            <p:ph type="body" idx="1"/>
          </p:nvPr>
        </p:nvSpPr>
        <p:spPr>
          <a:xfrm>
            <a:off x="1880850" y="1920300"/>
            <a:ext cx="5382300" cy="207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81000" algn="ctr" rtl="0">
              <a:spcBef>
                <a:spcPts val="600"/>
              </a:spcBef>
              <a:spcAft>
                <a:spcPts val="0"/>
              </a:spcAft>
              <a:buSzPts val="2400"/>
              <a:buChar char="◎"/>
              <a:defRPr/>
            </a:lvl1pPr>
            <a:lvl2pPr marL="914400" lvl="1" indent="-381000" algn="ctr" rtl="0">
              <a:spcBef>
                <a:spcPts val="0"/>
              </a:spcBef>
              <a:spcAft>
                <a:spcPts val="0"/>
              </a:spcAft>
              <a:buSzPts val="2400"/>
              <a:buChar char="◉"/>
              <a:defRPr/>
            </a:lvl2pPr>
            <a:lvl3pPr marL="1371600" lvl="2" indent="-381000" algn="ctr" rtl="0">
              <a:spcBef>
                <a:spcPts val="0"/>
              </a:spcBef>
              <a:spcAft>
                <a:spcPts val="0"/>
              </a:spcAft>
              <a:buSzPts val="2400"/>
              <a:buChar char="￮"/>
              <a:defRPr/>
            </a:lvl3pPr>
            <a:lvl4pPr marL="1828800" lvl="3" indent="-381000" algn="ctr" rtl="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4pPr>
            <a:lvl5pPr marL="2286000" lvl="4" indent="-381000" algn="ctr" rtl="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5pPr>
            <a:lvl6pPr marL="2743200" lvl="5" indent="-381000" algn="ctr" rtl="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6pPr>
            <a:lvl7pPr marL="3200400" lvl="6" indent="-381000" algn="ctr" rtl="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7pPr>
            <a:lvl8pPr marL="3657600" lvl="7" indent="-381000" algn="ctr" rtl="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8pPr>
            <a:lvl9pPr marL="4114800" lvl="8" indent="-381000" algn="ctr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9pPr>
          </a:lstStyle>
          <a:p>
            <a:endParaRPr/>
          </a:p>
        </p:txBody>
      </p:sp>
      <p:sp>
        <p:nvSpPr>
          <p:cNvPr id="52" name="Google Shape;52;p4"/>
          <p:cNvSpPr txBox="1"/>
          <p:nvPr/>
        </p:nvSpPr>
        <p:spPr>
          <a:xfrm>
            <a:off x="3593400" y="781369"/>
            <a:ext cx="1957200" cy="65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600">
                <a:solidFill>
                  <a:srgbClr val="FFFFFF"/>
                </a:solidFill>
                <a:latin typeface="Nixie One"/>
                <a:ea typeface="Nixie One"/>
                <a:cs typeface="Nixie One"/>
                <a:sym typeface="Nixie One"/>
              </a:rPr>
              <a:t>“</a:t>
            </a:r>
            <a:endParaRPr sz="9600">
              <a:solidFill>
                <a:srgbClr val="FFFFFF"/>
              </a:solidFill>
              <a:latin typeface="Nixie One"/>
              <a:ea typeface="Nixie One"/>
              <a:cs typeface="Nixie One"/>
              <a:sym typeface="Nixie One"/>
            </a:endParaRPr>
          </a:p>
        </p:txBody>
      </p:sp>
      <p:sp>
        <p:nvSpPr>
          <p:cNvPr id="53" name="Google Shape;53;p4"/>
          <p:cNvSpPr/>
          <p:nvPr/>
        </p:nvSpPr>
        <p:spPr>
          <a:xfrm>
            <a:off x="229225" y="2988350"/>
            <a:ext cx="802800" cy="803100"/>
          </a:xfrm>
          <a:prstGeom prst="ellipse">
            <a:avLst/>
          </a:prstGeom>
          <a:solidFill>
            <a:srgbClr val="ED4A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54;p4"/>
          <p:cNvSpPr/>
          <p:nvPr/>
        </p:nvSpPr>
        <p:spPr>
          <a:xfrm>
            <a:off x="-442225" y="3999900"/>
            <a:ext cx="1695900" cy="1695900"/>
          </a:xfrm>
          <a:prstGeom prst="donut">
            <a:avLst>
              <a:gd name="adj" fmla="val 10084"/>
            </a:avLst>
          </a:prstGeom>
          <a:solidFill>
            <a:srgbClr val="F8BB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55;p4"/>
          <p:cNvSpPr/>
          <p:nvPr/>
        </p:nvSpPr>
        <p:spPr>
          <a:xfrm>
            <a:off x="1334025" y="-231725"/>
            <a:ext cx="1666800" cy="1666800"/>
          </a:xfrm>
          <a:prstGeom prst="ellipse">
            <a:avLst/>
          </a:prstGeom>
          <a:solidFill>
            <a:srgbClr val="BBCD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56;p4"/>
          <p:cNvSpPr/>
          <p:nvPr/>
        </p:nvSpPr>
        <p:spPr>
          <a:xfrm>
            <a:off x="550525" y="710300"/>
            <a:ext cx="481500" cy="481800"/>
          </a:xfrm>
          <a:prstGeom prst="donut">
            <a:avLst>
              <a:gd name="adj" fmla="val 37274"/>
            </a:avLst>
          </a:prstGeom>
          <a:solidFill>
            <a:srgbClr val="65BB48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57;p4"/>
          <p:cNvSpPr/>
          <p:nvPr/>
        </p:nvSpPr>
        <p:spPr>
          <a:xfrm>
            <a:off x="1032025" y="3791450"/>
            <a:ext cx="304800" cy="304800"/>
          </a:xfrm>
          <a:prstGeom prst="ellipse">
            <a:avLst/>
          </a:prstGeom>
          <a:solidFill>
            <a:srgbClr val="E8004C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58;p4"/>
          <p:cNvSpPr/>
          <p:nvPr/>
        </p:nvSpPr>
        <p:spPr>
          <a:xfrm>
            <a:off x="1217050" y="1311325"/>
            <a:ext cx="304800" cy="304800"/>
          </a:xfrm>
          <a:prstGeom prst="ellipse">
            <a:avLst/>
          </a:prstGeom>
          <a:solidFill>
            <a:srgbClr val="00ACC3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59;p4"/>
          <p:cNvSpPr/>
          <p:nvPr/>
        </p:nvSpPr>
        <p:spPr>
          <a:xfrm>
            <a:off x="7744475" y="1473300"/>
            <a:ext cx="1048500" cy="1048500"/>
          </a:xfrm>
          <a:prstGeom prst="ellipse">
            <a:avLst/>
          </a:prstGeom>
          <a:solidFill>
            <a:srgbClr val="F8BB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60;p4"/>
          <p:cNvSpPr/>
          <p:nvPr/>
        </p:nvSpPr>
        <p:spPr>
          <a:xfrm>
            <a:off x="8050675" y="2042175"/>
            <a:ext cx="1520100" cy="1520100"/>
          </a:xfrm>
          <a:prstGeom prst="donut">
            <a:avLst>
              <a:gd name="adj" fmla="val 5022"/>
            </a:avLst>
          </a:prstGeom>
          <a:solidFill>
            <a:srgbClr val="ED4A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61;p4"/>
          <p:cNvSpPr/>
          <p:nvPr/>
        </p:nvSpPr>
        <p:spPr>
          <a:xfrm>
            <a:off x="7969775" y="3713850"/>
            <a:ext cx="597900" cy="598200"/>
          </a:xfrm>
          <a:prstGeom prst="donut">
            <a:avLst>
              <a:gd name="adj" fmla="val 43984"/>
            </a:avLst>
          </a:prstGeom>
          <a:solidFill>
            <a:srgbClr val="BBCD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62;p4"/>
          <p:cNvSpPr/>
          <p:nvPr/>
        </p:nvSpPr>
        <p:spPr>
          <a:xfrm>
            <a:off x="8608775" y="1192100"/>
            <a:ext cx="184200" cy="184200"/>
          </a:xfrm>
          <a:prstGeom prst="ellipse">
            <a:avLst/>
          </a:prstGeom>
          <a:solidFill>
            <a:srgbClr val="E8004C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63;p4"/>
          <p:cNvSpPr txBox="1">
            <a:spLocks noGrp="1"/>
          </p:cNvSpPr>
          <p:nvPr>
            <p:ph type="sldNum" idx="12"/>
          </p:nvPr>
        </p:nvSpPr>
        <p:spPr>
          <a:xfrm>
            <a:off x="4337100" y="4751625"/>
            <a:ext cx="469800" cy="391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buNone/>
              <a:defRPr/>
            </a:lvl1pPr>
            <a:lvl2pPr lvl="1" algn="ctr" rtl="0">
              <a:buNone/>
              <a:defRPr/>
            </a:lvl2pPr>
            <a:lvl3pPr lvl="2" algn="ctr" rtl="0">
              <a:buNone/>
              <a:defRPr/>
            </a:lvl3pPr>
            <a:lvl4pPr lvl="3" algn="ctr" rtl="0">
              <a:buNone/>
              <a:defRPr/>
            </a:lvl4pPr>
            <a:lvl5pPr lvl="4" algn="ctr" rtl="0">
              <a:buNone/>
              <a:defRPr/>
            </a:lvl5pPr>
            <a:lvl6pPr lvl="5" algn="ctr" rtl="0">
              <a:buNone/>
              <a:defRPr/>
            </a:lvl6pPr>
            <a:lvl7pPr lvl="6" algn="ctr" rtl="0">
              <a:buNone/>
              <a:defRPr/>
            </a:lvl7pPr>
            <a:lvl8pPr lvl="7" algn="ctr" rtl="0">
              <a:buNone/>
              <a:defRPr/>
            </a:lvl8pPr>
            <a:lvl9pPr lvl="8" algn="ctr" rtl="0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_AND_BODY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5"/>
          <p:cNvSpPr/>
          <p:nvPr/>
        </p:nvSpPr>
        <p:spPr>
          <a:xfrm>
            <a:off x="1144200" y="2698575"/>
            <a:ext cx="893700" cy="893700"/>
          </a:xfrm>
          <a:prstGeom prst="ellipse">
            <a:avLst/>
          </a:prstGeom>
          <a:noFill/>
          <a:ln w="9525" cap="flat" cmpd="sng">
            <a:solidFill>
              <a:srgbClr val="BBCD00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66;p5"/>
          <p:cNvSpPr txBox="1">
            <a:spLocks noGrp="1"/>
          </p:cNvSpPr>
          <p:nvPr>
            <p:ph type="title"/>
          </p:nvPr>
        </p:nvSpPr>
        <p:spPr>
          <a:xfrm>
            <a:off x="2935875" y="909050"/>
            <a:ext cx="5275500" cy="641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5"/>
          <p:cNvSpPr txBox="1">
            <a:spLocks noGrp="1"/>
          </p:cNvSpPr>
          <p:nvPr>
            <p:ph type="body" idx="1"/>
          </p:nvPr>
        </p:nvSpPr>
        <p:spPr>
          <a:xfrm>
            <a:off x="2935875" y="1525758"/>
            <a:ext cx="5275500" cy="278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81000">
              <a:spcBef>
                <a:spcPts val="600"/>
              </a:spcBef>
              <a:spcAft>
                <a:spcPts val="0"/>
              </a:spcAft>
              <a:buSzPts val="2400"/>
              <a:buChar char="◎"/>
              <a:defRPr sz="2400"/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SzPts val="2400"/>
              <a:buChar char="◉"/>
              <a:defRPr/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SzPts val="2400"/>
              <a:buChar char="￮"/>
              <a:defRPr/>
            </a:lvl3pPr>
            <a:lvl4pPr marL="1828800" lvl="3" indent="-38100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4pPr>
            <a:lvl5pPr marL="2286000" lvl="4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5pPr>
            <a:lvl6pPr marL="2743200" lvl="5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6pPr>
            <a:lvl7pPr marL="3200400" lvl="6" indent="-38100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7pPr>
            <a:lvl8pPr marL="3657600" lvl="7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8pPr>
            <a:lvl9pPr marL="4114800" lvl="8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9pPr>
          </a:lstStyle>
          <a:p>
            <a:endParaRPr/>
          </a:p>
        </p:txBody>
      </p:sp>
      <p:sp>
        <p:nvSpPr>
          <p:cNvPr id="68" name="Google Shape;68;p5"/>
          <p:cNvSpPr/>
          <p:nvPr/>
        </p:nvSpPr>
        <p:spPr>
          <a:xfrm>
            <a:off x="259925" y="-206300"/>
            <a:ext cx="2347200" cy="2347200"/>
          </a:xfrm>
          <a:prstGeom prst="donut">
            <a:avLst>
              <a:gd name="adj" fmla="val 29778"/>
            </a:avLst>
          </a:prstGeom>
          <a:solidFill>
            <a:srgbClr val="00D1C6">
              <a:alpha val="869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69;p5"/>
          <p:cNvSpPr/>
          <p:nvPr/>
        </p:nvSpPr>
        <p:spPr>
          <a:xfrm>
            <a:off x="-152925" y="1360050"/>
            <a:ext cx="978600" cy="978600"/>
          </a:xfrm>
          <a:prstGeom prst="ellipse">
            <a:avLst/>
          </a:prstGeom>
          <a:solidFill>
            <a:srgbClr val="ED4A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70;p5"/>
          <p:cNvSpPr/>
          <p:nvPr/>
        </p:nvSpPr>
        <p:spPr>
          <a:xfrm>
            <a:off x="2339600" y="243625"/>
            <a:ext cx="657600" cy="657600"/>
          </a:xfrm>
          <a:prstGeom prst="ellipse">
            <a:avLst/>
          </a:prstGeom>
          <a:solidFill>
            <a:srgbClr val="00ACC3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71;p5"/>
          <p:cNvSpPr/>
          <p:nvPr/>
        </p:nvSpPr>
        <p:spPr>
          <a:xfrm>
            <a:off x="788725" y="2338650"/>
            <a:ext cx="811200" cy="811200"/>
          </a:xfrm>
          <a:prstGeom prst="donut">
            <a:avLst>
              <a:gd name="adj" fmla="val 22275"/>
            </a:avLst>
          </a:prstGeom>
          <a:solidFill>
            <a:srgbClr val="F8BB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72;p5"/>
          <p:cNvSpPr/>
          <p:nvPr/>
        </p:nvSpPr>
        <p:spPr>
          <a:xfrm>
            <a:off x="153675" y="4149950"/>
            <a:ext cx="1207800" cy="1207800"/>
          </a:xfrm>
          <a:prstGeom prst="ellipse">
            <a:avLst/>
          </a:prstGeom>
          <a:solidFill>
            <a:srgbClr val="BBCD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73;p5"/>
          <p:cNvSpPr/>
          <p:nvPr/>
        </p:nvSpPr>
        <p:spPr>
          <a:xfrm>
            <a:off x="1315800" y="3860975"/>
            <a:ext cx="550500" cy="550500"/>
          </a:xfrm>
          <a:prstGeom prst="donut">
            <a:avLst>
              <a:gd name="adj" fmla="val 42915"/>
            </a:avLst>
          </a:prstGeom>
          <a:solidFill>
            <a:srgbClr val="65BB48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74;p5"/>
          <p:cNvSpPr/>
          <p:nvPr/>
        </p:nvSpPr>
        <p:spPr>
          <a:xfrm>
            <a:off x="438575" y="2993025"/>
            <a:ext cx="304800" cy="304800"/>
          </a:xfrm>
          <a:prstGeom prst="ellipse">
            <a:avLst/>
          </a:prstGeom>
          <a:solidFill>
            <a:srgbClr val="E8004C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75;p5"/>
          <p:cNvSpPr/>
          <p:nvPr/>
        </p:nvSpPr>
        <p:spPr>
          <a:xfrm>
            <a:off x="7744850" y="420475"/>
            <a:ext cx="550500" cy="550500"/>
          </a:xfrm>
          <a:prstGeom prst="ellipse">
            <a:avLst/>
          </a:prstGeom>
          <a:solidFill>
            <a:srgbClr val="F8BB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76;p5"/>
          <p:cNvSpPr/>
          <p:nvPr/>
        </p:nvSpPr>
        <p:spPr>
          <a:xfrm>
            <a:off x="8839500" y="1019775"/>
            <a:ext cx="397500" cy="397500"/>
          </a:xfrm>
          <a:prstGeom prst="ellipse">
            <a:avLst/>
          </a:prstGeom>
          <a:solidFill>
            <a:srgbClr val="00D1C6">
              <a:alpha val="869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77;p5"/>
          <p:cNvSpPr/>
          <p:nvPr/>
        </p:nvSpPr>
        <p:spPr>
          <a:xfrm>
            <a:off x="8295350" y="-321125"/>
            <a:ext cx="741600" cy="741600"/>
          </a:xfrm>
          <a:prstGeom prst="donut">
            <a:avLst>
              <a:gd name="adj" fmla="val 31897"/>
            </a:avLst>
          </a:prstGeom>
          <a:solidFill>
            <a:srgbClr val="00ACC3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78;p5"/>
          <p:cNvSpPr/>
          <p:nvPr/>
        </p:nvSpPr>
        <p:spPr>
          <a:xfrm>
            <a:off x="8651500" y="1616325"/>
            <a:ext cx="188100" cy="188100"/>
          </a:xfrm>
          <a:prstGeom prst="ellipse">
            <a:avLst/>
          </a:prstGeom>
          <a:solidFill>
            <a:srgbClr val="BBCD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79;p5"/>
          <p:cNvSpPr/>
          <p:nvPr/>
        </p:nvSpPr>
        <p:spPr>
          <a:xfrm>
            <a:off x="2179100" y="83125"/>
            <a:ext cx="978600" cy="978600"/>
          </a:xfrm>
          <a:prstGeom prst="ellipse">
            <a:avLst/>
          </a:prstGeom>
          <a:noFill/>
          <a:ln w="9525" cap="flat" cmpd="sng">
            <a:solidFill>
              <a:srgbClr val="00ACC3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80;p5"/>
          <p:cNvSpPr/>
          <p:nvPr/>
        </p:nvSpPr>
        <p:spPr>
          <a:xfrm>
            <a:off x="8062825" y="688875"/>
            <a:ext cx="449700" cy="449700"/>
          </a:xfrm>
          <a:prstGeom prst="ellipse">
            <a:avLst/>
          </a:prstGeom>
          <a:noFill/>
          <a:ln w="9525" cap="flat" cmpd="sng">
            <a:solidFill>
              <a:srgbClr val="ED4A00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81;p5"/>
          <p:cNvSpPr txBox="1">
            <a:spLocks noGrp="1"/>
          </p:cNvSpPr>
          <p:nvPr>
            <p:ph type="sldNum" idx="12"/>
          </p:nvPr>
        </p:nvSpPr>
        <p:spPr>
          <a:xfrm>
            <a:off x="8635625" y="4751625"/>
            <a:ext cx="469800" cy="391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 column + image">
  <p:cSld name="TITLE_AND_BODY_1"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6"/>
          <p:cNvSpPr txBox="1">
            <a:spLocks noGrp="1"/>
          </p:cNvSpPr>
          <p:nvPr>
            <p:ph type="title"/>
          </p:nvPr>
        </p:nvSpPr>
        <p:spPr>
          <a:xfrm>
            <a:off x="4572000" y="909050"/>
            <a:ext cx="3639600" cy="641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6"/>
          <p:cNvSpPr txBox="1">
            <a:spLocks noGrp="1"/>
          </p:cNvSpPr>
          <p:nvPr>
            <p:ph type="body" idx="1"/>
          </p:nvPr>
        </p:nvSpPr>
        <p:spPr>
          <a:xfrm>
            <a:off x="4572000" y="1525754"/>
            <a:ext cx="3639600" cy="278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 rtl="0">
              <a:spcBef>
                <a:spcPts val="600"/>
              </a:spcBef>
              <a:spcAft>
                <a:spcPts val="0"/>
              </a:spcAft>
              <a:buSzPts val="2000"/>
              <a:buChar char="◎"/>
              <a:defRPr sz="2000"/>
            </a:lvl1pPr>
            <a:lvl2pPr marL="914400" lvl="1" indent="-355600" rtl="0">
              <a:spcBef>
                <a:spcPts val="0"/>
              </a:spcBef>
              <a:spcAft>
                <a:spcPts val="0"/>
              </a:spcAft>
              <a:buSzPts val="2000"/>
              <a:buChar char="◉"/>
              <a:defRPr sz="2000"/>
            </a:lvl2pPr>
            <a:lvl3pPr marL="1371600" lvl="2" indent="-355600" rtl="0">
              <a:spcBef>
                <a:spcPts val="0"/>
              </a:spcBef>
              <a:spcAft>
                <a:spcPts val="0"/>
              </a:spcAft>
              <a:buSzPts val="2000"/>
              <a:buChar char="￮"/>
              <a:defRPr sz="2000"/>
            </a:lvl3pPr>
            <a:lvl4pPr marL="1828800" lvl="3" indent="-355600" rtl="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4pPr>
            <a:lvl5pPr marL="2286000" lvl="4" indent="-355600" rtl="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5pPr>
            <a:lvl6pPr marL="2743200" lvl="5" indent="-355600" rtl="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6pPr>
            <a:lvl7pPr marL="3200400" lvl="6" indent="-355600" rtl="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7pPr>
            <a:lvl8pPr marL="3657600" lvl="7" indent="-355600" rtl="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8pPr>
            <a:lvl9pPr marL="4114800" lvl="8" indent="-355600" rtl="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9pPr>
          </a:lstStyle>
          <a:p>
            <a:endParaRPr/>
          </a:p>
        </p:txBody>
      </p:sp>
      <p:sp>
        <p:nvSpPr>
          <p:cNvPr id="85" name="Google Shape;85;p6"/>
          <p:cNvSpPr/>
          <p:nvPr/>
        </p:nvSpPr>
        <p:spPr>
          <a:xfrm>
            <a:off x="580275" y="751950"/>
            <a:ext cx="3639600" cy="3639600"/>
          </a:xfrm>
          <a:prstGeom prst="ellipse">
            <a:avLst/>
          </a:prstGeom>
          <a:solidFill>
            <a:srgbClr val="ED4A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6"/>
          <p:cNvSpPr/>
          <p:nvPr/>
        </p:nvSpPr>
        <p:spPr>
          <a:xfrm>
            <a:off x="-295650" y="-356450"/>
            <a:ext cx="1057800" cy="1057800"/>
          </a:xfrm>
          <a:prstGeom prst="ellipse">
            <a:avLst/>
          </a:prstGeom>
          <a:solidFill>
            <a:srgbClr val="00ACC3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87;p6"/>
          <p:cNvSpPr/>
          <p:nvPr/>
        </p:nvSpPr>
        <p:spPr>
          <a:xfrm>
            <a:off x="2836600" y="179825"/>
            <a:ext cx="978600" cy="978600"/>
          </a:xfrm>
          <a:prstGeom prst="donut">
            <a:avLst>
              <a:gd name="adj" fmla="val 39527"/>
            </a:avLst>
          </a:prstGeom>
          <a:solidFill>
            <a:srgbClr val="F8BB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88;p6"/>
          <p:cNvSpPr/>
          <p:nvPr/>
        </p:nvSpPr>
        <p:spPr>
          <a:xfrm>
            <a:off x="465975" y="3692750"/>
            <a:ext cx="1019400" cy="1019400"/>
          </a:xfrm>
          <a:prstGeom prst="ellipse">
            <a:avLst/>
          </a:prstGeom>
          <a:solidFill>
            <a:srgbClr val="BBCD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89;p6"/>
          <p:cNvSpPr/>
          <p:nvPr/>
        </p:nvSpPr>
        <p:spPr>
          <a:xfrm>
            <a:off x="1485375" y="4559750"/>
            <a:ext cx="361500" cy="361500"/>
          </a:xfrm>
          <a:prstGeom prst="donut">
            <a:avLst>
              <a:gd name="adj" fmla="val 29951"/>
            </a:avLst>
          </a:prstGeom>
          <a:solidFill>
            <a:srgbClr val="65BB48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90;p6"/>
          <p:cNvSpPr/>
          <p:nvPr/>
        </p:nvSpPr>
        <p:spPr>
          <a:xfrm>
            <a:off x="2364800" y="346950"/>
            <a:ext cx="274200" cy="273900"/>
          </a:xfrm>
          <a:prstGeom prst="ellipse">
            <a:avLst/>
          </a:prstGeom>
          <a:solidFill>
            <a:srgbClr val="E8004C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91;p6"/>
          <p:cNvSpPr/>
          <p:nvPr/>
        </p:nvSpPr>
        <p:spPr>
          <a:xfrm>
            <a:off x="-472600" y="-533400"/>
            <a:ext cx="1411800" cy="1411800"/>
          </a:xfrm>
          <a:prstGeom prst="ellipse">
            <a:avLst/>
          </a:prstGeom>
          <a:noFill/>
          <a:ln w="9525" cap="flat" cmpd="sng">
            <a:solidFill>
              <a:srgbClr val="00ACC3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92;p6"/>
          <p:cNvSpPr/>
          <p:nvPr/>
        </p:nvSpPr>
        <p:spPr>
          <a:xfrm>
            <a:off x="2899000" y="242225"/>
            <a:ext cx="853800" cy="853800"/>
          </a:xfrm>
          <a:prstGeom prst="ellipse">
            <a:avLst/>
          </a:prstGeom>
          <a:noFill/>
          <a:ln w="9525" cap="flat" cmpd="sng">
            <a:solidFill>
              <a:srgbClr val="ED4A00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93;p6"/>
          <p:cNvSpPr/>
          <p:nvPr/>
        </p:nvSpPr>
        <p:spPr>
          <a:xfrm>
            <a:off x="1061150" y="142950"/>
            <a:ext cx="538500" cy="538200"/>
          </a:xfrm>
          <a:prstGeom prst="ellipse">
            <a:avLst/>
          </a:prstGeom>
          <a:solidFill>
            <a:srgbClr val="00D1C6">
              <a:alpha val="869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94;p6"/>
          <p:cNvSpPr txBox="1">
            <a:spLocks noGrp="1"/>
          </p:cNvSpPr>
          <p:nvPr>
            <p:ph type="sldNum" idx="12"/>
          </p:nvPr>
        </p:nvSpPr>
        <p:spPr>
          <a:xfrm>
            <a:off x="8635625" y="4751625"/>
            <a:ext cx="469800" cy="391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_AND_TWO_COLUMNS"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7"/>
          <p:cNvSpPr txBox="1">
            <a:spLocks noGrp="1"/>
          </p:cNvSpPr>
          <p:nvPr>
            <p:ph type="title"/>
          </p:nvPr>
        </p:nvSpPr>
        <p:spPr>
          <a:xfrm>
            <a:off x="2935875" y="909050"/>
            <a:ext cx="5275500" cy="641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7"/>
          <p:cNvSpPr txBox="1">
            <a:spLocks noGrp="1"/>
          </p:cNvSpPr>
          <p:nvPr>
            <p:ph type="body" idx="1"/>
          </p:nvPr>
        </p:nvSpPr>
        <p:spPr>
          <a:xfrm>
            <a:off x="2935875" y="1550150"/>
            <a:ext cx="2560500" cy="3375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600"/>
              </a:spcBef>
              <a:spcAft>
                <a:spcPts val="0"/>
              </a:spcAft>
              <a:buSzPts val="1800"/>
              <a:buChar char="◎"/>
              <a:defRPr sz="1800"/>
            </a:lvl1pPr>
            <a:lvl2pPr marL="914400" lvl="1" indent="-342900">
              <a:spcBef>
                <a:spcPts val="0"/>
              </a:spcBef>
              <a:spcAft>
                <a:spcPts val="0"/>
              </a:spcAft>
              <a:buSzPts val="1800"/>
              <a:buChar char="◉"/>
              <a:defRPr sz="1800"/>
            </a:lvl2pPr>
            <a:lvl3pPr marL="1371600" lvl="2" indent="-342900">
              <a:spcBef>
                <a:spcPts val="0"/>
              </a:spcBef>
              <a:spcAft>
                <a:spcPts val="0"/>
              </a:spcAft>
              <a:buSzPts val="1800"/>
              <a:buChar char="￮"/>
              <a:defRPr sz="1800"/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9pPr>
          </a:lstStyle>
          <a:p>
            <a:endParaRPr/>
          </a:p>
        </p:txBody>
      </p:sp>
      <p:sp>
        <p:nvSpPr>
          <p:cNvPr id="98" name="Google Shape;98;p7"/>
          <p:cNvSpPr txBox="1">
            <a:spLocks noGrp="1"/>
          </p:cNvSpPr>
          <p:nvPr>
            <p:ph type="body" idx="2"/>
          </p:nvPr>
        </p:nvSpPr>
        <p:spPr>
          <a:xfrm>
            <a:off x="5650849" y="1550150"/>
            <a:ext cx="2560500" cy="3375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600"/>
              </a:spcBef>
              <a:spcAft>
                <a:spcPts val="0"/>
              </a:spcAft>
              <a:buSzPts val="1800"/>
              <a:buChar char="◎"/>
              <a:defRPr sz="1800"/>
            </a:lvl1pPr>
            <a:lvl2pPr marL="914400" lvl="1" indent="-342900">
              <a:spcBef>
                <a:spcPts val="0"/>
              </a:spcBef>
              <a:spcAft>
                <a:spcPts val="0"/>
              </a:spcAft>
              <a:buSzPts val="1800"/>
              <a:buChar char="◉"/>
              <a:defRPr sz="1800"/>
            </a:lvl2pPr>
            <a:lvl3pPr marL="1371600" lvl="2" indent="-342900">
              <a:spcBef>
                <a:spcPts val="0"/>
              </a:spcBef>
              <a:spcAft>
                <a:spcPts val="0"/>
              </a:spcAft>
              <a:buSzPts val="1800"/>
              <a:buChar char="￮"/>
              <a:defRPr sz="1800"/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9pPr>
          </a:lstStyle>
          <a:p>
            <a:endParaRPr/>
          </a:p>
        </p:txBody>
      </p:sp>
      <p:sp>
        <p:nvSpPr>
          <p:cNvPr id="99" name="Google Shape;99;p7"/>
          <p:cNvSpPr/>
          <p:nvPr/>
        </p:nvSpPr>
        <p:spPr>
          <a:xfrm>
            <a:off x="-358950" y="2194400"/>
            <a:ext cx="2347200" cy="2347200"/>
          </a:xfrm>
          <a:prstGeom prst="donut">
            <a:avLst>
              <a:gd name="adj" fmla="val 36789"/>
            </a:avLst>
          </a:prstGeom>
          <a:solidFill>
            <a:srgbClr val="BBCD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0;p7"/>
          <p:cNvSpPr/>
          <p:nvPr/>
        </p:nvSpPr>
        <p:spPr>
          <a:xfrm>
            <a:off x="198450" y="-321125"/>
            <a:ext cx="978600" cy="978600"/>
          </a:xfrm>
          <a:prstGeom prst="ellipse">
            <a:avLst/>
          </a:prstGeom>
          <a:noFill/>
          <a:ln w="9525" cap="flat" cmpd="sng">
            <a:solidFill>
              <a:srgbClr val="E8004C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" name="Google Shape;101;p7"/>
          <p:cNvSpPr/>
          <p:nvPr/>
        </p:nvSpPr>
        <p:spPr>
          <a:xfrm>
            <a:off x="198450" y="420475"/>
            <a:ext cx="657600" cy="657600"/>
          </a:xfrm>
          <a:prstGeom prst="ellipse">
            <a:avLst/>
          </a:prstGeom>
          <a:solidFill>
            <a:srgbClr val="ED4A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2;p7"/>
          <p:cNvSpPr/>
          <p:nvPr/>
        </p:nvSpPr>
        <p:spPr>
          <a:xfrm>
            <a:off x="1177051" y="657475"/>
            <a:ext cx="846900" cy="846900"/>
          </a:xfrm>
          <a:prstGeom prst="donut">
            <a:avLst>
              <a:gd name="adj" fmla="val 22275"/>
            </a:avLst>
          </a:prstGeom>
          <a:solidFill>
            <a:srgbClr val="00ACC3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3;p7"/>
          <p:cNvSpPr/>
          <p:nvPr/>
        </p:nvSpPr>
        <p:spPr>
          <a:xfrm>
            <a:off x="887650" y="4142300"/>
            <a:ext cx="1207800" cy="1207800"/>
          </a:xfrm>
          <a:prstGeom prst="ellipse">
            <a:avLst/>
          </a:prstGeom>
          <a:solidFill>
            <a:srgbClr val="65BB48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4;p7"/>
          <p:cNvSpPr/>
          <p:nvPr/>
        </p:nvSpPr>
        <p:spPr>
          <a:xfrm>
            <a:off x="153675" y="4799600"/>
            <a:ext cx="550500" cy="550500"/>
          </a:xfrm>
          <a:prstGeom prst="donut">
            <a:avLst>
              <a:gd name="adj" fmla="val 18606"/>
            </a:avLst>
          </a:prstGeom>
          <a:solidFill>
            <a:srgbClr val="F8BB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5;p7"/>
          <p:cNvSpPr/>
          <p:nvPr/>
        </p:nvSpPr>
        <p:spPr>
          <a:xfrm>
            <a:off x="1172525" y="1696950"/>
            <a:ext cx="304800" cy="304800"/>
          </a:xfrm>
          <a:prstGeom prst="ellipse">
            <a:avLst/>
          </a:prstGeom>
          <a:solidFill>
            <a:srgbClr val="00D1C6">
              <a:alpha val="869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6;p7"/>
          <p:cNvSpPr/>
          <p:nvPr/>
        </p:nvSpPr>
        <p:spPr>
          <a:xfrm>
            <a:off x="7844250" y="619275"/>
            <a:ext cx="550500" cy="550500"/>
          </a:xfrm>
          <a:prstGeom prst="ellipse">
            <a:avLst/>
          </a:prstGeom>
          <a:solidFill>
            <a:srgbClr val="00D1C6">
              <a:alpha val="869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7;p7"/>
          <p:cNvSpPr/>
          <p:nvPr/>
        </p:nvSpPr>
        <p:spPr>
          <a:xfrm>
            <a:off x="7515500" y="-72500"/>
            <a:ext cx="397500" cy="397500"/>
          </a:xfrm>
          <a:prstGeom prst="donut">
            <a:avLst>
              <a:gd name="adj" fmla="val 30568"/>
            </a:avLst>
          </a:prstGeom>
          <a:solidFill>
            <a:srgbClr val="65BB48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;p7"/>
          <p:cNvSpPr/>
          <p:nvPr/>
        </p:nvSpPr>
        <p:spPr>
          <a:xfrm>
            <a:off x="8651500" y="1030850"/>
            <a:ext cx="304800" cy="304800"/>
          </a:xfrm>
          <a:prstGeom prst="ellipse">
            <a:avLst/>
          </a:prstGeom>
          <a:solidFill>
            <a:srgbClr val="F8BB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9;p7"/>
          <p:cNvSpPr/>
          <p:nvPr/>
        </p:nvSpPr>
        <p:spPr>
          <a:xfrm>
            <a:off x="8097900" y="167450"/>
            <a:ext cx="741600" cy="741600"/>
          </a:xfrm>
          <a:prstGeom prst="donut">
            <a:avLst>
              <a:gd name="adj" fmla="val 8064"/>
            </a:avLst>
          </a:prstGeom>
          <a:solidFill>
            <a:srgbClr val="00ACC3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10;p7"/>
          <p:cNvSpPr/>
          <p:nvPr/>
        </p:nvSpPr>
        <p:spPr>
          <a:xfrm>
            <a:off x="8394750" y="1504375"/>
            <a:ext cx="188100" cy="188100"/>
          </a:xfrm>
          <a:prstGeom prst="ellipse">
            <a:avLst/>
          </a:prstGeom>
          <a:solidFill>
            <a:srgbClr val="BBCD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11;p7"/>
          <p:cNvSpPr/>
          <p:nvPr/>
        </p:nvSpPr>
        <p:spPr>
          <a:xfrm>
            <a:off x="-205625" y="2347725"/>
            <a:ext cx="2040600" cy="2040600"/>
          </a:xfrm>
          <a:prstGeom prst="ellipse">
            <a:avLst/>
          </a:prstGeom>
          <a:noFill/>
          <a:ln w="9525" cap="flat" cmpd="sng">
            <a:solidFill>
              <a:srgbClr val="65BB48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12;p7"/>
          <p:cNvSpPr/>
          <p:nvPr/>
        </p:nvSpPr>
        <p:spPr>
          <a:xfrm>
            <a:off x="305125" y="-214450"/>
            <a:ext cx="765300" cy="765300"/>
          </a:xfrm>
          <a:prstGeom prst="ellipse">
            <a:avLst/>
          </a:prstGeom>
          <a:solidFill>
            <a:srgbClr val="E8004C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13;p7"/>
          <p:cNvSpPr/>
          <p:nvPr/>
        </p:nvSpPr>
        <p:spPr>
          <a:xfrm>
            <a:off x="8532600" y="911950"/>
            <a:ext cx="542700" cy="542700"/>
          </a:xfrm>
          <a:prstGeom prst="ellipse">
            <a:avLst/>
          </a:prstGeom>
          <a:noFill/>
          <a:ln w="9525" cap="flat" cmpd="sng">
            <a:solidFill>
              <a:srgbClr val="F8BB00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14;p7"/>
          <p:cNvSpPr txBox="1">
            <a:spLocks noGrp="1"/>
          </p:cNvSpPr>
          <p:nvPr>
            <p:ph type="sldNum" idx="12"/>
          </p:nvPr>
        </p:nvSpPr>
        <p:spPr>
          <a:xfrm>
            <a:off x="8635625" y="4751625"/>
            <a:ext cx="469800" cy="391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3 columns">
  <p:cSld name="TITLE_AND_TWO_COLUMNS_1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8"/>
          <p:cNvSpPr/>
          <p:nvPr/>
        </p:nvSpPr>
        <p:spPr>
          <a:xfrm>
            <a:off x="8638525" y="1472600"/>
            <a:ext cx="978600" cy="978600"/>
          </a:xfrm>
          <a:prstGeom prst="ellipse">
            <a:avLst/>
          </a:prstGeom>
          <a:noFill/>
          <a:ln w="9525" cap="flat" cmpd="sng">
            <a:solidFill>
              <a:srgbClr val="ED4A00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17;p8"/>
          <p:cNvSpPr txBox="1">
            <a:spLocks noGrp="1"/>
          </p:cNvSpPr>
          <p:nvPr>
            <p:ph type="title"/>
          </p:nvPr>
        </p:nvSpPr>
        <p:spPr>
          <a:xfrm>
            <a:off x="2935875" y="909050"/>
            <a:ext cx="5275500" cy="641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18" name="Google Shape;118;p8"/>
          <p:cNvSpPr txBox="1">
            <a:spLocks noGrp="1"/>
          </p:cNvSpPr>
          <p:nvPr>
            <p:ph type="body" idx="1"/>
          </p:nvPr>
        </p:nvSpPr>
        <p:spPr>
          <a:xfrm>
            <a:off x="2935875" y="1550150"/>
            <a:ext cx="1700400" cy="337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600"/>
              </a:spcBef>
              <a:spcAft>
                <a:spcPts val="0"/>
              </a:spcAft>
              <a:buSzPts val="1400"/>
              <a:buChar char="◎"/>
              <a:defRPr sz="1400"/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SzPts val="1400"/>
              <a:buChar char="◉"/>
              <a:defRPr sz="1400"/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SzPts val="1400"/>
              <a:buChar char="￮"/>
              <a:defRPr sz="1400"/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9pPr>
          </a:lstStyle>
          <a:p>
            <a:endParaRPr/>
          </a:p>
        </p:txBody>
      </p:sp>
      <p:sp>
        <p:nvSpPr>
          <p:cNvPr id="119" name="Google Shape;119;p8"/>
          <p:cNvSpPr txBox="1">
            <a:spLocks noGrp="1"/>
          </p:cNvSpPr>
          <p:nvPr>
            <p:ph type="body" idx="2"/>
          </p:nvPr>
        </p:nvSpPr>
        <p:spPr>
          <a:xfrm>
            <a:off x="4723373" y="1550150"/>
            <a:ext cx="1700400" cy="337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600"/>
              </a:spcBef>
              <a:spcAft>
                <a:spcPts val="0"/>
              </a:spcAft>
              <a:buSzPts val="1400"/>
              <a:buChar char="◎"/>
              <a:defRPr sz="1400"/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SzPts val="1400"/>
              <a:buChar char="◉"/>
              <a:defRPr sz="1400"/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SzPts val="1400"/>
              <a:buChar char="￮"/>
              <a:defRPr sz="1400"/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9pPr>
          </a:lstStyle>
          <a:p>
            <a:endParaRPr/>
          </a:p>
        </p:txBody>
      </p:sp>
      <p:sp>
        <p:nvSpPr>
          <p:cNvPr id="120" name="Google Shape;120;p8"/>
          <p:cNvSpPr txBox="1">
            <a:spLocks noGrp="1"/>
          </p:cNvSpPr>
          <p:nvPr>
            <p:ph type="body" idx="3"/>
          </p:nvPr>
        </p:nvSpPr>
        <p:spPr>
          <a:xfrm>
            <a:off x="6510871" y="1550150"/>
            <a:ext cx="1700400" cy="337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600"/>
              </a:spcBef>
              <a:spcAft>
                <a:spcPts val="0"/>
              </a:spcAft>
              <a:buSzPts val="1400"/>
              <a:buChar char="◎"/>
              <a:defRPr sz="1400"/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SzPts val="1400"/>
              <a:buChar char="◉"/>
              <a:defRPr sz="1400"/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SzPts val="1400"/>
              <a:buChar char="￮"/>
              <a:defRPr sz="1400"/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9pPr>
          </a:lstStyle>
          <a:p>
            <a:endParaRPr/>
          </a:p>
        </p:txBody>
      </p:sp>
      <p:sp>
        <p:nvSpPr>
          <p:cNvPr id="121" name="Google Shape;121;p8"/>
          <p:cNvSpPr/>
          <p:nvPr/>
        </p:nvSpPr>
        <p:spPr>
          <a:xfrm>
            <a:off x="1016475" y="2981600"/>
            <a:ext cx="440400" cy="440400"/>
          </a:xfrm>
          <a:prstGeom prst="ellipse">
            <a:avLst/>
          </a:prstGeom>
          <a:solidFill>
            <a:srgbClr val="65BB48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22;p8"/>
          <p:cNvSpPr/>
          <p:nvPr/>
        </p:nvSpPr>
        <p:spPr>
          <a:xfrm>
            <a:off x="-68725" y="3346150"/>
            <a:ext cx="819600" cy="819600"/>
          </a:xfrm>
          <a:prstGeom prst="ellipse">
            <a:avLst/>
          </a:prstGeom>
          <a:noFill/>
          <a:ln w="9525" cap="flat" cmpd="sng">
            <a:solidFill>
              <a:srgbClr val="00D1C6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23;p8"/>
          <p:cNvSpPr/>
          <p:nvPr/>
        </p:nvSpPr>
        <p:spPr>
          <a:xfrm>
            <a:off x="1361475" y="140725"/>
            <a:ext cx="862800" cy="863400"/>
          </a:xfrm>
          <a:prstGeom prst="donut">
            <a:avLst>
              <a:gd name="adj" fmla="val 43200"/>
            </a:avLst>
          </a:prstGeom>
          <a:solidFill>
            <a:srgbClr val="E8004C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24;p8"/>
          <p:cNvSpPr/>
          <p:nvPr/>
        </p:nvSpPr>
        <p:spPr>
          <a:xfrm>
            <a:off x="1438125" y="3422000"/>
            <a:ext cx="1062000" cy="1062000"/>
          </a:xfrm>
          <a:prstGeom prst="donut">
            <a:avLst>
              <a:gd name="adj" fmla="val 9905"/>
            </a:avLst>
          </a:prstGeom>
          <a:solidFill>
            <a:srgbClr val="BBCD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25;p8"/>
          <p:cNvSpPr/>
          <p:nvPr/>
        </p:nvSpPr>
        <p:spPr>
          <a:xfrm>
            <a:off x="2059425" y="1112475"/>
            <a:ext cx="304800" cy="304800"/>
          </a:xfrm>
          <a:prstGeom prst="ellipse">
            <a:avLst/>
          </a:prstGeom>
          <a:solidFill>
            <a:srgbClr val="ED4A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26;p8"/>
          <p:cNvSpPr/>
          <p:nvPr/>
        </p:nvSpPr>
        <p:spPr>
          <a:xfrm>
            <a:off x="8723500" y="270225"/>
            <a:ext cx="550500" cy="550500"/>
          </a:xfrm>
          <a:prstGeom prst="ellipse">
            <a:avLst/>
          </a:prstGeom>
          <a:solidFill>
            <a:srgbClr val="F8BB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27;p8"/>
          <p:cNvSpPr/>
          <p:nvPr/>
        </p:nvSpPr>
        <p:spPr>
          <a:xfrm>
            <a:off x="8546800" y="608625"/>
            <a:ext cx="397500" cy="397500"/>
          </a:xfrm>
          <a:prstGeom prst="donut">
            <a:avLst>
              <a:gd name="adj" fmla="val 8754"/>
            </a:avLst>
          </a:prstGeom>
          <a:solidFill>
            <a:srgbClr val="65BB48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28;p8"/>
          <p:cNvSpPr/>
          <p:nvPr/>
        </p:nvSpPr>
        <p:spPr>
          <a:xfrm>
            <a:off x="8211275" y="1152650"/>
            <a:ext cx="397500" cy="397500"/>
          </a:xfrm>
          <a:prstGeom prst="ellipse">
            <a:avLst/>
          </a:prstGeom>
          <a:solidFill>
            <a:srgbClr val="ED4A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29;p8"/>
          <p:cNvSpPr/>
          <p:nvPr/>
        </p:nvSpPr>
        <p:spPr>
          <a:xfrm>
            <a:off x="7599600" y="-275250"/>
            <a:ext cx="741600" cy="741600"/>
          </a:xfrm>
          <a:prstGeom prst="donut">
            <a:avLst>
              <a:gd name="adj" fmla="val 39163"/>
            </a:avLst>
          </a:prstGeom>
          <a:solidFill>
            <a:srgbClr val="BBCD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p8"/>
          <p:cNvSpPr/>
          <p:nvPr/>
        </p:nvSpPr>
        <p:spPr>
          <a:xfrm>
            <a:off x="9033775" y="1867850"/>
            <a:ext cx="188100" cy="188100"/>
          </a:xfrm>
          <a:prstGeom prst="ellipse">
            <a:avLst/>
          </a:prstGeom>
          <a:solidFill>
            <a:srgbClr val="E8004C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31;p8"/>
          <p:cNvSpPr/>
          <p:nvPr/>
        </p:nvSpPr>
        <p:spPr>
          <a:xfrm>
            <a:off x="-480225" y="243625"/>
            <a:ext cx="2347200" cy="2347200"/>
          </a:xfrm>
          <a:prstGeom prst="donut">
            <a:avLst>
              <a:gd name="adj" fmla="val 21094"/>
            </a:avLst>
          </a:prstGeom>
          <a:solidFill>
            <a:srgbClr val="F8BB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32;p8"/>
          <p:cNvSpPr/>
          <p:nvPr/>
        </p:nvSpPr>
        <p:spPr>
          <a:xfrm>
            <a:off x="1016475" y="4091700"/>
            <a:ext cx="1207800" cy="1207800"/>
          </a:xfrm>
          <a:prstGeom prst="ellipse">
            <a:avLst/>
          </a:prstGeom>
          <a:solidFill>
            <a:srgbClr val="00ACC3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33;p8"/>
          <p:cNvSpPr/>
          <p:nvPr/>
        </p:nvSpPr>
        <p:spPr>
          <a:xfrm>
            <a:off x="204075" y="927925"/>
            <a:ext cx="978600" cy="978600"/>
          </a:xfrm>
          <a:prstGeom prst="ellipse">
            <a:avLst/>
          </a:prstGeom>
          <a:noFill/>
          <a:ln w="9525" cap="flat" cmpd="sng">
            <a:solidFill>
              <a:srgbClr val="BBCD00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34;p8"/>
          <p:cNvSpPr txBox="1">
            <a:spLocks noGrp="1"/>
          </p:cNvSpPr>
          <p:nvPr>
            <p:ph type="sldNum" idx="12"/>
          </p:nvPr>
        </p:nvSpPr>
        <p:spPr>
          <a:xfrm>
            <a:off x="8635625" y="4751625"/>
            <a:ext cx="469800" cy="391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9"/>
          <p:cNvSpPr txBox="1">
            <a:spLocks noGrp="1"/>
          </p:cNvSpPr>
          <p:nvPr>
            <p:ph type="title"/>
          </p:nvPr>
        </p:nvSpPr>
        <p:spPr>
          <a:xfrm>
            <a:off x="2935875" y="909050"/>
            <a:ext cx="5275500" cy="641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37" name="Google Shape;137;p9"/>
          <p:cNvSpPr/>
          <p:nvPr/>
        </p:nvSpPr>
        <p:spPr>
          <a:xfrm>
            <a:off x="1280688" y="3669150"/>
            <a:ext cx="206100" cy="206100"/>
          </a:xfrm>
          <a:prstGeom prst="ellipse">
            <a:avLst/>
          </a:prstGeom>
          <a:solidFill>
            <a:srgbClr val="00D1C6">
              <a:alpha val="869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38;p9"/>
          <p:cNvSpPr/>
          <p:nvPr/>
        </p:nvSpPr>
        <p:spPr>
          <a:xfrm>
            <a:off x="180500" y="4023250"/>
            <a:ext cx="1370700" cy="1370700"/>
          </a:xfrm>
          <a:prstGeom prst="ellipse">
            <a:avLst/>
          </a:prstGeom>
          <a:solidFill>
            <a:srgbClr val="BBCD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39;p9"/>
          <p:cNvSpPr/>
          <p:nvPr/>
        </p:nvSpPr>
        <p:spPr>
          <a:xfrm>
            <a:off x="246046" y="3213146"/>
            <a:ext cx="456000" cy="456000"/>
          </a:xfrm>
          <a:prstGeom prst="ellipse">
            <a:avLst/>
          </a:prstGeom>
          <a:solidFill>
            <a:srgbClr val="65BB48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40;p9"/>
          <p:cNvSpPr/>
          <p:nvPr/>
        </p:nvSpPr>
        <p:spPr>
          <a:xfrm>
            <a:off x="71500" y="3038600"/>
            <a:ext cx="804900" cy="804900"/>
          </a:xfrm>
          <a:prstGeom prst="ellipse">
            <a:avLst/>
          </a:prstGeom>
          <a:noFill/>
          <a:ln w="9525" cap="flat" cmpd="sng">
            <a:solidFill>
              <a:srgbClr val="65BB48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41;p9"/>
          <p:cNvSpPr/>
          <p:nvPr/>
        </p:nvSpPr>
        <p:spPr>
          <a:xfrm>
            <a:off x="1280700" y="1608475"/>
            <a:ext cx="1043400" cy="1044000"/>
          </a:xfrm>
          <a:prstGeom prst="donut">
            <a:avLst>
              <a:gd name="adj" fmla="val 43200"/>
            </a:avLst>
          </a:prstGeom>
          <a:solidFill>
            <a:srgbClr val="F8BB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" name="Google Shape;142;p9"/>
          <p:cNvSpPr/>
          <p:nvPr/>
        </p:nvSpPr>
        <p:spPr>
          <a:xfrm>
            <a:off x="1640475" y="-201875"/>
            <a:ext cx="750300" cy="750300"/>
          </a:xfrm>
          <a:prstGeom prst="ellipse">
            <a:avLst/>
          </a:prstGeom>
          <a:solidFill>
            <a:srgbClr val="ED4A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" name="Google Shape;143;p9"/>
          <p:cNvSpPr/>
          <p:nvPr/>
        </p:nvSpPr>
        <p:spPr>
          <a:xfrm>
            <a:off x="-480225" y="243625"/>
            <a:ext cx="2347200" cy="2347200"/>
          </a:xfrm>
          <a:prstGeom prst="donut">
            <a:avLst>
              <a:gd name="adj" fmla="val 6129"/>
            </a:avLst>
          </a:prstGeom>
          <a:solidFill>
            <a:srgbClr val="E8004C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" name="Google Shape;144;p9"/>
          <p:cNvSpPr/>
          <p:nvPr/>
        </p:nvSpPr>
        <p:spPr>
          <a:xfrm>
            <a:off x="-222975" y="500875"/>
            <a:ext cx="1832700" cy="1832700"/>
          </a:xfrm>
          <a:prstGeom prst="ellipse">
            <a:avLst/>
          </a:prstGeom>
          <a:noFill/>
          <a:ln w="9525" cap="flat" cmpd="sng">
            <a:solidFill>
              <a:srgbClr val="ED4A00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" name="Google Shape;145;p9"/>
          <p:cNvSpPr/>
          <p:nvPr/>
        </p:nvSpPr>
        <p:spPr>
          <a:xfrm>
            <a:off x="1280700" y="3950125"/>
            <a:ext cx="750300" cy="750300"/>
          </a:xfrm>
          <a:prstGeom prst="ellipse">
            <a:avLst/>
          </a:prstGeom>
          <a:solidFill>
            <a:srgbClr val="00ACC3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6" name="Google Shape;146;p9"/>
          <p:cNvSpPr/>
          <p:nvPr/>
        </p:nvSpPr>
        <p:spPr>
          <a:xfrm>
            <a:off x="7913000" y="600225"/>
            <a:ext cx="550500" cy="550500"/>
          </a:xfrm>
          <a:prstGeom prst="ellipse">
            <a:avLst/>
          </a:prstGeom>
          <a:solidFill>
            <a:srgbClr val="00D1C6">
              <a:alpha val="869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7" name="Google Shape;147;p9"/>
          <p:cNvSpPr/>
          <p:nvPr/>
        </p:nvSpPr>
        <p:spPr>
          <a:xfrm>
            <a:off x="8703400" y="1608475"/>
            <a:ext cx="287100" cy="287100"/>
          </a:xfrm>
          <a:prstGeom prst="donut">
            <a:avLst>
              <a:gd name="adj" fmla="val 18608"/>
            </a:avLst>
          </a:prstGeom>
          <a:solidFill>
            <a:srgbClr val="ED4A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8" name="Google Shape;148;p9"/>
          <p:cNvSpPr/>
          <p:nvPr/>
        </p:nvSpPr>
        <p:spPr>
          <a:xfrm>
            <a:off x="8809377" y="886439"/>
            <a:ext cx="416400" cy="416400"/>
          </a:xfrm>
          <a:prstGeom prst="ellipse">
            <a:avLst/>
          </a:prstGeom>
          <a:solidFill>
            <a:srgbClr val="F8BB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" name="Google Shape;149;p9"/>
          <p:cNvSpPr/>
          <p:nvPr/>
        </p:nvSpPr>
        <p:spPr>
          <a:xfrm>
            <a:off x="8118000" y="-244550"/>
            <a:ext cx="741600" cy="741600"/>
          </a:xfrm>
          <a:prstGeom prst="donut">
            <a:avLst>
              <a:gd name="adj" fmla="val 37879"/>
            </a:avLst>
          </a:prstGeom>
          <a:solidFill>
            <a:srgbClr val="00ACC3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" name="Google Shape;150;p9"/>
          <p:cNvSpPr/>
          <p:nvPr/>
        </p:nvSpPr>
        <p:spPr>
          <a:xfrm>
            <a:off x="7813725" y="312775"/>
            <a:ext cx="188100" cy="188100"/>
          </a:xfrm>
          <a:prstGeom prst="ellipse">
            <a:avLst/>
          </a:prstGeom>
          <a:solidFill>
            <a:srgbClr val="BBCD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1" name="Google Shape;151;p9"/>
          <p:cNvSpPr/>
          <p:nvPr/>
        </p:nvSpPr>
        <p:spPr>
          <a:xfrm>
            <a:off x="8646900" y="723963"/>
            <a:ext cx="741600" cy="741600"/>
          </a:xfrm>
          <a:prstGeom prst="ellipse">
            <a:avLst/>
          </a:prstGeom>
          <a:noFill/>
          <a:ln w="9525" cap="flat" cmpd="sng">
            <a:solidFill>
              <a:srgbClr val="F8BB00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2" name="Google Shape;152;p9"/>
          <p:cNvSpPr txBox="1">
            <a:spLocks noGrp="1"/>
          </p:cNvSpPr>
          <p:nvPr>
            <p:ph type="sldNum" idx="12"/>
          </p:nvPr>
        </p:nvSpPr>
        <p:spPr>
          <a:xfrm>
            <a:off x="8635625" y="4751625"/>
            <a:ext cx="469800" cy="391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10"/>
          <p:cNvSpPr/>
          <p:nvPr/>
        </p:nvSpPr>
        <p:spPr>
          <a:xfrm>
            <a:off x="1197475" y="-802775"/>
            <a:ext cx="6749100" cy="6749100"/>
          </a:xfrm>
          <a:prstGeom prst="ellipse">
            <a:avLst/>
          </a:prstGeom>
          <a:noFill/>
          <a:ln w="9525" cap="flat" cmpd="sng">
            <a:solidFill>
              <a:srgbClr val="A1BECC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5" name="Google Shape;155;p10"/>
          <p:cNvSpPr txBox="1">
            <a:spLocks noGrp="1"/>
          </p:cNvSpPr>
          <p:nvPr>
            <p:ph type="body" idx="1"/>
          </p:nvPr>
        </p:nvSpPr>
        <p:spPr>
          <a:xfrm>
            <a:off x="1246225" y="4177700"/>
            <a:ext cx="6651600" cy="51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ctr">
              <a:spcBef>
                <a:spcPts val="360"/>
              </a:spcBef>
              <a:spcAft>
                <a:spcPts val="0"/>
              </a:spcAft>
              <a:buSzPts val="1600"/>
              <a:buNone/>
              <a:defRPr sz="1600"/>
            </a:lvl1pPr>
          </a:lstStyle>
          <a:p>
            <a:endParaRPr/>
          </a:p>
        </p:txBody>
      </p:sp>
      <p:sp>
        <p:nvSpPr>
          <p:cNvPr id="156" name="Google Shape;156;p10"/>
          <p:cNvSpPr/>
          <p:nvPr/>
        </p:nvSpPr>
        <p:spPr>
          <a:xfrm rot="10800000">
            <a:off x="8705950" y="3777263"/>
            <a:ext cx="617400" cy="617400"/>
          </a:xfrm>
          <a:prstGeom prst="ellipse">
            <a:avLst/>
          </a:prstGeom>
          <a:solidFill>
            <a:srgbClr val="00D1C6">
              <a:alpha val="869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7" name="Google Shape;157;p10"/>
          <p:cNvSpPr/>
          <p:nvPr/>
        </p:nvSpPr>
        <p:spPr>
          <a:xfrm rot="10800000">
            <a:off x="608750" y="841361"/>
            <a:ext cx="515400" cy="515400"/>
          </a:xfrm>
          <a:prstGeom prst="donut">
            <a:avLst>
              <a:gd name="adj" fmla="val 18608"/>
            </a:avLst>
          </a:prstGeom>
          <a:solidFill>
            <a:srgbClr val="F8BB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8" name="Google Shape;158;p10"/>
          <p:cNvSpPr/>
          <p:nvPr/>
        </p:nvSpPr>
        <p:spPr>
          <a:xfrm rot="10800000">
            <a:off x="8195021" y="4553300"/>
            <a:ext cx="831600" cy="831600"/>
          </a:xfrm>
          <a:prstGeom prst="donut">
            <a:avLst>
              <a:gd name="adj" fmla="val 37879"/>
            </a:avLst>
          </a:prstGeom>
          <a:solidFill>
            <a:srgbClr val="00ACC3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9" name="Google Shape;159;p10"/>
          <p:cNvSpPr/>
          <p:nvPr/>
        </p:nvSpPr>
        <p:spPr>
          <a:xfrm rot="10800000">
            <a:off x="8458384" y="4183763"/>
            <a:ext cx="210900" cy="210900"/>
          </a:xfrm>
          <a:prstGeom prst="ellipse">
            <a:avLst/>
          </a:prstGeom>
          <a:solidFill>
            <a:srgbClr val="BBCD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0" name="Google Shape;160;p10"/>
          <p:cNvSpPr/>
          <p:nvPr/>
        </p:nvSpPr>
        <p:spPr>
          <a:xfrm rot="10800000">
            <a:off x="-153147" y="-444547"/>
            <a:ext cx="1128300" cy="1128300"/>
          </a:xfrm>
          <a:prstGeom prst="ellipse">
            <a:avLst/>
          </a:prstGeom>
          <a:noFill/>
          <a:ln w="9525" cap="flat" cmpd="sng">
            <a:solidFill>
              <a:srgbClr val="ED4A00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1" name="Google Shape;161;p10"/>
          <p:cNvSpPr/>
          <p:nvPr/>
        </p:nvSpPr>
        <p:spPr>
          <a:xfrm rot="10800000">
            <a:off x="8012016" y="133391"/>
            <a:ext cx="434700" cy="434700"/>
          </a:xfrm>
          <a:prstGeom prst="donut">
            <a:avLst>
              <a:gd name="adj" fmla="val 8754"/>
            </a:avLst>
          </a:prstGeom>
          <a:solidFill>
            <a:srgbClr val="65BB48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2" name="Google Shape;162;p10"/>
          <p:cNvSpPr/>
          <p:nvPr/>
        </p:nvSpPr>
        <p:spPr>
          <a:xfrm rot="10800000">
            <a:off x="-73577" y="841500"/>
            <a:ext cx="330900" cy="330900"/>
          </a:xfrm>
          <a:prstGeom prst="ellipse">
            <a:avLst/>
          </a:prstGeom>
          <a:solidFill>
            <a:srgbClr val="ED4A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3" name="Google Shape;163;p10"/>
          <p:cNvSpPr/>
          <p:nvPr/>
        </p:nvSpPr>
        <p:spPr>
          <a:xfrm rot="10800000">
            <a:off x="8512150" y="133404"/>
            <a:ext cx="811200" cy="811200"/>
          </a:xfrm>
          <a:prstGeom prst="donut">
            <a:avLst>
              <a:gd name="adj" fmla="val 39163"/>
            </a:avLst>
          </a:prstGeom>
          <a:solidFill>
            <a:srgbClr val="BBCD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4" name="Google Shape;164;p10"/>
          <p:cNvSpPr/>
          <p:nvPr/>
        </p:nvSpPr>
        <p:spPr>
          <a:xfrm rot="10800000">
            <a:off x="117998" y="-173402"/>
            <a:ext cx="586200" cy="586200"/>
          </a:xfrm>
          <a:prstGeom prst="ellipse">
            <a:avLst/>
          </a:prstGeom>
          <a:solidFill>
            <a:srgbClr val="E8004C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5" name="Google Shape;165;p10"/>
          <p:cNvSpPr/>
          <p:nvPr/>
        </p:nvSpPr>
        <p:spPr>
          <a:xfrm rot="10800000">
            <a:off x="748825" y="4695050"/>
            <a:ext cx="345000" cy="345000"/>
          </a:xfrm>
          <a:prstGeom prst="donut">
            <a:avLst>
              <a:gd name="adj" fmla="val 30568"/>
            </a:avLst>
          </a:prstGeom>
          <a:solidFill>
            <a:srgbClr val="65BB48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6" name="Google Shape;166;p10"/>
          <p:cNvSpPr/>
          <p:nvPr/>
        </p:nvSpPr>
        <p:spPr>
          <a:xfrm rot="10800000">
            <a:off x="-107786" y="4259033"/>
            <a:ext cx="663000" cy="663000"/>
          </a:xfrm>
          <a:prstGeom prst="ellipse">
            <a:avLst/>
          </a:prstGeom>
          <a:solidFill>
            <a:srgbClr val="F8BB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7" name="Google Shape;167;p10"/>
          <p:cNvSpPr/>
          <p:nvPr/>
        </p:nvSpPr>
        <p:spPr>
          <a:xfrm rot="10800000">
            <a:off x="-316662" y="3443534"/>
            <a:ext cx="506100" cy="506100"/>
          </a:xfrm>
          <a:prstGeom prst="ellipse">
            <a:avLst/>
          </a:prstGeom>
          <a:solidFill>
            <a:srgbClr val="BBCD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8" name="Google Shape;168;p10"/>
          <p:cNvSpPr/>
          <p:nvPr/>
        </p:nvSpPr>
        <p:spPr>
          <a:xfrm rot="10800000">
            <a:off x="-226170" y="4140650"/>
            <a:ext cx="899400" cy="899400"/>
          </a:xfrm>
          <a:prstGeom prst="ellipse">
            <a:avLst/>
          </a:prstGeom>
          <a:noFill/>
          <a:ln w="9525" cap="flat" cmpd="sng">
            <a:solidFill>
              <a:srgbClr val="F8BB00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9" name="Google Shape;169;p10"/>
          <p:cNvSpPr/>
          <p:nvPr/>
        </p:nvSpPr>
        <p:spPr>
          <a:xfrm rot="10800000">
            <a:off x="8700641" y="1100250"/>
            <a:ext cx="333300" cy="333300"/>
          </a:xfrm>
          <a:prstGeom prst="ellipse">
            <a:avLst/>
          </a:prstGeom>
          <a:solidFill>
            <a:srgbClr val="00D1C6">
              <a:alpha val="869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" name="Google Shape;170;p10"/>
          <p:cNvSpPr txBox="1">
            <a:spLocks noGrp="1"/>
          </p:cNvSpPr>
          <p:nvPr>
            <p:ph type="sldNum" idx="12"/>
          </p:nvPr>
        </p:nvSpPr>
        <p:spPr>
          <a:xfrm>
            <a:off x="4337100" y="4751625"/>
            <a:ext cx="469800" cy="391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buNone/>
              <a:defRPr/>
            </a:lvl1pPr>
            <a:lvl2pPr lvl="1" algn="ctr" rtl="0">
              <a:buNone/>
              <a:defRPr/>
            </a:lvl2pPr>
            <a:lvl3pPr lvl="2" algn="ctr" rtl="0">
              <a:buNone/>
              <a:defRPr/>
            </a:lvl3pPr>
            <a:lvl4pPr lvl="3" algn="ctr" rtl="0">
              <a:buNone/>
              <a:defRPr/>
            </a:lvl4pPr>
            <a:lvl5pPr lvl="4" algn="ctr" rtl="0">
              <a:buNone/>
              <a:defRPr/>
            </a:lvl5pPr>
            <a:lvl6pPr lvl="5" algn="ctr" rtl="0">
              <a:buNone/>
              <a:defRPr/>
            </a:lvl6pPr>
            <a:lvl7pPr lvl="6" algn="ctr" rtl="0">
              <a:buNone/>
              <a:defRPr/>
            </a:lvl7pPr>
            <a:lvl8pPr lvl="7" algn="ctr" rtl="0">
              <a:buNone/>
              <a:defRPr/>
            </a:lvl8pPr>
            <a:lvl9pPr lvl="8" algn="ctr" rtl="0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2935875" y="909050"/>
            <a:ext cx="5275500" cy="64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617A86"/>
              </a:buClr>
              <a:buSzPts val="1800"/>
              <a:buFont typeface="Nixie One"/>
              <a:buNone/>
              <a:defRPr sz="1800">
                <a:solidFill>
                  <a:srgbClr val="617A86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617A86"/>
              </a:buClr>
              <a:buSzPts val="1800"/>
              <a:buFont typeface="Nixie One"/>
              <a:buNone/>
              <a:defRPr sz="1800">
                <a:solidFill>
                  <a:srgbClr val="617A86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617A86"/>
              </a:buClr>
              <a:buSzPts val="1800"/>
              <a:buFont typeface="Nixie One"/>
              <a:buNone/>
              <a:defRPr sz="1800">
                <a:solidFill>
                  <a:srgbClr val="617A86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617A86"/>
              </a:buClr>
              <a:buSzPts val="1800"/>
              <a:buFont typeface="Nixie One"/>
              <a:buNone/>
              <a:defRPr sz="1800">
                <a:solidFill>
                  <a:srgbClr val="617A86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617A86"/>
              </a:buClr>
              <a:buSzPts val="1800"/>
              <a:buFont typeface="Nixie One"/>
              <a:buNone/>
              <a:defRPr sz="1800">
                <a:solidFill>
                  <a:srgbClr val="617A86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617A86"/>
              </a:buClr>
              <a:buSzPts val="1800"/>
              <a:buFont typeface="Nixie One"/>
              <a:buNone/>
              <a:defRPr sz="1800">
                <a:solidFill>
                  <a:srgbClr val="617A86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617A86"/>
              </a:buClr>
              <a:buSzPts val="1800"/>
              <a:buFont typeface="Nixie One"/>
              <a:buNone/>
              <a:defRPr sz="1800">
                <a:solidFill>
                  <a:srgbClr val="617A86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617A86"/>
              </a:buClr>
              <a:buSzPts val="1800"/>
              <a:buFont typeface="Nixie One"/>
              <a:buNone/>
              <a:defRPr sz="1800">
                <a:solidFill>
                  <a:srgbClr val="617A86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617A86"/>
              </a:buClr>
              <a:buSzPts val="1800"/>
              <a:buFont typeface="Nixie One"/>
              <a:buNone/>
              <a:defRPr sz="1800">
                <a:solidFill>
                  <a:srgbClr val="617A86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2935875" y="1525758"/>
            <a:ext cx="5275500" cy="278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81000">
              <a:spcBef>
                <a:spcPts val="600"/>
              </a:spcBef>
              <a:spcAft>
                <a:spcPts val="0"/>
              </a:spcAft>
              <a:buClr>
                <a:srgbClr val="A1BECC"/>
              </a:buClr>
              <a:buSzPts val="2400"/>
              <a:buFont typeface="Varela Round"/>
              <a:buChar char="◎"/>
              <a:defRPr sz="2400">
                <a:solidFill>
                  <a:srgbClr val="617A86"/>
                </a:solidFill>
                <a:latin typeface="Varela Round"/>
                <a:ea typeface="Varela Round"/>
                <a:cs typeface="Varela Round"/>
                <a:sym typeface="Varela Round"/>
              </a:defRPr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Clr>
                <a:srgbClr val="A1BECC"/>
              </a:buClr>
              <a:buSzPts val="2400"/>
              <a:buFont typeface="Varela Round"/>
              <a:buChar char="◉"/>
              <a:defRPr sz="2400">
                <a:solidFill>
                  <a:srgbClr val="617A86"/>
                </a:solidFill>
                <a:latin typeface="Varela Round"/>
                <a:ea typeface="Varela Round"/>
                <a:cs typeface="Varela Round"/>
                <a:sym typeface="Varela Round"/>
              </a:defRPr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Clr>
                <a:srgbClr val="A1BECC"/>
              </a:buClr>
              <a:buSzPts val="2400"/>
              <a:buFont typeface="Varela Round"/>
              <a:buChar char="￮"/>
              <a:defRPr sz="2400">
                <a:solidFill>
                  <a:srgbClr val="617A86"/>
                </a:solidFill>
                <a:latin typeface="Varela Round"/>
                <a:ea typeface="Varela Round"/>
                <a:cs typeface="Varela Round"/>
                <a:sym typeface="Varela Round"/>
              </a:defRPr>
            </a:lvl3pPr>
            <a:lvl4pPr marL="1828800" lvl="3" indent="-381000">
              <a:spcBef>
                <a:spcPts val="0"/>
              </a:spcBef>
              <a:spcAft>
                <a:spcPts val="0"/>
              </a:spcAft>
              <a:buClr>
                <a:srgbClr val="A1BECC"/>
              </a:buClr>
              <a:buSzPts val="2400"/>
              <a:buFont typeface="Varela Round"/>
              <a:buChar char="●"/>
              <a:defRPr sz="2400">
                <a:solidFill>
                  <a:srgbClr val="617A86"/>
                </a:solidFill>
                <a:latin typeface="Varela Round"/>
                <a:ea typeface="Varela Round"/>
                <a:cs typeface="Varela Round"/>
                <a:sym typeface="Varela Round"/>
              </a:defRPr>
            </a:lvl4pPr>
            <a:lvl5pPr marL="2286000" lvl="4" indent="-381000">
              <a:spcBef>
                <a:spcPts val="0"/>
              </a:spcBef>
              <a:spcAft>
                <a:spcPts val="0"/>
              </a:spcAft>
              <a:buClr>
                <a:srgbClr val="A1BECC"/>
              </a:buClr>
              <a:buSzPts val="2400"/>
              <a:buFont typeface="Varela Round"/>
              <a:buChar char="○"/>
              <a:defRPr sz="2400">
                <a:solidFill>
                  <a:srgbClr val="617A86"/>
                </a:solidFill>
                <a:latin typeface="Varela Round"/>
                <a:ea typeface="Varela Round"/>
                <a:cs typeface="Varela Round"/>
                <a:sym typeface="Varela Round"/>
              </a:defRPr>
            </a:lvl5pPr>
            <a:lvl6pPr marL="2743200" lvl="5" indent="-381000">
              <a:spcBef>
                <a:spcPts val="0"/>
              </a:spcBef>
              <a:spcAft>
                <a:spcPts val="0"/>
              </a:spcAft>
              <a:buClr>
                <a:srgbClr val="A1BECC"/>
              </a:buClr>
              <a:buSzPts val="2400"/>
              <a:buFont typeface="Varela Round"/>
              <a:buChar char="■"/>
              <a:defRPr sz="2400">
                <a:solidFill>
                  <a:srgbClr val="617A86"/>
                </a:solidFill>
                <a:latin typeface="Varela Round"/>
                <a:ea typeface="Varela Round"/>
                <a:cs typeface="Varela Round"/>
                <a:sym typeface="Varela Round"/>
              </a:defRPr>
            </a:lvl6pPr>
            <a:lvl7pPr marL="3200400" lvl="6" indent="-381000">
              <a:spcBef>
                <a:spcPts val="0"/>
              </a:spcBef>
              <a:spcAft>
                <a:spcPts val="0"/>
              </a:spcAft>
              <a:buClr>
                <a:srgbClr val="A1BECC"/>
              </a:buClr>
              <a:buSzPts val="2400"/>
              <a:buFont typeface="Varela Round"/>
              <a:buChar char="●"/>
              <a:defRPr sz="2400">
                <a:solidFill>
                  <a:srgbClr val="617A86"/>
                </a:solidFill>
                <a:latin typeface="Varela Round"/>
                <a:ea typeface="Varela Round"/>
                <a:cs typeface="Varela Round"/>
                <a:sym typeface="Varela Round"/>
              </a:defRPr>
            </a:lvl7pPr>
            <a:lvl8pPr marL="3657600" lvl="7" indent="-381000">
              <a:spcBef>
                <a:spcPts val="0"/>
              </a:spcBef>
              <a:spcAft>
                <a:spcPts val="0"/>
              </a:spcAft>
              <a:buClr>
                <a:srgbClr val="A1BECC"/>
              </a:buClr>
              <a:buSzPts val="2400"/>
              <a:buFont typeface="Varela Round"/>
              <a:buChar char="○"/>
              <a:defRPr sz="2400">
                <a:solidFill>
                  <a:srgbClr val="617A86"/>
                </a:solidFill>
                <a:latin typeface="Varela Round"/>
                <a:ea typeface="Varela Round"/>
                <a:cs typeface="Varela Round"/>
                <a:sym typeface="Varela Round"/>
              </a:defRPr>
            </a:lvl8pPr>
            <a:lvl9pPr marL="4114800" lvl="8" indent="-381000">
              <a:spcBef>
                <a:spcPts val="0"/>
              </a:spcBef>
              <a:spcAft>
                <a:spcPts val="0"/>
              </a:spcAft>
              <a:buClr>
                <a:srgbClr val="A1BECC"/>
              </a:buClr>
              <a:buSzPts val="2400"/>
              <a:buFont typeface="Varela Round"/>
              <a:buChar char="■"/>
              <a:defRPr sz="2400">
                <a:solidFill>
                  <a:srgbClr val="617A86"/>
                </a:solidFill>
                <a:latin typeface="Varela Round"/>
                <a:ea typeface="Varela Round"/>
                <a:cs typeface="Varela Round"/>
                <a:sym typeface="Varela Round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635625" y="4751625"/>
            <a:ext cx="469800" cy="39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buNone/>
              <a:defRPr sz="1200">
                <a:solidFill>
                  <a:srgbClr val="A1BECC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lvl="1" algn="r">
              <a:buNone/>
              <a:defRPr sz="1200">
                <a:solidFill>
                  <a:srgbClr val="A1BECC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lvl="2" algn="r">
              <a:buNone/>
              <a:defRPr sz="1200">
                <a:solidFill>
                  <a:srgbClr val="A1BECC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lvl="3" algn="r">
              <a:buNone/>
              <a:defRPr sz="1200">
                <a:solidFill>
                  <a:srgbClr val="A1BECC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lvl="4" algn="r">
              <a:buNone/>
              <a:defRPr sz="1200">
                <a:solidFill>
                  <a:srgbClr val="A1BECC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lvl="5" algn="r">
              <a:buNone/>
              <a:defRPr sz="1200">
                <a:solidFill>
                  <a:srgbClr val="A1BECC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lvl="6" algn="r">
              <a:buNone/>
              <a:defRPr sz="1200">
                <a:solidFill>
                  <a:srgbClr val="A1BECC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lvl="7" algn="r">
              <a:buNone/>
              <a:defRPr sz="1200">
                <a:solidFill>
                  <a:srgbClr val="A1BECC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lvl="8" algn="r">
              <a:buNone/>
              <a:defRPr sz="1200">
                <a:solidFill>
                  <a:srgbClr val="A1BECC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NULL"/><Relationship Id="rId18" Type="http://schemas.openxmlformats.org/officeDocument/2006/relationships/image" Target="../media/image9.png"/><Relationship Id="rId3" Type="http://schemas.openxmlformats.org/officeDocument/2006/relationships/image" Target="NULL"/><Relationship Id="rId7" Type="http://schemas.openxmlformats.org/officeDocument/2006/relationships/image" Target="NULL"/><Relationship Id="rId12" Type="http://schemas.openxmlformats.org/officeDocument/2006/relationships/image" Target="../media/image6.png"/><Relationship Id="rId17" Type="http://schemas.openxmlformats.org/officeDocument/2006/relationships/image" Target="NULL"/><Relationship Id="rId2" Type="http://schemas.openxmlformats.org/officeDocument/2006/relationships/image" Target="../media/image1.png"/><Relationship Id="rId16" Type="http://schemas.openxmlformats.org/officeDocument/2006/relationships/image" Target="../media/image8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3.png"/><Relationship Id="rId11" Type="http://schemas.openxmlformats.org/officeDocument/2006/relationships/image" Target="NULL"/><Relationship Id="rId5" Type="http://schemas.openxmlformats.org/officeDocument/2006/relationships/image" Target="NULL"/><Relationship Id="rId15" Type="http://schemas.openxmlformats.org/officeDocument/2006/relationships/image" Target="NULL"/><Relationship Id="rId10" Type="http://schemas.openxmlformats.org/officeDocument/2006/relationships/image" Target="../media/image5.png"/><Relationship Id="rId19" Type="http://schemas.openxmlformats.org/officeDocument/2006/relationships/image" Target="NULL"/><Relationship Id="rId4" Type="http://schemas.openxmlformats.org/officeDocument/2006/relationships/image" Target="../media/image2.png"/><Relationship Id="rId9" Type="http://schemas.openxmlformats.org/officeDocument/2006/relationships/image" Target="NULL"/><Relationship Id="rId1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0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NULL"/><Relationship Id="rId7" Type="http://schemas.openxmlformats.org/officeDocument/2006/relationships/image" Target="../media/image13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0.xml"/><Relationship Id="rId6" Type="http://schemas.openxmlformats.org/officeDocument/2006/relationships/image" Target="NULL"/><Relationship Id="rId5" Type="http://schemas.openxmlformats.org/officeDocument/2006/relationships/image" Target="../media/image12.png"/><Relationship Id="rId10" Type="http://schemas.openxmlformats.org/officeDocument/2006/relationships/image" Target="NULL"/><Relationship Id="rId4" Type="http://schemas.openxmlformats.org/officeDocument/2006/relationships/image" Target="NULL"/><Relationship Id="rId9" Type="http://schemas.openxmlformats.org/officeDocument/2006/relationships/image" Target="../media/image1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drive.google.com/drive/folders/1ApyvzPrHIxlhyqekYw6RKWGEV7MlIOKJ?usp=sharing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-91667" y="0"/>
            <a:ext cx="9235667" cy="5192358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 rot="971240">
            <a:off x="7385829" y="2405625"/>
            <a:ext cx="2487643" cy="337828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1425918" y="846803"/>
            <a:ext cx="6482664" cy="3640395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>
            <a:off x="1330668" y="751553"/>
            <a:ext cx="6482664" cy="3640395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>
            <a:fillRect/>
          </a:stretch>
        </p:blipFill>
        <p:spPr>
          <a:xfrm rot="-304817">
            <a:off x="3883004" y="531074"/>
            <a:ext cx="1377992" cy="440958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rcRect/>
          <a:stretch>
            <a:fillRect/>
          </a:stretch>
        </p:blipFill>
        <p:spPr>
          <a:xfrm rot="-9954227">
            <a:off x="816436" y="195306"/>
            <a:ext cx="1830085" cy="1830085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5"/>
              </a:ext>
            </a:extLst>
          </a:blip>
          <a:srcRect/>
          <a:stretch>
            <a:fillRect/>
          </a:stretch>
        </p:blipFill>
        <p:spPr>
          <a:xfrm>
            <a:off x="7908582" y="531074"/>
            <a:ext cx="888684" cy="748111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7"/>
              </a:ext>
            </a:extLst>
          </a:blip>
          <a:srcRect/>
          <a:stretch>
            <a:fillRect/>
          </a:stretch>
        </p:blipFill>
        <p:spPr>
          <a:xfrm rot="-738507">
            <a:off x="-461159" y="3888743"/>
            <a:ext cx="1362958" cy="458450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9"/>
              </a:ext>
            </a:extLst>
          </a:blip>
          <a:srcRect/>
          <a:stretch>
            <a:fillRect/>
          </a:stretch>
        </p:blipFill>
        <p:spPr>
          <a:xfrm rot="-857470">
            <a:off x="-494360" y="3321124"/>
            <a:ext cx="1383456" cy="427614"/>
          </a:xfrm>
          <a:prstGeom prst="rect">
            <a:avLst/>
          </a:prstGeom>
        </p:spPr>
      </p:pic>
      <p:sp>
        <p:nvSpPr>
          <p:cNvPr id="15" name="TextBox 9"/>
          <p:cNvSpPr txBox="1"/>
          <p:nvPr/>
        </p:nvSpPr>
        <p:spPr>
          <a:xfrm>
            <a:off x="3096089" y="1220942"/>
            <a:ext cx="3323907" cy="333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50"/>
              </a:lnSpc>
            </a:pPr>
            <a:r>
              <a:rPr lang="zh-TW" altLang="en-US" sz="700" b="1" dirty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１１１年度教育部高等教育深耕 </a:t>
            </a:r>
            <a:r>
              <a:rPr lang="zh-TW" altLang="en-US" sz="700" b="1" dirty="0">
                <a:solidFill>
                  <a:srgbClr val="FDFCF7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ＵＳＲ　ＨＵＢ</a:t>
            </a:r>
            <a:endParaRPr lang="en-US" altLang="zh-TW" sz="700" b="1" dirty="0">
              <a:solidFill>
                <a:srgbClr val="FDFCF7"/>
              </a:solidFill>
              <a:latin typeface="MS UI Gothic" panose="020B0600070205080204" pitchFamily="34" charset="-128"/>
              <a:ea typeface="MS UI Gothic" panose="020B0600070205080204" pitchFamily="34" charset="-128"/>
            </a:endParaRPr>
          </a:p>
          <a:p>
            <a:pPr algn="ctr">
              <a:lnSpc>
                <a:spcPts val="1250"/>
              </a:lnSpc>
            </a:pPr>
            <a:r>
              <a:rPr lang="zh-TW" altLang="en-US" sz="700" b="1" dirty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大學社會責任實踐基地種子培育計畫</a:t>
            </a:r>
            <a:endParaRPr lang="en-US" sz="700" b="1" dirty="0">
              <a:solidFill>
                <a:srgbClr val="333034"/>
              </a:solidFill>
              <a:latin typeface="MS UI Gothic" panose="020B0600070205080204" pitchFamily="34" charset="-128"/>
              <a:ea typeface="MS UI Gothic" panose="020B0600070205080204" pitchFamily="34" charset="-128"/>
            </a:endParaRPr>
          </a:p>
        </p:txBody>
      </p:sp>
      <p:grpSp>
        <p:nvGrpSpPr>
          <p:cNvPr id="21" name="群組 20"/>
          <p:cNvGrpSpPr/>
          <p:nvPr/>
        </p:nvGrpSpPr>
        <p:grpSpPr>
          <a:xfrm>
            <a:off x="2546106" y="1689249"/>
            <a:ext cx="4242288" cy="1511339"/>
            <a:chOff x="5092212" y="3378497"/>
            <a:chExt cx="8484576" cy="3022676"/>
          </a:xfrm>
        </p:grpSpPr>
        <p:grpSp>
          <p:nvGrpSpPr>
            <p:cNvPr id="6" name="Group 6"/>
            <p:cNvGrpSpPr/>
            <p:nvPr/>
          </p:nvGrpSpPr>
          <p:grpSpPr>
            <a:xfrm>
              <a:off x="5092212" y="3378497"/>
              <a:ext cx="8484576" cy="3022676"/>
              <a:chOff x="0" y="762993"/>
              <a:chExt cx="13905951" cy="4030232"/>
            </a:xfrm>
          </p:grpSpPr>
          <p:sp>
            <p:nvSpPr>
              <p:cNvPr id="7" name="TextBox 7"/>
              <p:cNvSpPr txBox="1"/>
              <p:nvPr/>
            </p:nvSpPr>
            <p:spPr>
              <a:xfrm>
                <a:off x="0" y="1447819"/>
                <a:ext cx="13905951" cy="2120235"/>
              </a:xfrm>
              <a:prstGeom prst="rect">
                <a:avLst/>
              </a:prstGeom>
            </p:spPr>
            <p:txBody>
              <a:bodyPr lIns="0" tIns="0" rIns="0" bIns="0" rtlCol="0" anchor="t">
                <a:spAutoFit/>
              </a:bodyPr>
              <a:lstStyle/>
              <a:p>
                <a:pPr algn="ctr">
                  <a:lnSpc>
                    <a:spcPts val="6225"/>
                  </a:lnSpc>
                </a:pPr>
                <a:endParaRPr lang="en-US" sz="7500" dirty="0">
                  <a:solidFill>
                    <a:srgbClr val="333034"/>
                  </a:solidFill>
                  <a:latin typeface="KG Primary Penmanship"/>
                </a:endParaRPr>
              </a:p>
            </p:txBody>
          </p:sp>
          <p:sp>
            <p:nvSpPr>
              <p:cNvPr id="8" name="TextBox 8"/>
              <p:cNvSpPr txBox="1"/>
              <p:nvPr/>
            </p:nvSpPr>
            <p:spPr>
              <a:xfrm>
                <a:off x="2365569" y="2228423"/>
                <a:ext cx="9174807" cy="2564802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dist">
                  <a:lnSpc>
                    <a:spcPts val="2450"/>
                  </a:lnSpc>
                </a:pPr>
                <a:r>
                  <a:rPr lang="zh-TW" altLang="en-US" sz="2000" dirty="0">
                    <a:solidFill>
                      <a:srgbClr val="6471C0"/>
                    </a:solidFill>
                    <a:latin typeface="MS UI Gothic" panose="020B0600070205080204" pitchFamily="34" charset="-128"/>
                    <a:ea typeface="MS UI Gothic" panose="020B0600070205080204" pitchFamily="34" charset="-128"/>
                  </a:rPr>
                  <a:t>系列共備研習教學簡案</a:t>
                </a:r>
                <a:endParaRPr lang="en-US" altLang="zh-TW" sz="2000" dirty="0">
                  <a:solidFill>
                    <a:srgbClr val="6471C0"/>
                  </a:solidFill>
                  <a:latin typeface="MS UI Gothic" panose="020B0600070205080204" pitchFamily="34" charset="-128"/>
                  <a:ea typeface="MS UI Gothic" panose="020B0600070205080204" pitchFamily="34" charset="-128"/>
                </a:endParaRPr>
              </a:p>
              <a:p>
                <a:pPr algn="dist">
                  <a:lnSpc>
                    <a:spcPts val="2450"/>
                  </a:lnSpc>
                </a:pPr>
                <a:r>
                  <a:rPr lang="zh-TW" altLang="en-US" sz="2000" dirty="0" smtClean="0">
                    <a:solidFill>
                      <a:srgbClr val="ED9C74"/>
                    </a:solidFill>
                    <a:latin typeface="MS UI Gothic" panose="020B0600070205080204" pitchFamily="34" charset="-128"/>
                    <a:ea typeface="MS UI Gothic" panose="020B0600070205080204" pitchFamily="34" charset="-128"/>
                  </a:rPr>
                  <a:t>低年級生活</a:t>
                </a:r>
                <a:endParaRPr lang="en-US" altLang="zh-TW" sz="2000" dirty="0" smtClean="0">
                  <a:solidFill>
                    <a:srgbClr val="ED9C74"/>
                  </a:solidFill>
                  <a:latin typeface="MS UI Gothic" panose="020B0600070205080204" pitchFamily="34" charset="-128"/>
                  <a:ea typeface="MS UI Gothic" panose="020B0600070205080204" pitchFamily="34" charset="-128"/>
                </a:endParaRPr>
              </a:p>
              <a:p>
                <a:pPr algn="dist">
                  <a:lnSpc>
                    <a:spcPts val="2450"/>
                  </a:lnSpc>
                </a:pPr>
                <a:r>
                  <a:rPr lang="en-US" altLang="zh-TW" sz="2000" b="1" dirty="0" smtClean="0">
                    <a:solidFill>
                      <a:srgbClr val="ED9C74"/>
                    </a:solidFill>
                    <a:latin typeface="Audiowide" panose="02000503000000020004" pitchFamily="2" charset="0"/>
                    <a:ea typeface="MS UI Gothic" panose="020B0600070205080204" pitchFamily="34" charset="-128"/>
                  </a:rPr>
                  <a:t>Magic Bubbles</a:t>
                </a:r>
                <a:endParaRPr lang="zh-TW" altLang="en-US" sz="2000" b="1" dirty="0">
                  <a:solidFill>
                    <a:srgbClr val="ED9C74"/>
                  </a:solidFill>
                  <a:latin typeface="Audiowide" panose="02000503000000020004" pitchFamily="2" charset="0"/>
                  <a:ea typeface="MS UI Gothic" panose="020B0600070205080204" pitchFamily="34" charset="-128"/>
                </a:endParaRPr>
              </a:p>
            </p:txBody>
          </p:sp>
          <p:sp>
            <p:nvSpPr>
              <p:cNvPr id="9" name="TextBox 9"/>
              <p:cNvSpPr txBox="1"/>
              <p:nvPr/>
            </p:nvSpPr>
            <p:spPr>
              <a:xfrm>
                <a:off x="196575" y="762993"/>
                <a:ext cx="13709376" cy="478762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dist">
                  <a:lnSpc>
                    <a:spcPts val="1400"/>
                  </a:lnSpc>
                </a:pPr>
                <a:r>
                  <a:rPr lang="zh-TW" altLang="en-US" sz="1000" b="1" dirty="0">
                    <a:solidFill>
                      <a:srgbClr val="333034"/>
                    </a:solidFill>
                    <a:latin typeface="MS UI Gothic" panose="020B0600070205080204" pitchFamily="34" charset="-128"/>
                    <a:ea typeface="MS UI Gothic" panose="020B0600070205080204" pitchFamily="34" charset="-128"/>
                  </a:rPr>
                  <a:t>國立臺中教育大學英語學系 </a:t>
                </a:r>
                <a:r>
                  <a:rPr lang="en-US" altLang="zh-TW" sz="1000" b="1" dirty="0">
                    <a:solidFill>
                      <a:srgbClr val="333034"/>
                    </a:solidFill>
                    <a:latin typeface="MS UI Gothic" panose="020B0600070205080204" pitchFamily="34" charset="-128"/>
                    <a:ea typeface="MS UI Gothic" panose="020B0600070205080204" pitchFamily="34" charset="-128"/>
                  </a:rPr>
                  <a:t>|</a:t>
                </a:r>
                <a:r>
                  <a:rPr lang="zh-TW" altLang="en-US" sz="1000" b="1" dirty="0">
                    <a:solidFill>
                      <a:srgbClr val="333034"/>
                    </a:solidFill>
                    <a:latin typeface="MS UI Gothic" panose="020B0600070205080204" pitchFamily="34" charset="-128"/>
                    <a:ea typeface="MS UI Gothic" panose="020B0600070205080204" pitchFamily="34" charset="-128"/>
                  </a:rPr>
                  <a:t> 國小雙語教學教師社群基地計畫</a:t>
                </a:r>
                <a:endParaRPr lang="en-US" sz="1000" b="1" dirty="0">
                  <a:solidFill>
                    <a:srgbClr val="333034"/>
                  </a:solidFill>
                  <a:latin typeface="MS UI Gothic" panose="020B0600070205080204" pitchFamily="34" charset="-128"/>
                  <a:ea typeface="MS UI Gothic" panose="020B0600070205080204" pitchFamily="34" charset="-128"/>
                </a:endParaRPr>
              </a:p>
            </p:txBody>
          </p:sp>
        </p:grpSp>
        <p:sp>
          <p:nvSpPr>
            <p:cNvPr id="16" name="TextBox 9"/>
            <p:cNvSpPr txBox="1"/>
            <p:nvPr/>
          </p:nvSpPr>
          <p:spPr>
            <a:xfrm>
              <a:off x="7145420" y="3792969"/>
              <a:ext cx="4132180" cy="333424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dist">
                <a:lnSpc>
                  <a:spcPts val="1250"/>
                </a:lnSpc>
              </a:pPr>
              <a:r>
                <a:rPr lang="zh-TW" altLang="en-US" sz="1000" b="1" dirty="0">
                  <a:latin typeface="MS UI Gothic" panose="020B0600070205080204" pitchFamily="34" charset="-128"/>
                  <a:ea typeface="MS UI Gothic" panose="020B0600070205080204" pitchFamily="34" charset="-128"/>
                </a:rPr>
                <a:t>方案計畫主持人　洪月女副教授</a:t>
              </a:r>
              <a:endParaRPr lang="en-US" altLang="zh-TW" sz="1000" b="1" dirty="0">
                <a:latin typeface="MS UI Gothic" panose="020B0600070205080204" pitchFamily="34" charset="-128"/>
                <a:ea typeface="MS UI Gothic" panose="020B0600070205080204" pitchFamily="34" charset="-128"/>
              </a:endParaRPr>
            </a:p>
          </p:txBody>
        </p:sp>
      </p:grpSp>
      <p:grpSp>
        <p:nvGrpSpPr>
          <p:cNvPr id="20" name="群組 19"/>
          <p:cNvGrpSpPr/>
          <p:nvPr/>
        </p:nvGrpSpPr>
        <p:grpSpPr>
          <a:xfrm>
            <a:off x="5175739" y="1172710"/>
            <a:ext cx="847028" cy="246221"/>
            <a:chOff x="7915003" y="10536166"/>
            <a:chExt cx="1694055" cy="492442"/>
          </a:xfrm>
        </p:grpSpPr>
        <p:sp>
          <p:nvSpPr>
            <p:cNvPr id="18" name="矩形 17"/>
            <p:cNvSpPr/>
            <p:nvPr/>
          </p:nvSpPr>
          <p:spPr>
            <a:xfrm>
              <a:off x="8002925" y="10575540"/>
              <a:ext cx="1331574" cy="360000"/>
            </a:xfrm>
            <a:prstGeom prst="rect">
              <a:avLst/>
            </a:prstGeom>
            <a:solidFill>
              <a:srgbClr val="ED9C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700"/>
            </a:p>
          </p:txBody>
        </p:sp>
        <p:sp>
          <p:nvSpPr>
            <p:cNvPr id="19" name="文字方塊 18"/>
            <p:cNvSpPr txBox="1"/>
            <p:nvPr/>
          </p:nvSpPr>
          <p:spPr>
            <a:xfrm>
              <a:off x="7915003" y="10536166"/>
              <a:ext cx="1694055" cy="4924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1200"/>
                </a:lnSpc>
              </a:pPr>
              <a:r>
                <a:rPr lang="zh-TW" altLang="en-US" sz="925" b="1" dirty="0">
                  <a:solidFill>
                    <a:srgbClr val="FDFCF7"/>
                  </a:solidFill>
                  <a:latin typeface="MS UI Gothic" panose="020B0600070205080204" pitchFamily="34" charset="-128"/>
                  <a:ea typeface="MS UI Gothic" panose="020B0600070205080204" pitchFamily="34" charset="-128"/>
                </a:rPr>
                <a:t>ＵＳＲ</a:t>
              </a:r>
              <a:r>
                <a:rPr lang="zh-TW" altLang="en-US" sz="525" b="1" dirty="0">
                  <a:solidFill>
                    <a:srgbClr val="FDFCF7"/>
                  </a:solidFill>
                  <a:latin typeface="MS UI Gothic" panose="020B0600070205080204" pitchFamily="34" charset="-128"/>
                  <a:ea typeface="MS UI Gothic" panose="020B0600070205080204" pitchFamily="34" charset="-128"/>
                </a:rPr>
                <a:t>　</a:t>
              </a:r>
              <a:r>
                <a:rPr lang="zh-TW" altLang="en-US" sz="925" b="1" dirty="0">
                  <a:solidFill>
                    <a:srgbClr val="FDFCF7"/>
                  </a:solidFill>
                  <a:latin typeface="MS UI Gothic" panose="020B0600070205080204" pitchFamily="34" charset="-128"/>
                  <a:ea typeface="MS UI Gothic" panose="020B0600070205080204" pitchFamily="34" charset="-128"/>
                </a:rPr>
                <a:t>ＨＵＢ</a:t>
              </a:r>
              <a:endParaRPr lang="zh-TW" altLang="en-US" sz="925" b="1" dirty="0">
                <a:solidFill>
                  <a:srgbClr val="FDFCF7"/>
                </a:solidFill>
                <a:latin typeface="MS UI Gothic" panose="020B0600070205080204" pitchFamily="34" charset="-128"/>
                <a:ea typeface="MS UI Gothic" panose="020B0600070205080204" pitchFamily="34" charset="-128"/>
              </a:endParaRPr>
            </a:p>
          </p:txBody>
        </p:sp>
      </p:grpSp>
      <p:sp>
        <p:nvSpPr>
          <p:cNvPr id="24" name="TextBox 9"/>
          <p:cNvSpPr txBox="1"/>
          <p:nvPr/>
        </p:nvSpPr>
        <p:spPr>
          <a:xfrm>
            <a:off x="3267771" y="3378349"/>
            <a:ext cx="2807788" cy="50013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dist">
              <a:lnSpc>
                <a:spcPts val="1250"/>
              </a:lnSpc>
            </a:pPr>
            <a:r>
              <a:rPr lang="zh-TW" altLang="en-US" sz="1000" b="1" dirty="0" smtClean="0">
                <a:latin typeface="MS UI Gothic" panose="020B0600070205080204" pitchFamily="34" charset="-128"/>
                <a:ea typeface="MS UI Gothic" panose="020B0600070205080204" pitchFamily="34" charset="-128"/>
              </a:rPr>
              <a:t>臺北市</a:t>
            </a:r>
            <a:r>
              <a:rPr lang="zh-TW" altLang="en-US" sz="1000" b="1" dirty="0">
                <a:latin typeface="MS UI Gothic" panose="020B0600070205080204" pitchFamily="34" charset="-128"/>
                <a:ea typeface="MS UI Gothic" panose="020B0600070205080204" pitchFamily="34" charset="-128"/>
              </a:rPr>
              <a:t>文山</a:t>
            </a:r>
            <a:r>
              <a:rPr lang="zh-TW" altLang="en-US" sz="1000" b="1" dirty="0" smtClean="0">
                <a:latin typeface="MS UI Gothic" panose="020B0600070205080204" pitchFamily="34" charset="-128"/>
                <a:ea typeface="MS UI Gothic" panose="020B0600070205080204" pitchFamily="34" charset="-128"/>
              </a:rPr>
              <a:t>區</a:t>
            </a:r>
            <a:r>
              <a:rPr lang="zh-TW" altLang="en-US" sz="1000" b="1" dirty="0">
                <a:latin typeface="MS UI Gothic" panose="020B0600070205080204" pitchFamily="34" charset="-128"/>
                <a:ea typeface="MS UI Gothic" panose="020B0600070205080204" pitchFamily="34" charset="-128"/>
              </a:rPr>
              <a:t>明道</a:t>
            </a:r>
            <a:r>
              <a:rPr lang="zh-TW" altLang="en-US" sz="1000" b="1" dirty="0" smtClean="0">
                <a:latin typeface="MS UI Gothic" panose="020B0600070205080204" pitchFamily="34" charset="-128"/>
                <a:ea typeface="MS UI Gothic" panose="020B0600070205080204" pitchFamily="34" charset="-128"/>
              </a:rPr>
              <a:t>國小 林雅婷</a:t>
            </a:r>
            <a:endParaRPr lang="en-US" altLang="zh-TW" sz="1000" b="1" dirty="0" smtClean="0">
              <a:latin typeface="MS UI Gothic" panose="020B0600070205080204" pitchFamily="34" charset="-128"/>
              <a:ea typeface="MS UI Gothic" panose="020B0600070205080204" pitchFamily="34" charset="-128"/>
            </a:endParaRPr>
          </a:p>
          <a:p>
            <a:pPr algn="dist">
              <a:lnSpc>
                <a:spcPts val="1250"/>
              </a:lnSpc>
            </a:pPr>
            <a:r>
              <a:rPr lang="zh-TW" altLang="en-US" sz="1000" b="1" dirty="0" smtClean="0">
                <a:latin typeface="MS UI Gothic" panose="020B0600070205080204" pitchFamily="34" charset="-128"/>
                <a:ea typeface="MS UI Gothic" panose="020B0600070205080204" pitchFamily="34" charset="-128"/>
              </a:rPr>
              <a:t>臺北市</a:t>
            </a:r>
            <a:r>
              <a:rPr lang="zh-TW" altLang="en-US" sz="1000" b="1" dirty="0">
                <a:latin typeface="MS UI Gothic" panose="020B0600070205080204" pitchFamily="34" charset="-128"/>
                <a:ea typeface="MS UI Gothic" panose="020B0600070205080204" pitchFamily="34" charset="-128"/>
              </a:rPr>
              <a:t>文山</a:t>
            </a:r>
            <a:r>
              <a:rPr lang="zh-TW" altLang="en-US" sz="1000" b="1" dirty="0" smtClean="0">
                <a:latin typeface="MS UI Gothic" panose="020B0600070205080204" pitchFamily="34" charset="-128"/>
                <a:ea typeface="MS UI Gothic" panose="020B0600070205080204" pitchFamily="34" charset="-128"/>
              </a:rPr>
              <a:t>區</a:t>
            </a:r>
            <a:r>
              <a:rPr lang="zh-TW" altLang="en-US" sz="1000" b="1" dirty="0">
                <a:latin typeface="MS UI Gothic" panose="020B0600070205080204" pitchFamily="34" charset="-128"/>
                <a:ea typeface="MS UI Gothic" panose="020B0600070205080204" pitchFamily="34" charset="-128"/>
              </a:rPr>
              <a:t>明道</a:t>
            </a:r>
            <a:r>
              <a:rPr lang="zh-TW" altLang="en-US" sz="1000" b="1" dirty="0" smtClean="0">
                <a:latin typeface="MS UI Gothic" panose="020B0600070205080204" pitchFamily="34" charset="-128"/>
                <a:ea typeface="MS UI Gothic" panose="020B0600070205080204" pitchFamily="34" charset="-128"/>
              </a:rPr>
              <a:t>國小 蘇照雅</a:t>
            </a:r>
            <a:endParaRPr lang="en-US" altLang="zh-TW" sz="1000" b="1" dirty="0" smtClean="0">
              <a:latin typeface="MS UI Gothic" panose="020B0600070205080204" pitchFamily="34" charset="-128"/>
              <a:ea typeface="MS UI Gothic" panose="020B0600070205080204" pitchFamily="34" charset="-128"/>
            </a:endParaRPr>
          </a:p>
          <a:p>
            <a:pPr algn="dist">
              <a:lnSpc>
                <a:spcPts val="1250"/>
              </a:lnSpc>
            </a:pPr>
            <a:r>
              <a:rPr lang="zh-TW" altLang="en-US" sz="1000" b="1" dirty="0" smtClean="0">
                <a:latin typeface="MS UI Gothic" panose="020B0600070205080204" pitchFamily="34" charset="-128"/>
                <a:ea typeface="MS UI Gothic" panose="020B0600070205080204" pitchFamily="34" charset="-128"/>
              </a:rPr>
              <a:t>臺北市文山區永建國小 黃晶瑩</a:t>
            </a:r>
            <a:endParaRPr lang="en-US" altLang="zh-TW" sz="1000" b="1" dirty="0">
              <a:latin typeface="MS UI Gothic" panose="020B0600070205080204" pitchFamily="34" charset="-128"/>
              <a:ea typeface="MS UI 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798268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21"/>
          <p:cNvSpPr txBox="1">
            <a:spLocks noGrp="1"/>
          </p:cNvSpPr>
          <p:nvPr>
            <p:ph type="sldNum" idx="12"/>
          </p:nvPr>
        </p:nvSpPr>
        <p:spPr>
          <a:xfrm>
            <a:off x="8635625" y="4751625"/>
            <a:ext cx="469800" cy="391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10</a:t>
            </a:fld>
            <a:endParaRPr/>
          </a:p>
        </p:txBody>
      </p:sp>
      <p:sp>
        <p:nvSpPr>
          <p:cNvPr id="266" name="Google Shape;266;p21"/>
          <p:cNvSpPr txBox="1"/>
          <p:nvPr/>
        </p:nvSpPr>
        <p:spPr>
          <a:xfrm>
            <a:off x="2797300" y="668475"/>
            <a:ext cx="43116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>
                <a:latin typeface="Varela Round"/>
                <a:ea typeface="Varela Round"/>
                <a:cs typeface="Varela Round"/>
                <a:sym typeface="Varela Round"/>
              </a:rPr>
              <a:t>Task: 吹泡泡同樂會</a:t>
            </a:r>
            <a:endParaRPr sz="3500" b="1">
              <a:latin typeface="Varela Round"/>
              <a:ea typeface="Varela Round"/>
              <a:cs typeface="Varela Round"/>
              <a:sym typeface="Varela Round"/>
            </a:endParaRPr>
          </a:p>
        </p:txBody>
      </p:sp>
      <p:sp>
        <p:nvSpPr>
          <p:cNvPr id="267" name="Google Shape;267;p21"/>
          <p:cNvSpPr txBox="1"/>
          <p:nvPr/>
        </p:nvSpPr>
        <p:spPr>
          <a:xfrm>
            <a:off x="2106400" y="1391775"/>
            <a:ext cx="5923500" cy="295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>
                <a:solidFill>
                  <a:srgbClr val="4A86E8"/>
                </a:solidFill>
                <a:latin typeface="Varela Round"/>
                <a:ea typeface="Varela Round"/>
                <a:cs typeface="Varela Round"/>
                <a:sym typeface="Varela Round"/>
              </a:rPr>
              <a:t>D</a:t>
            </a:r>
            <a:r>
              <a:rPr lang="en" sz="2500" b="1">
                <a:solidFill>
                  <a:srgbClr val="4A86E8"/>
                </a:solidFill>
                <a:latin typeface="Varela Round"/>
                <a:ea typeface="Varela Round"/>
                <a:cs typeface="Varela Round"/>
                <a:sym typeface="Varela Round"/>
              </a:rPr>
              <a:t>escription: </a:t>
            </a:r>
            <a:endParaRPr sz="2500" b="1">
              <a:solidFill>
                <a:srgbClr val="4A86E8"/>
              </a:solidFill>
              <a:latin typeface="Varela Round"/>
              <a:ea typeface="Varela Round"/>
              <a:cs typeface="Varela Round"/>
              <a:sym typeface="Varela Roun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 b="1">
                <a:solidFill>
                  <a:srgbClr val="4A86E8"/>
                </a:solidFill>
                <a:latin typeface="Varela Round"/>
                <a:ea typeface="Varela Round"/>
                <a:cs typeface="Varela Round"/>
                <a:sym typeface="Varela Round"/>
              </a:rPr>
              <a:t>準備材料自製泡泡水</a:t>
            </a:r>
            <a:endParaRPr sz="2500" b="1">
              <a:solidFill>
                <a:srgbClr val="4A86E8"/>
              </a:solidFill>
              <a:latin typeface="Varela Round"/>
              <a:ea typeface="Varela Round"/>
              <a:cs typeface="Varela Round"/>
              <a:sym typeface="Varela Roun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 b="1">
                <a:solidFill>
                  <a:srgbClr val="4A86E8"/>
                </a:solidFill>
                <a:latin typeface="Varela Round"/>
                <a:ea typeface="Varela Round"/>
                <a:cs typeface="Varela Round"/>
                <a:sym typeface="Varela Round"/>
              </a:rPr>
              <a:t>想想看身邊有哪些東西可以拿來吹泡泡</a:t>
            </a:r>
            <a:endParaRPr sz="2500" b="1">
              <a:solidFill>
                <a:srgbClr val="4A86E8"/>
              </a:solidFill>
              <a:latin typeface="Varela Round"/>
              <a:ea typeface="Varela Round"/>
              <a:cs typeface="Varela Round"/>
              <a:sym typeface="Varela Roun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 b="1">
                <a:solidFill>
                  <a:srgbClr val="4A86E8"/>
                </a:solidFill>
                <a:latin typeface="Varela Round"/>
                <a:ea typeface="Varela Round"/>
                <a:cs typeface="Varela Round"/>
                <a:sym typeface="Varela Round"/>
              </a:rPr>
              <a:t>如何吹出最大及最多的泡泡</a:t>
            </a:r>
            <a:endParaRPr sz="2500" b="1">
              <a:solidFill>
                <a:srgbClr val="4A86E8"/>
              </a:solidFill>
              <a:latin typeface="Varela Round"/>
              <a:ea typeface="Varela Round"/>
              <a:cs typeface="Varela Round"/>
              <a:sym typeface="Varela Roun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 b="1">
                <a:solidFill>
                  <a:srgbClr val="4A86E8"/>
                </a:solidFill>
                <a:latin typeface="Varela Round"/>
                <a:ea typeface="Varela Round"/>
                <a:cs typeface="Varela Round"/>
                <a:sym typeface="Varela Round"/>
              </a:rPr>
              <a:t>如何吹出特別的泡泡(泡中泡、疊疊泡)</a:t>
            </a:r>
            <a:endParaRPr sz="2500" b="1">
              <a:solidFill>
                <a:srgbClr val="4A86E8"/>
              </a:solidFill>
              <a:latin typeface="Varela Round"/>
              <a:ea typeface="Varela Round"/>
              <a:cs typeface="Varela Round"/>
              <a:sym typeface="Varela Roun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 b="1">
                <a:solidFill>
                  <a:srgbClr val="4A86E8"/>
                </a:solidFill>
                <a:latin typeface="Varela Round"/>
                <a:ea typeface="Varela Round"/>
                <a:cs typeface="Varela Round"/>
                <a:sym typeface="Varela Round"/>
              </a:rPr>
              <a:t>與同學分享自己成功的方式</a:t>
            </a:r>
            <a:endParaRPr sz="2500" b="1">
              <a:solidFill>
                <a:srgbClr val="4A86E8"/>
              </a:solidFill>
              <a:latin typeface="Varela Round"/>
              <a:ea typeface="Varela Round"/>
              <a:cs typeface="Varela Round"/>
              <a:sym typeface="Varela Roun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500" b="1">
              <a:latin typeface="Varela Round"/>
              <a:ea typeface="Varela Round"/>
              <a:cs typeface="Varela Round"/>
              <a:sym typeface="Varela Round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22"/>
          <p:cNvSpPr txBox="1">
            <a:spLocks noGrp="1"/>
          </p:cNvSpPr>
          <p:nvPr>
            <p:ph type="sldNum" idx="12"/>
          </p:nvPr>
        </p:nvSpPr>
        <p:spPr>
          <a:xfrm>
            <a:off x="8635625" y="4751625"/>
            <a:ext cx="469800" cy="391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11</a:t>
            </a:fld>
            <a:endParaRPr/>
          </a:p>
        </p:txBody>
      </p:sp>
      <p:sp>
        <p:nvSpPr>
          <p:cNvPr id="273" name="Google Shape;273;p22"/>
          <p:cNvSpPr txBox="1"/>
          <p:nvPr/>
        </p:nvSpPr>
        <p:spPr>
          <a:xfrm>
            <a:off x="2396175" y="2197400"/>
            <a:ext cx="5184900" cy="156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chemeClr val="dk2"/>
                </a:solidFill>
                <a:latin typeface="Varela Round"/>
                <a:ea typeface="Varela Round"/>
                <a:cs typeface="Varela Round"/>
                <a:sym typeface="Varela Round"/>
              </a:rPr>
              <a:t>1.Refer to the objectives.</a:t>
            </a:r>
            <a:endParaRPr sz="3000">
              <a:solidFill>
                <a:schemeClr val="dk2"/>
              </a:solidFill>
              <a:latin typeface="Varela Round"/>
              <a:ea typeface="Varela Round"/>
              <a:cs typeface="Varela Round"/>
              <a:sym typeface="Varela Roun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chemeClr val="dk2"/>
                </a:solidFill>
                <a:latin typeface="Varela Round"/>
                <a:ea typeface="Varela Round"/>
                <a:cs typeface="Varela Round"/>
                <a:sym typeface="Varela Round"/>
              </a:rPr>
              <a:t>2.Find out the criteria. </a:t>
            </a:r>
            <a:endParaRPr sz="3000">
              <a:solidFill>
                <a:schemeClr val="dk2"/>
              </a:solidFill>
              <a:latin typeface="Varela Round"/>
              <a:ea typeface="Varela Round"/>
              <a:cs typeface="Varela Round"/>
              <a:sym typeface="Varela Roun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chemeClr val="dk2"/>
                </a:solidFill>
                <a:latin typeface="Varela Round"/>
                <a:ea typeface="Varela Round"/>
                <a:cs typeface="Varela Round"/>
                <a:sym typeface="Varela Round"/>
              </a:rPr>
              <a:t>3.Rubrics of evaluation</a:t>
            </a:r>
            <a:endParaRPr sz="3000">
              <a:solidFill>
                <a:schemeClr val="dk2"/>
              </a:solidFill>
              <a:latin typeface="Varela Round"/>
              <a:ea typeface="Varela Round"/>
              <a:cs typeface="Varela Round"/>
              <a:sym typeface="Varela Round"/>
            </a:endParaRPr>
          </a:p>
        </p:txBody>
      </p:sp>
      <p:sp>
        <p:nvSpPr>
          <p:cNvPr id="274" name="Google Shape;274;p22"/>
          <p:cNvSpPr txBox="1"/>
          <p:nvPr/>
        </p:nvSpPr>
        <p:spPr>
          <a:xfrm>
            <a:off x="2396175" y="1260050"/>
            <a:ext cx="4916400" cy="8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b="1">
                <a:latin typeface="Varela Round"/>
                <a:ea typeface="Varela Round"/>
                <a:cs typeface="Varela Round"/>
                <a:sym typeface="Varela Round"/>
              </a:rPr>
              <a:t>Step 4: Rubrics</a:t>
            </a:r>
            <a:endParaRPr sz="4000" b="1">
              <a:latin typeface="Varela Round"/>
              <a:ea typeface="Varela Round"/>
              <a:cs typeface="Varela Round"/>
              <a:sym typeface="Varela Round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p23"/>
          <p:cNvSpPr txBox="1">
            <a:spLocks noGrp="1"/>
          </p:cNvSpPr>
          <p:nvPr>
            <p:ph type="sldNum" idx="12"/>
          </p:nvPr>
        </p:nvSpPr>
        <p:spPr>
          <a:xfrm>
            <a:off x="8635625" y="4751625"/>
            <a:ext cx="469800" cy="391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12</a:t>
            </a:fld>
            <a:endParaRPr/>
          </a:p>
        </p:txBody>
      </p:sp>
      <p:graphicFrame>
        <p:nvGraphicFramePr>
          <p:cNvPr id="280" name="Google Shape;280;p23"/>
          <p:cNvGraphicFramePr/>
          <p:nvPr/>
        </p:nvGraphicFramePr>
        <p:xfrm>
          <a:off x="104800" y="2237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{4A2C25BD-7711-4F68-A2D5-FF1D93D51A0C}</a:tableStyleId>
              </a:tblPr>
              <a:tblGrid>
                <a:gridCol w="14485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485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485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485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485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485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19534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0">
                          <a:latin typeface="Varela Round"/>
                          <a:ea typeface="Varela Round"/>
                          <a:cs typeface="Varela Round"/>
                          <a:sym typeface="Varela Round"/>
                        </a:rPr>
                        <a:t>能說出觀察泡泡的形狀、顏色及特性</a:t>
                      </a:r>
                      <a:endParaRPr sz="20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0">
                          <a:latin typeface="Varela Round"/>
                          <a:ea typeface="Varela Round"/>
                          <a:cs typeface="Varela Round"/>
                          <a:sym typeface="Varela Round"/>
                        </a:rPr>
                        <a:t>要準備材料並做出泡泡水</a:t>
                      </a:r>
                      <a:endParaRPr sz="20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0">
                          <a:latin typeface="Varela Round"/>
                          <a:ea typeface="Varela Round"/>
                          <a:cs typeface="Varela Round"/>
                          <a:sym typeface="Varela Round"/>
                        </a:rPr>
                        <a:t>實際吹出泡泡並說出什麼東西可以用來吹泡泡</a:t>
                      </a:r>
                      <a:endParaRPr sz="20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0">
                          <a:latin typeface="Varela Round"/>
                          <a:ea typeface="Varela Round"/>
                          <a:cs typeface="Varela Round"/>
                          <a:sym typeface="Varela Round"/>
                        </a:rPr>
                        <a:t>當做泡泡水碰到問題時能嚐試至少一種解決方法</a:t>
                      </a:r>
                      <a:endParaRPr sz="20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0">
                          <a:latin typeface="Varela Round"/>
                          <a:ea typeface="Varela Round"/>
                          <a:cs typeface="Varela Round"/>
                          <a:sym typeface="Varela Round"/>
                        </a:rPr>
                        <a:t>挑戰吹出不同的泡泡</a:t>
                      </a:r>
                      <a:endParaRPr sz="200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135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Excellent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能說出泡泡是圓的、顏色是透明、表面會反射、泡泡有大有小四種特性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能用三種不同材料做出泡泡水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能找出三種不同的物品並吹出泡泡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能嚐試三種解決方法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能描述三種自己吹出的泡泡</a:t>
                      </a: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991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Good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能說出二到三種泡泡的特性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能用二種不同材料做出泡泡水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能找出兩種不同的物品並吹出泡泡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能嚐試二種解決方法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能描述二種自己吹出的泡泡</a:t>
                      </a: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991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Fair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能說出泡泡是圓的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能用一種不同材料做出泡泡水</a:t>
                      </a:r>
                      <a:endParaRPr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能找出一種物品並吹出泡泡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能嚐試至少一種解決方法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能描述一種自己吹的泡泡</a:t>
                      </a: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24"/>
          <p:cNvSpPr txBox="1">
            <a:spLocks noGrp="1"/>
          </p:cNvSpPr>
          <p:nvPr>
            <p:ph type="sldNum" idx="12"/>
          </p:nvPr>
        </p:nvSpPr>
        <p:spPr>
          <a:xfrm>
            <a:off x="8635625" y="4751625"/>
            <a:ext cx="469800" cy="391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13</a:t>
            </a:fld>
            <a:endParaRPr/>
          </a:p>
        </p:txBody>
      </p:sp>
      <p:sp>
        <p:nvSpPr>
          <p:cNvPr id="286" name="Google Shape;286;p24"/>
          <p:cNvSpPr txBox="1"/>
          <p:nvPr/>
        </p:nvSpPr>
        <p:spPr>
          <a:xfrm>
            <a:off x="1962400" y="1261850"/>
            <a:ext cx="6362100" cy="326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b="1">
                <a:latin typeface="Varela Round"/>
                <a:ea typeface="Varela Round"/>
                <a:cs typeface="Varela Round"/>
                <a:sym typeface="Varela Round"/>
              </a:rPr>
              <a:t>Step 5: Create meaningful learning contexts (Content)</a:t>
            </a:r>
            <a:endParaRPr sz="4000" b="1">
              <a:latin typeface="Varela Round"/>
              <a:ea typeface="Varela Round"/>
              <a:cs typeface="Varela Round"/>
              <a:sym typeface="Varela Roun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b="1">
                <a:latin typeface="Varela Round"/>
                <a:ea typeface="Varela Round"/>
                <a:cs typeface="Varela Round"/>
                <a:sym typeface="Varela Round"/>
              </a:rPr>
              <a:t>情境脈絡的創造</a:t>
            </a:r>
            <a:endParaRPr sz="4000" b="1">
              <a:latin typeface="Varela Round"/>
              <a:ea typeface="Varela Round"/>
              <a:cs typeface="Varela Round"/>
              <a:sym typeface="Varela Roun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4000" b="1">
              <a:latin typeface="Varela Round"/>
              <a:ea typeface="Varela Round"/>
              <a:cs typeface="Varela Round"/>
              <a:sym typeface="Varela Round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25"/>
          <p:cNvSpPr txBox="1"/>
          <p:nvPr/>
        </p:nvSpPr>
        <p:spPr>
          <a:xfrm>
            <a:off x="221240" y="664701"/>
            <a:ext cx="8701500" cy="354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177800" marR="0" lvl="0" indent="-1714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</a:pPr>
            <a:r>
              <a:rPr lang="en"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Create context 創造素養發生的真實情境</a:t>
            </a:r>
            <a:endParaRPr sz="2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520700" marR="0" lvl="1" indent="-177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2F5496"/>
              </a:buClr>
              <a:buSzPts val="1800"/>
              <a:buFont typeface="Arial"/>
              <a:buChar char="•"/>
            </a:pPr>
            <a:r>
              <a:rPr lang="en" sz="1800" b="0" i="0" u="none" strike="noStrike" cap="none">
                <a:solidFill>
                  <a:srgbClr val="2F5496"/>
                </a:solidFill>
                <a:latin typeface="Arial"/>
                <a:ea typeface="Arial"/>
                <a:cs typeface="Arial"/>
                <a:sym typeface="Arial"/>
              </a:rPr>
              <a:t>Lead in</a:t>
            </a:r>
            <a:r>
              <a:rPr lang="en" sz="1800" b="0" i="0" u="none" strike="noStrike" cap="none">
                <a:solidFill>
                  <a:srgbClr val="C55A11"/>
                </a:solidFill>
                <a:latin typeface="Arial"/>
                <a:ea typeface="Arial"/>
                <a:cs typeface="Arial"/>
                <a:sym typeface="Arial"/>
              </a:rPr>
              <a:t>導入(覺察)</a:t>
            </a:r>
            <a:r>
              <a:rPr lang="en" sz="1800" b="0" i="0" u="none" strike="noStrike" cap="none">
                <a:solidFill>
                  <a:srgbClr val="2F5496"/>
                </a:solidFill>
                <a:latin typeface="Arial"/>
                <a:ea typeface="Arial"/>
                <a:cs typeface="Arial"/>
                <a:sym typeface="Arial"/>
              </a:rPr>
              <a:t>：Starts from Ss’ experience and background knowledge 從經驗切入，引出</a:t>
            </a:r>
            <a:r>
              <a:rPr lang="en" sz="1800" b="0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素樸但不嚴謹</a:t>
            </a:r>
            <a:r>
              <a:rPr lang="en" sz="1800" b="0" i="0" u="none" strike="noStrike" cap="none">
                <a:solidFill>
                  <a:srgbClr val="2F5496"/>
                </a:solidFill>
                <a:latin typeface="Arial"/>
                <a:ea typeface="Arial"/>
                <a:cs typeface="Arial"/>
                <a:sym typeface="Arial"/>
              </a:rPr>
              <a:t>的認識</a:t>
            </a:r>
            <a:endParaRPr sz="1800" b="0" i="0" u="none" strike="noStrike" cap="none">
              <a:solidFill>
                <a:srgbClr val="2F5496"/>
              </a:solidFill>
              <a:latin typeface="Arial"/>
              <a:ea typeface="Arial"/>
              <a:cs typeface="Arial"/>
              <a:sym typeface="Arial"/>
            </a:endParaRPr>
          </a:p>
          <a:p>
            <a:pPr marL="520700" marR="0" lvl="1" indent="-177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2F5496"/>
              </a:buClr>
              <a:buSzPts val="1800"/>
              <a:buFont typeface="Arial"/>
              <a:buChar char="•"/>
            </a:pPr>
            <a:r>
              <a:rPr lang="en" sz="1800" b="0" i="0" u="none" strike="noStrike" cap="none">
                <a:solidFill>
                  <a:srgbClr val="2F5496"/>
                </a:solidFill>
                <a:latin typeface="Arial"/>
                <a:ea typeface="Arial"/>
                <a:cs typeface="Arial"/>
                <a:sym typeface="Arial"/>
              </a:rPr>
              <a:t>Inquiry </a:t>
            </a:r>
            <a:r>
              <a:rPr lang="en" sz="1800" b="0" i="0" u="none" strike="noStrike" cap="none">
                <a:solidFill>
                  <a:srgbClr val="C55A11"/>
                </a:solidFill>
                <a:latin typeface="Arial"/>
                <a:ea typeface="Arial"/>
                <a:cs typeface="Arial"/>
                <a:sym typeface="Arial"/>
              </a:rPr>
              <a:t>建構(探究)</a:t>
            </a:r>
            <a:r>
              <a:rPr lang="en" sz="1800" b="0" i="0" u="none" strike="noStrike" cap="none">
                <a:solidFill>
                  <a:srgbClr val="2F5496"/>
                </a:solidFill>
                <a:latin typeface="Arial"/>
                <a:ea typeface="Arial"/>
                <a:cs typeface="Arial"/>
                <a:sym typeface="Arial"/>
              </a:rPr>
              <a:t>：Construct new concepts 從認識與理解內容，建構</a:t>
            </a:r>
            <a:r>
              <a:rPr lang="en" sz="1800" b="0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新概念</a:t>
            </a:r>
            <a:endParaRPr sz="1800" b="0" i="0" u="none" strike="noStrike" cap="non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520700" marR="0" lvl="1" indent="-177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2F5496"/>
              </a:buClr>
              <a:buSzPts val="1800"/>
              <a:buFont typeface="Arial"/>
              <a:buChar char="•"/>
            </a:pPr>
            <a:r>
              <a:rPr lang="en" sz="1800" b="0" i="0" u="none" strike="noStrike" cap="none">
                <a:solidFill>
                  <a:srgbClr val="2F5496"/>
                </a:solidFill>
                <a:latin typeface="Arial"/>
                <a:ea typeface="Arial"/>
                <a:cs typeface="Arial"/>
                <a:sym typeface="Arial"/>
              </a:rPr>
              <a:t>Action and Reflection</a:t>
            </a:r>
            <a:r>
              <a:rPr lang="en" sz="1800" b="0" i="0" u="none" strike="noStrike" cap="none">
                <a:solidFill>
                  <a:srgbClr val="C55A11"/>
                </a:solidFill>
                <a:latin typeface="Arial"/>
                <a:ea typeface="Arial"/>
                <a:cs typeface="Arial"/>
                <a:sym typeface="Arial"/>
              </a:rPr>
              <a:t>深化(行動、反思)</a:t>
            </a:r>
            <a:r>
              <a:rPr lang="en" sz="1800" b="0" i="0" u="none" strike="noStrike" cap="none">
                <a:solidFill>
                  <a:srgbClr val="2F5496"/>
                </a:solidFill>
                <a:latin typeface="Arial"/>
                <a:ea typeface="Arial"/>
                <a:cs typeface="Arial"/>
                <a:sym typeface="Arial"/>
              </a:rPr>
              <a:t>：Create a new context to evaluate if learning transfering happens? Have students to take action or reflect 面對</a:t>
            </a:r>
            <a:r>
              <a:rPr lang="en" sz="1800" b="0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新情境</a:t>
            </a:r>
            <a:r>
              <a:rPr lang="en" sz="1800" b="0" i="0" u="none" strike="noStrike" cap="none">
                <a:solidFill>
                  <a:srgbClr val="2F5496"/>
                </a:solidFill>
                <a:latin typeface="Arial"/>
                <a:ea typeface="Arial"/>
                <a:cs typeface="Arial"/>
                <a:sym typeface="Arial"/>
              </a:rPr>
              <a:t>，分析判斷或反思推論，深化理解</a:t>
            </a: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2" name="Google Shape;292;p25"/>
          <p:cNvSpPr/>
          <p:nvPr/>
        </p:nvSpPr>
        <p:spPr>
          <a:xfrm>
            <a:off x="424200" y="2788413"/>
            <a:ext cx="1113600" cy="1049100"/>
          </a:xfrm>
          <a:prstGeom prst="ellipse">
            <a:avLst/>
          </a:prstGeom>
          <a:solidFill>
            <a:srgbClr val="FFC000"/>
          </a:solidFill>
          <a:ln w="12700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Context</a:t>
            </a:r>
            <a:br>
              <a:rPr lang="en"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"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sz="14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3" name="Google Shape;293;p25"/>
          <p:cNvSpPr/>
          <p:nvPr/>
        </p:nvSpPr>
        <p:spPr>
          <a:xfrm>
            <a:off x="1642517" y="3050643"/>
            <a:ext cx="524400" cy="524400"/>
          </a:xfrm>
          <a:prstGeom prst="mathPlus">
            <a:avLst>
              <a:gd name="adj1" fmla="val 23520"/>
            </a:avLst>
          </a:prstGeom>
          <a:solidFill>
            <a:srgbClr val="FFDCA8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4" name="Google Shape;294;p25"/>
          <p:cNvSpPr/>
          <p:nvPr/>
        </p:nvSpPr>
        <p:spPr>
          <a:xfrm>
            <a:off x="2207375" y="2788413"/>
            <a:ext cx="1113600" cy="1049100"/>
          </a:xfrm>
          <a:prstGeom prst="ellipse">
            <a:avLst/>
          </a:prstGeom>
          <a:solidFill>
            <a:srgbClr val="FFC000"/>
          </a:solidFill>
          <a:ln w="12700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Context</a:t>
            </a:r>
            <a:br>
              <a:rPr lang="en"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"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sz="14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5" name="Google Shape;295;p25"/>
          <p:cNvSpPr/>
          <p:nvPr/>
        </p:nvSpPr>
        <p:spPr>
          <a:xfrm>
            <a:off x="3425684" y="3050643"/>
            <a:ext cx="524400" cy="524400"/>
          </a:xfrm>
          <a:prstGeom prst="mathPlus">
            <a:avLst>
              <a:gd name="adj1" fmla="val 23520"/>
            </a:avLst>
          </a:prstGeom>
          <a:solidFill>
            <a:srgbClr val="FFDCA8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6" name="Google Shape;296;p25"/>
          <p:cNvSpPr/>
          <p:nvPr/>
        </p:nvSpPr>
        <p:spPr>
          <a:xfrm>
            <a:off x="4055024" y="2788413"/>
            <a:ext cx="1113600" cy="1049100"/>
          </a:xfrm>
          <a:prstGeom prst="ellipse">
            <a:avLst/>
          </a:prstGeom>
          <a:solidFill>
            <a:srgbClr val="FFC000"/>
          </a:solidFill>
          <a:ln w="12700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Context</a:t>
            </a:r>
            <a:br>
              <a:rPr lang="en"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"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sz="14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7" name="Google Shape;297;p25"/>
          <p:cNvSpPr/>
          <p:nvPr/>
        </p:nvSpPr>
        <p:spPr>
          <a:xfrm>
            <a:off x="5208851" y="3050643"/>
            <a:ext cx="524400" cy="524400"/>
          </a:xfrm>
          <a:prstGeom prst="mathPlus">
            <a:avLst>
              <a:gd name="adj1" fmla="val 23520"/>
            </a:avLst>
          </a:prstGeom>
          <a:solidFill>
            <a:srgbClr val="FFDCA8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" name="Google Shape;298;p25"/>
          <p:cNvSpPr/>
          <p:nvPr/>
        </p:nvSpPr>
        <p:spPr>
          <a:xfrm>
            <a:off x="5838200" y="2788413"/>
            <a:ext cx="1113600" cy="1049100"/>
          </a:xfrm>
          <a:prstGeom prst="ellipse">
            <a:avLst/>
          </a:prstGeom>
          <a:solidFill>
            <a:srgbClr val="FFC000"/>
          </a:solidFill>
          <a:ln w="12700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Context</a:t>
            </a:r>
            <a:br>
              <a:rPr lang="en"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"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sz="14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9" name="Google Shape;299;p25"/>
          <p:cNvSpPr/>
          <p:nvPr/>
        </p:nvSpPr>
        <p:spPr>
          <a:xfrm>
            <a:off x="6992018" y="3050643"/>
            <a:ext cx="524400" cy="524400"/>
          </a:xfrm>
          <a:prstGeom prst="mathEqual">
            <a:avLst>
              <a:gd name="adj1" fmla="val 23520"/>
              <a:gd name="adj2" fmla="val 11760"/>
            </a:avLst>
          </a:prstGeom>
          <a:solidFill>
            <a:srgbClr val="FFDCA8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" name="Google Shape;300;p25"/>
          <p:cNvSpPr/>
          <p:nvPr/>
        </p:nvSpPr>
        <p:spPr>
          <a:xfrm>
            <a:off x="7621375" y="2788413"/>
            <a:ext cx="1158300" cy="1049100"/>
          </a:xfrm>
          <a:prstGeom prst="ellipse">
            <a:avLst/>
          </a:prstGeom>
          <a:solidFill>
            <a:srgbClr val="FFC000"/>
          </a:solidFill>
          <a:ln w="12700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Content </a:t>
            </a:r>
            <a:endParaRPr sz="14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" name="Google Shape;301;p25"/>
          <p:cNvSpPr/>
          <p:nvPr/>
        </p:nvSpPr>
        <p:spPr>
          <a:xfrm>
            <a:off x="412745" y="3679298"/>
            <a:ext cx="8354100" cy="799500"/>
          </a:xfrm>
          <a:prstGeom prst="upArrowCallout">
            <a:avLst>
              <a:gd name="adj1" fmla="val 25000"/>
              <a:gd name="adj2" fmla="val 25000"/>
              <a:gd name="adj3" fmla="val 25000"/>
              <a:gd name="adj4" fmla="val 64977"/>
            </a:avLst>
          </a:prstGeom>
          <a:solidFill>
            <a:srgbClr val="5B9BD5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" sz="18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Arrange the contexts according to the order how the concept or key competences may develop依據概念與素養發展，將情境做有意義的排序</a:t>
            </a: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26"/>
          <p:cNvSpPr txBox="1">
            <a:spLocks noGrp="1"/>
          </p:cNvSpPr>
          <p:nvPr>
            <p:ph type="sldNum" idx="12"/>
          </p:nvPr>
        </p:nvSpPr>
        <p:spPr>
          <a:xfrm>
            <a:off x="8635625" y="4751625"/>
            <a:ext cx="469800" cy="391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15</a:t>
            </a:fld>
            <a:endParaRPr/>
          </a:p>
        </p:txBody>
      </p:sp>
      <p:sp>
        <p:nvSpPr>
          <p:cNvPr id="307" name="Google Shape;307;p26"/>
          <p:cNvSpPr txBox="1"/>
          <p:nvPr/>
        </p:nvSpPr>
        <p:spPr>
          <a:xfrm>
            <a:off x="1888475" y="854500"/>
            <a:ext cx="6939900" cy="395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>
                <a:latin typeface="Varela Round"/>
                <a:ea typeface="Varela Round"/>
                <a:cs typeface="Varela Round"/>
                <a:sym typeface="Varela Round"/>
              </a:rPr>
              <a:t>從學生經驗切入~</a:t>
            </a:r>
            <a:endParaRPr sz="3500" b="1">
              <a:latin typeface="Varela Round"/>
              <a:ea typeface="Varela Round"/>
              <a:cs typeface="Varela Round"/>
              <a:sym typeface="Varela Roun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>
                <a:latin typeface="Varela Round"/>
                <a:ea typeface="Varela Round"/>
                <a:cs typeface="Varela Round"/>
                <a:sym typeface="Varela Round"/>
              </a:rPr>
              <a:t>How will you describe bubbles? What color are they? </a:t>
            </a:r>
            <a:endParaRPr sz="3500" b="1">
              <a:latin typeface="Varela Round"/>
              <a:ea typeface="Varela Round"/>
              <a:cs typeface="Varela Round"/>
              <a:sym typeface="Varela Roun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>
                <a:latin typeface="Varela Round"/>
                <a:ea typeface="Varela Round"/>
                <a:cs typeface="Varela Round"/>
                <a:sym typeface="Varela Round"/>
              </a:rPr>
              <a:t>What shape are they?</a:t>
            </a:r>
            <a:endParaRPr sz="3500" b="1">
              <a:latin typeface="Varela Round"/>
              <a:ea typeface="Varela Round"/>
              <a:cs typeface="Varela Round"/>
              <a:sym typeface="Varela Roun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>
                <a:latin typeface="Varela Round"/>
                <a:ea typeface="Varela Round"/>
                <a:cs typeface="Varela Round"/>
                <a:sym typeface="Varela Round"/>
              </a:rPr>
              <a:t>What do you see?</a:t>
            </a:r>
            <a:endParaRPr sz="3500" b="1">
              <a:latin typeface="Varela Round"/>
              <a:ea typeface="Varela Round"/>
              <a:cs typeface="Varela Round"/>
              <a:sym typeface="Varela Roun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>
                <a:latin typeface="Varela Round"/>
                <a:ea typeface="Varela Round"/>
                <a:cs typeface="Varela Round"/>
                <a:sym typeface="Varela Round"/>
              </a:rPr>
              <a:t>Have you ever played with bubbles? Why or why not?</a:t>
            </a:r>
            <a:endParaRPr sz="3500" b="1">
              <a:latin typeface="Varela Round"/>
              <a:ea typeface="Varela Round"/>
              <a:cs typeface="Varela Round"/>
              <a:sym typeface="Varela Round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27"/>
          <p:cNvSpPr txBox="1">
            <a:spLocks noGrp="1"/>
          </p:cNvSpPr>
          <p:nvPr>
            <p:ph type="sldNum" idx="12"/>
          </p:nvPr>
        </p:nvSpPr>
        <p:spPr>
          <a:xfrm>
            <a:off x="8635625" y="4751625"/>
            <a:ext cx="469800" cy="391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16</a:t>
            </a:fld>
            <a:endParaRPr/>
          </a:p>
        </p:txBody>
      </p:sp>
      <p:sp>
        <p:nvSpPr>
          <p:cNvPr id="313" name="Google Shape;313;p27"/>
          <p:cNvSpPr txBox="1"/>
          <p:nvPr/>
        </p:nvSpPr>
        <p:spPr>
          <a:xfrm>
            <a:off x="1857800" y="863250"/>
            <a:ext cx="7155300" cy="341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>
                <a:latin typeface="Varela Round"/>
                <a:ea typeface="Varela Round"/>
                <a:cs typeface="Varela Round"/>
                <a:sym typeface="Varela Round"/>
              </a:rPr>
              <a:t>製造情境~生活課要舉辦吹泡泡同樂會</a:t>
            </a:r>
            <a:endParaRPr sz="3000" b="1">
              <a:latin typeface="Varela Round"/>
              <a:ea typeface="Varela Round"/>
              <a:cs typeface="Varela Round"/>
              <a:sym typeface="Varela Roun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 b="1">
              <a:latin typeface="Varela Round"/>
              <a:ea typeface="Varela Round"/>
              <a:cs typeface="Varela Round"/>
              <a:sym typeface="Varela Roun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>
                <a:solidFill>
                  <a:srgbClr val="9900FF"/>
                </a:solidFill>
                <a:latin typeface="Varela Round"/>
                <a:ea typeface="Varela Round"/>
                <a:cs typeface="Varela Round"/>
                <a:sym typeface="Varela Round"/>
              </a:rPr>
              <a:t>該準備甚麼東西?(泡泡水,吹泡泡工具)</a:t>
            </a:r>
            <a:endParaRPr sz="3000" b="1">
              <a:solidFill>
                <a:srgbClr val="9900FF"/>
              </a:solidFill>
              <a:latin typeface="Varela Round"/>
              <a:ea typeface="Varela Round"/>
              <a:cs typeface="Varela Round"/>
              <a:sym typeface="Varela Roun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>
                <a:solidFill>
                  <a:srgbClr val="0000FF"/>
                </a:solidFill>
                <a:latin typeface="Varela Round"/>
                <a:ea typeface="Varela Round"/>
                <a:cs typeface="Varela Round"/>
                <a:sym typeface="Varela Round"/>
              </a:rPr>
              <a:t>如何調製泡泡水?(獨家配方、試吹)</a:t>
            </a:r>
            <a:endParaRPr sz="3000" b="1">
              <a:solidFill>
                <a:srgbClr val="0000FF"/>
              </a:solidFill>
              <a:latin typeface="Varela Round"/>
              <a:ea typeface="Varela Round"/>
              <a:cs typeface="Varela Round"/>
              <a:sym typeface="Varela Roun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>
                <a:solidFill>
                  <a:srgbClr val="FF00FF"/>
                </a:solidFill>
                <a:latin typeface="Varela Round"/>
                <a:ea typeface="Varela Round"/>
                <a:cs typeface="Varela Round"/>
                <a:sym typeface="Varela Round"/>
              </a:rPr>
              <a:t>吹泡泡同樂會要注意的事(安全規則)</a:t>
            </a:r>
            <a:endParaRPr sz="3000" b="1">
              <a:solidFill>
                <a:srgbClr val="FF00FF"/>
              </a:solidFill>
              <a:latin typeface="Varela Round"/>
              <a:ea typeface="Varela Round"/>
              <a:cs typeface="Varela Round"/>
              <a:sym typeface="Varela Roun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>
                <a:solidFill>
                  <a:srgbClr val="FF0000"/>
                </a:solidFill>
                <a:latin typeface="Varela Round"/>
                <a:ea typeface="Varela Round"/>
                <a:cs typeface="Varela Round"/>
                <a:sym typeface="Varela Round"/>
              </a:rPr>
              <a:t>結束後多的泡泡水如何處理?(保存與清潔)</a:t>
            </a:r>
            <a:endParaRPr sz="3000" b="1">
              <a:solidFill>
                <a:srgbClr val="FF0000"/>
              </a:solidFill>
              <a:latin typeface="Varela Round"/>
              <a:ea typeface="Varela Round"/>
              <a:cs typeface="Varela Round"/>
              <a:sym typeface="Varela Roun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>
                <a:solidFill>
                  <a:srgbClr val="00D1C6"/>
                </a:solidFill>
                <a:latin typeface="Varela Round"/>
                <a:ea typeface="Varela Round"/>
                <a:cs typeface="Varela Round"/>
                <a:sym typeface="Varela Round"/>
              </a:rPr>
              <a:t>吹泡泡同樂會心得感想(分享經驗)</a:t>
            </a:r>
            <a:endParaRPr sz="3000" b="1">
              <a:solidFill>
                <a:srgbClr val="00D1C6"/>
              </a:solidFill>
              <a:latin typeface="Varela Round"/>
              <a:ea typeface="Varela Round"/>
              <a:cs typeface="Varela Round"/>
              <a:sym typeface="Varela Round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28"/>
          <p:cNvSpPr txBox="1">
            <a:spLocks noGrp="1"/>
          </p:cNvSpPr>
          <p:nvPr>
            <p:ph type="sldNum" idx="12"/>
          </p:nvPr>
        </p:nvSpPr>
        <p:spPr>
          <a:xfrm>
            <a:off x="8635625" y="4751625"/>
            <a:ext cx="469800" cy="391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17</a:t>
            </a:fld>
            <a:endParaRPr/>
          </a:p>
        </p:txBody>
      </p:sp>
      <p:sp>
        <p:nvSpPr>
          <p:cNvPr id="319" name="Google Shape;319;p28"/>
          <p:cNvSpPr txBox="1"/>
          <p:nvPr/>
        </p:nvSpPr>
        <p:spPr>
          <a:xfrm>
            <a:off x="2396175" y="2197400"/>
            <a:ext cx="5184900" cy="156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chemeClr val="dk2"/>
                </a:solidFill>
                <a:latin typeface="Varela Round"/>
                <a:ea typeface="Varela Round"/>
                <a:cs typeface="Varela Round"/>
                <a:sym typeface="Varela Round"/>
              </a:rPr>
              <a:t>1.Refer to the objectives.</a:t>
            </a:r>
            <a:endParaRPr sz="3000">
              <a:solidFill>
                <a:schemeClr val="dk2"/>
              </a:solidFill>
              <a:latin typeface="Varela Round"/>
              <a:ea typeface="Varela Round"/>
              <a:cs typeface="Varela Round"/>
              <a:sym typeface="Varela Roun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chemeClr val="dk2"/>
                </a:solidFill>
                <a:latin typeface="Varela Round"/>
                <a:ea typeface="Varela Round"/>
                <a:cs typeface="Varela Round"/>
                <a:sym typeface="Varela Round"/>
              </a:rPr>
              <a:t>2.Find out the criteria. </a:t>
            </a:r>
            <a:endParaRPr sz="3000">
              <a:solidFill>
                <a:schemeClr val="dk2"/>
              </a:solidFill>
              <a:latin typeface="Varela Round"/>
              <a:ea typeface="Varela Round"/>
              <a:cs typeface="Varela Round"/>
              <a:sym typeface="Varela Roun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chemeClr val="dk2"/>
                </a:solidFill>
                <a:latin typeface="Varela Round"/>
                <a:ea typeface="Varela Round"/>
                <a:cs typeface="Varela Round"/>
                <a:sym typeface="Varela Round"/>
              </a:rPr>
              <a:t>3.Rubrics of evaluation</a:t>
            </a:r>
            <a:endParaRPr sz="3000">
              <a:solidFill>
                <a:schemeClr val="dk2"/>
              </a:solidFill>
              <a:latin typeface="Varela Round"/>
              <a:ea typeface="Varela Round"/>
              <a:cs typeface="Varela Round"/>
              <a:sym typeface="Varela Round"/>
            </a:endParaRPr>
          </a:p>
        </p:txBody>
      </p:sp>
      <p:sp>
        <p:nvSpPr>
          <p:cNvPr id="320" name="Google Shape;320;p28"/>
          <p:cNvSpPr txBox="1"/>
          <p:nvPr/>
        </p:nvSpPr>
        <p:spPr>
          <a:xfrm>
            <a:off x="1695825" y="1290750"/>
            <a:ext cx="6585600" cy="8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b="1">
                <a:latin typeface="Varela Round"/>
                <a:ea typeface="Varela Round"/>
                <a:cs typeface="Varela Round"/>
                <a:sym typeface="Varela Round"/>
              </a:rPr>
              <a:t>Step 6: Language Focus</a:t>
            </a:r>
            <a:endParaRPr sz="4000" b="1">
              <a:latin typeface="Varela Round"/>
              <a:ea typeface="Varela Round"/>
              <a:cs typeface="Varela Round"/>
              <a:sym typeface="Varela Round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p29"/>
          <p:cNvSpPr txBox="1">
            <a:spLocks noGrp="1"/>
          </p:cNvSpPr>
          <p:nvPr>
            <p:ph type="sldNum" idx="12"/>
          </p:nvPr>
        </p:nvSpPr>
        <p:spPr>
          <a:xfrm>
            <a:off x="8635625" y="4751625"/>
            <a:ext cx="469800" cy="391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18</a:t>
            </a:fld>
            <a:endParaRPr/>
          </a:p>
        </p:txBody>
      </p:sp>
      <p:sp>
        <p:nvSpPr>
          <p:cNvPr id="326" name="Google Shape;326;p29"/>
          <p:cNvSpPr txBox="1"/>
          <p:nvPr/>
        </p:nvSpPr>
        <p:spPr>
          <a:xfrm>
            <a:off x="946175" y="500925"/>
            <a:ext cx="7559700" cy="70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>
                <a:solidFill>
                  <a:srgbClr val="262626"/>
                </a:solidFill>
                <a:latin typeface="Varela Round"/>
                <a:ea typeface="Varela Round"/>
                <a:cs typeface="Varela Round"/>
                <a:sym typeface="Varela Round"/>
              </a:rPr>
              <a:t>語言目標：Content is king. Language is the bonus.</a:t>
            </a:r>
            <a:endParaRPr sz="2400" b="1">
              <a:solidFill>
                <a:srgbClr val="262626"/>
              </a:solidFill>
              <a:latin typeface="Varela Round"/>
              <a:ea typeface="Varela Round"/>
              <a:cs typeface="Varela Round"/>
              <a:sym typeface="Varela Round"/>
            </a:endParaRPr>
          </a:p>
        </p:txBody>
      </p:sp>
      <p:sp>
        <p:nvSpPr>
          <p:cNvPr id="327" name="Google Shape;327;p29"/>
          <p:cNvSpPr txBox="1"/>
          <p:nvPr/>
        </p:nvSpPr>
        <p:spPr>
          <a:xfrm>
            <a:off x="946175" y="1516625"/>
            <a:ext cx="2993400" cy="8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>
                <a:solidFill>
                  <a:srgbClr val="FF0000"/>
                </a:solidFill>
                <a:latin typeface="Varela Round"/>
                <a:ea typeface="Varela Round"/>
                <a:cs typeface="Varela Round"/>
                <a:sym typeface="Varela Round"/>
              </a:rPr>
              <a:t>Language of learning</a:t>
            </a:r>
            <a:endParaRPr sz="2000" b="1">
              <a:solidFill>
                <a:srgbClr val="FF0000"/>
              </a:solidFill>
              <a:latin typeface="Varela Round"/>
              <a:ea typeface="Varela Round"/>
              <a:cs typeface="Varela Round"/>
              <a:sym typeface="Varela Round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>
                <a:solidFill>
                  <a:srgbClr val="FF0000"/>
                </a:solidFill>
                <a:latin typeface="Varela Round"/>
                <a:ea typeface="Varela Round"/>
                <a:cs typeface="Varela Round"/>
                <a:sym typeface="Varela Round"/>
              </a:rPr>
              <a:t>(Analyze)</a:t>
            </a:r>
            <a:endParaRPr sz="2000" b="1">
              <a:solidFill>
                <a:srgbClr val="FF0000"/>
              </a:solidFill>
              <a:latin typeface="Varela Round"/>
              <a:ea typeface="Varela Round"/>
              <a:cs typeface="Varela Round"/>
              <a:sym typeface="Varela Round"/>
            </a:endParaRPr>
          </a:p>
        </p:txBody>
      </p:sp>
      <p:sp>
        <p:nvSpPr>
          <p:cNvPr id="328" name="Google Shape;328;p29"/>
          <p:cNvSpPr txBox="1"/>
          <p:nvPr/>
        </p:nvSpPr>
        <p:spPr>
          <a:xfrm>
            <a:off x="3331775" y="1753825"/>
            <a:ext cx="51741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b="1">
              <a:solidFill>
                <a:srgbClr val="1155CC"/>
              </a:solidFill>
              <a:latin typeface="Varela Round"/>
              <a:ea typeface="Varela Round"/>
              <a:cs typeface="Varela Round"/>
              <a:sym typeface="Varela Round"/>
            </a:endParaRPr>
          </a:p>
        </p:txBody>
      </p:sp>
      <p:sp>
        <p:nvSpPr>
          <p:cNvPr id="329" name="Google Shape;329;p29"/>
          <p:cNvSpPr txBox="1"/>
          <p:nvPr/>
        </p:nvSpPr>
        <p:spPr>
          <a:xfrm>
            <a:off x="4273075" y="2489513"/>
            <a:ext cx="41781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/>
              <a:t>學生完成學習活動所需要的溝通語言</a:t>
            </a:r>
            <a:endParaRPr>
              <a:latin typeface="Varela Round"/>
              <a:ea typeface="Varela Round"/>
              <a:cs typeface="Varela Round"/>
              <a:sym typeface="Varela Round"/>
            </a:endParaRPr>
          </a:p>
        </p:txBody>
      </p:sp>
      <p:sp>
        <p:nvSpPr>
          <p:cNvPr id="330" name="Google Shape;330;p29"/>
          <p:cNvSpPr txBox="1"/>
          <p:nvPr/>
        </p:nvSpPr>
        <p:spPr>
          <a:xfrm>
            <a:off x="1086475" y="2474063"/>
            <a:ext cx="2888400" cy="8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>
                <a:solidFill>
                  <a:srgbClr val="FF0000"/>
                </a:solidFill>
                <a:latin typeface="Varela Round"/>
                <a:ea typeface="Varela Round"/>
                <a:cs typeface="Varela Round"/>
                <a:sym typeface="Varela Round"/>
              </a:rPr>
              <a:t>Language for learning</a:t>
            </a:r>
            <a:endParaRPr sz="2000" b="1">
              <a:solidFill>
                <a:srgbClr val="FF0000"/>
              </a:solidFill>
              <a:latin typeface="Varela Round"/>
              <a:ea typeface="Varela Round"/>
              <a:cs typeface="Varela Round"/>
              <a:sym typeface="Varela Round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>
                <a:solidFill>
                  <a:srgbClr val="FF0000"/>
                </a:solidFill>
                <a:latin typeface="Varela Round"/>
                <a:ea typeface="Varela Round"/>
                <a:cs typeface="Varela Round"/>
                <a:sym typeface="Varela Round"/>
              </a:rPr>
              <a:t>(Add)</a:t>
            </a:r>
            <a:endParaRPr sz="2000" b="1">
              <a:solidFill>
                <a:srgbClr val="FF0000"/>
              </a:solidFill>
              <a:latin typeface="Varela Round"/>
              <a:ea typeface="Varela Round"/>
              <a:cs typeface="Varela Round"/>
              <a:sym typeface="Varela Round"/>
            </a:endParaRPr>
          </a:p>
        </p:txBody>
      </p:sp>
      <p:sp>
        <p:nvSpPr>
          <p:cNvPr id="331" name="Google Shape;331;p29"/>
          <p:cNvSpPr txBox="1"/>
          <p:nvPr/>
        </p:nvSpPr>
        <p:spPr>
          <a:xfrm>
            <a:off x="432775" y="3446975"/>
            <a:ext cx="3840300" cy="8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>
                <a:solidFill>
                  <a:srgbClr val="FF0000"/>
                </a:solidFill>
                <a:latin typeface="Varela Round"/>
                <a:ea typeface="Varela Round"/>
                <a:cs typeface="Varela Round"/>
                <a:sym typeface="Varela Round"/>
              </a:rPr>
              <a:t>Language through learning</a:t>
            </a:r>
            <a:endParaRPr sz="2000" b="1">
              <a:solidFill>
                <a:srgbClr val="FF0000"/>
              </a:solidFill>
              <a:latin typeface="Varela Round"/>
              <a:ea typeface="Varela Round"/>
              <a:cs typeface="Varela Round"/>
              <a:sym typeface="Varela Round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>
                <a:solidFill>
                  <a:srgbClr val="FF0000"/>
                </a:solidFill>
                <a:latin typeface="Varela Round"/>
                <a:ea typeface="Varela Round"/>
                <a:cs typeface="Varela Round"/>
                <a:sym typeface="Varela Round"/>
              </a:rPr>
              <a:t>(Apply)</a:t>
            </a:r>
            <a:endParaRPr sz="2000" b="1">
              <a:solidFill>
                <a:srgbClr val="FF0000"/>
              </a:solidFill>
              <a:latin typeface="Varela Round"/>
              <a:ea typeface="Varela Round"/>
              <a:cs typeface="Varela Round"/>
              <a:sym typeface="Varela Round"/>
            </a:endParaRPr>
          </a:p>
        </p:txBody>
      </p:sp>
      <p:sp>
        <p:nvSpPr>
          <p:cNvPr id="332" name="Google Shape;332;p29"/>
          <p:cNvSpPr txBox="1"/>
          <p:nvPr/>
        </p:nvSpPr>
        <p:spPr>
          <a:xfrm>
            <a:off x="3974875" y="1532075"/>
            <a:ext cx="43284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/>
              <a:t>與學科相關學生需要知道的知識語言</a:t>
            </a:r>
            <a:endParaRPr sz="1800" b="1"/>
          </a:p>
        </p:txBody>
      </p:sp>
      <p:sp>
        <p:nvSpPr>
          <p:cNvPr id="333" name="Google Shape;333;p29"/>
          <p:cNvSpPr txBox="1"/>
          <p:nvPr/>
        </p:nvSpPr>
        <p:spPr>
          <a:xfrm>
            <a:off x="4170225" y="3529300"/>
            <a:ext cx="46053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/>
              <a:t>學生產出、應用學習到可螺旋式使用的語言</a:t>
            </a:r>
            <a:endParaRPr sz="1800" b="1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p30"/>
          <p:cNvSpPr txBox="1">
            <a:spLocks noGrp="1"/>
          </p:cNvSpPr>
          <p:nvPr>
            <p:ph type="sldNum" idx="12"/>
          </p:nvPr>
        </p:nvSpPr>
        <p:spPr>
          <a:xfrm>
            <a:off x="8635625" y="4751625"/>
            <a:ext cx="469800" cy="391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19</a:t>
            </a:fld>
            <a:endParaRPr/>
          </a:p>
        </p:txBody>
      </p:sp>
      <p:sp>
        <p:nvSpPr>
          <p:cNvPr id="339" name="Google Shape;339;p30"/>
          <p:cNvSpPr txBox="1"/>
          <p:nvPr/>
        </p:nvSpPr>
        <p:spPr>
          <a:xfrm>
            <a:off x="946175" y="500925"/>
            <a:ext cx="7559700" cy="70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>
                <a:solidFill>
                  <a:srgbClr val="262626"/>
                </a:solidFill>
                <a:latin typeface="Varela Round"/>
                <a:ea typeface="Varela Round"/>
                <a:cs typeface="Varela Round"/>
                <a:sym typeface="Varela Round"/>
              </a:rPr>
              <a:t>語言目標：Content is king. Language is the bonus.</a:t>
            </a:r>
            <a:endParaRPr sz="2400" b="1">
              <a:solidFill>
                <a:srgbClr val="262626"/>
              </a:solidFill>
              <a:latin typeface="Varela Round"/>
              <a:ea typeface="Varela Round"/>
              <a:cs typeface="Varela Round"/>
              <a:sym typeface="Varela Round"/>
            </a:endParaRPr>
          </a:p>
        </p:txBody>
      </p:sp>
      <p:sp>
        <p:nvSpPr>
          <p:cNvPr id="340" name="Google Shape;340;p30"/>
          <p:cNvSpPr txBox="1"/>
          <p:nvPr/>
        </p:nvSpPr>
        <p:spPr>
          <a:xfrm>
            <a:off x="1612150" y="1489325"/>
            <a:ext cx="1596900" cy="14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>
                <a:solidFill>
                  <a:srgbClr val="FF0000"/>
                </a:solidFill>
                <a:latin typeface="Varela Round"/>
                <a:ea typeface="Varela Round"/>
                <a:cs typeface="Varela Round"/>
                <a:sym typeface="Varela Round"/>
              </a:rPr>
              <a:t>Vocabulary </a:t>
            </a:r>
            <a:endParaRPr sz="2000" b="1">
              <a:solidFill>
                <a:srgbClr val="FF0000"/>
              </a:solidFill>
              <a:latin typeface="Varela Round"/>
              <a:ea typeface="Varela Round"/>
              <a:cs typeface="Varela Round"/>
              <a:sym typeface="Varela Round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>
                <a:solidFill>
                  <a:srgbClr val="FF0000"/>
                </a:solidFill>
                <a:latin typeface="Varela Round"/>
                <a:ea typeface="Varela Round"/>
                <a:cs typeface="Varela Round"/>
                <a:sym typeface="Varela Round"/>
              </a:rPr>
              <a:t>&amp;</a:t>
            </a:r>
            <a:endParaRPr sz="2000" b="1">
              <a:solidFill>
                <a:srgbClr val="FF0000"/>
              </a:solidFill>
              <a:latin typeface="Varela Round"/>
              <a:ea typeface="Varela Round"/>
              <a:cs typeface="Varela Round"/>
              <a:sym typeface="Varela Round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>
                <a:solidFill>
                  <a:srgbClr val="FF0000"/>
                </a:solidFill>
                <a:latin typeface="Varela Round"/>
                <a:ea typeface="Varela Round"/>
                <a:cs typeface="Varela Round"/>
                <a:sym typeface="Varela Round"/>
              </a:rPr>
              <a:t>Sentence Pattern</a:t>
            </a:r>
            <a:endParaRPr sz="2000" b="1">
              <a:solidFill>
                <a:srgbClr val="FF0000"/>
              </a:solidFill>
              <a:latin typeface="Varela Round"/>
              <a:ea typeface="Varela Round"/>
              <a:cs typeface="Varela Round"/>
              <a:sym typeface="Varela Round"/>
            </a:endParaRPr>
          </a:p>
        </p:txBody>
      </p:sp>
      <p:sp>
        <p:nvSpPr>
          <p:cNvPr id="341" name="Google Shape;341;p30"/>
          <p:cNvSpPr txBox="1"/>
          <p:nvPr/>
        </p:nvSpPr>
        <p:spPr>
          <a:xfrm>
            <a:off x="3331775" y="1535525"/>
            <a:ext cx="5174100" cy="110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>
                <a:solidFill>
                  <a:srgbClr val="1155CC"/>
                </a:solidFill>
                <a:latin typeface="Varela Round"/>
                <a:ea typeface="Varela Round"/>
                <a:cs typeface="Varela Round"/>
                <a:sym typeface="Varela Round"/>
              </a:rPr>
              <a:t>bubbles, water, soap, dish detergent, washing powder, shampoo, glue, straw, cup </a:t>
            </a:r>
            <a:endParaRPr sz="2000" b="1">
              <a:solidFill>
                <a:srgbClr val="1155CC"/>
              </a:solidFill>
              <a:latin typeface="Varela Round"/>
              <a:ea typeface="Varela Round"/>
              <a:cs typeface="Varela Round"/>
              <a:sym typeface="Varela Round"/>
            </a:endParaRPr>
          </a:p>
        </p:txBody>
      </p:sp>
      <p:sp>
        <p:nvSpPr>
          <p:cNvPr id="342" name="Google Shape;342;p30"/>
          <p:cNvSpPr txBox="1"/>
          <p:nvPr/>
        </p:nvSpPr>
        <p:spPr>
          <a:xfrm>
            <a:off x="3331775" y="2388100"/>
            <a:ext cx="51741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>
                <a:solidFill>
                  <a:srgbClr val="1155CC"/>
                </a:solidFill>
                <a:latin typeface="Varela Round"/>
                <a:ea typeface="Varela Round"/>
                <a:cs typeface="Varela Round"/>
                <a:sym typeface="Varela Round"/>
              </a:rPr>
              <a:t>mix, stir, blow, clean up, </a:t>
            </a:r>
            <a:endParaRPr sz="2000" b="1">
              <a:solidFill>
                <a:srgbClr val="1155CC"/>
              </a:solidFill>
              <a:latin typeface="Varela Round"/>
              <a:ea typeface="Varela Round"/>
              <a:cs typeface="Varela Round"/>
              <a:sym typeface="Varela Round"/>
            </a:endParaRPr>
          </a:p>
        </p:txBody>
      </p:sp>
      <p:sp>
        <p:nvSpPr>
          <p:cNvPr id="343" name="Google Shape;343;p30"/>
          <p:cNvSpPr txBox="1"/>
          <p:nvPr/>
        </p:nvSpPr>
        <p:spPr>
          <a:xfrm>
            <a:off x="3331775" y="2932875"/>
            <a:ext cx="51741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>
                <a:solidFill>
                  <a:srgbClr val="1155CC"/>
                </a:solidFill>
                <a:latin typeface="Varela Round"/>
                <a:ea typeface="Varela Round"/>
                <a:cs typeface="Varela Round"/>
                <a:sym typeface="Varela Round"/>
              </a:rPr>
              <a:t>color, shape, size, round, big, small, </a:t>
            </a:r>
            <a:endParaRPr sz="2000" b="1">
              <a:solidFill>
                <a:srgbClr val="1155CC"/>
              </a:solidFill>
              <a:latin typeface="Varela Round"/>
              <a:ea typeface="Varela Round"/>
              <a:cs typeface="Varela Round"/>
              <a:sym typeface="Varela Round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13"/>
          <p:cNvSpPr txBox="1">
            <a:spLocks noGrp="1"/>
          </p:cNvSpPr>
          <p:nvPr>
            <p:ph type="ctrTitle"/>
          </p:nvPr>
        </p:nvSpPr>
        <p:spPr>
          <a:xfrm>
            <a:off x="2193450" y="1434100"/>
            <a:ext cx="5201700" cy="115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Varela Round"/>
                <a:ea typeface="Varela Round"/>
                <a:cs typeface="Varela Round"/>
                <a:sym typeface="Varela Round"/>
              </a:rPr>
              <a:t>雙語教師共備研習</a:t>
            </a:r>
            <a:endParaRPr/>
          </a:p>
        </p:txBody>
      </p:sp>
      <p:sp>
        <p:nvSpPr>
          <p:cNvPr id="196" name="Google Shape;196;p13"/>
          <p:cNvSpPr txBox="1"/>
          <p:nvPr/>
        </p:nvSpPr>
        <p:spPr>
          <a:xfrm>
            <a:off x="2790600" y="2685350"/>
            <a:ext cx="40074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rgbClr val="E8004C"/>
                </a:solidFill>
                <a:latin typeface="Varela Round"/>
                <a:ea typeface="Varela Round"/>
                <a:cs typeface="Varela Round"/>
                <a:sym typeface="Varela Round"/>
              </a:rPr>
              <a:t>Ann</a:t>
            </a:r>
            <a:r>
              <a:rPr lang="en" sz="3000">
                <a:latin typeface="Varela Round"/>
                <a:ea typeface="Varela Round"/>
                <a:cs typeface="Varela Round"/>
                <a:sym typeface="Varela Round"/>
              </a:rPr>
              <a:t>  </a:t>
            </a:r>
            <a:r>
              <a:rPr lang="en" sz="3000">
                <a:solidFill>
                  <a:srgbClr val="9900FF"/>
                </a:solidFill>
                <a:latin typeface="Varela Round"/>
                <a:ea typeface="Varela Round"/>
                <a:cs typeface="Varela Round"/>
                <a:sym typeface="Varela Round"/>
              </a:rPr>
              <a:t>Christine</a:t>
            </a:r>
            <a:r>
              <a:rPr lang="en" sz="3000">
                <a:latin typeface="Varela Round"/>
                <a:ea typeface="Varela Round"/>
                <a:cs typeface="Varela Round"/>
                <a:sym typeface="Varela Round"/>
              </a:rPr>
              <a:t>  </a:t>
            </a:r>
            <a:r>
              <a:rPr lang="en" sz="3000">
                <a:solidFill>
                  <a:srgbClr val="ED4A00"/>
                </a:solidFill>
                <a:latin typeface="Varela Round"/>
                <a:ea typeface="Varela Round"/>
                <a:cs typeface="Varela Round"/>
                <a:sym typeface="Varela Round"/>
              </a:rPr>
              <a:t>Leslie</a:t>
            </a:r>
            <a:endParaRPr sz="3000">
              <a:solidFill>
                <a:srgbClr val="ED4A00"/>
              </a:solidFill>
              <a:latin typeface="Varela Round"/>
              <a:ea typeface="Varela Round"/>
              <a:cs typeface="Varela Round"/>
              <a:sym typeface="Varela Round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p31"/>
          <p:cNvSpPr txBox="1">
            <a:spLocks noGrp="1"/>
          </p:cNvSpPr>
          <p:nvPr>
            <p:ph type="sldNum" idx="12"/>
          </p:nvPr>
        </p:nvSpPr>
        <p:spPr>
          <a:xfrm>
            <a:off x="8635625" y="4751625"/>
            <a:ext cx="469800" cy="391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20</a:t>
            </a:fld>
            <a:endParaRPr/>
          </a:p>
        </p:txBody>
      </p:sp>
      <p:sp>
        <p:nvSpPr>
          <p:cNvPr id="349" name="Google Shape;349;p31"/>
          <p:cNvSpPr txBox="1"/>
          <p:nvPr/>
        </p:nvSpPr>
        <p:spPr>
          <a:xfrm>
            <a:off x="946175" y="500925"/>
            <a:ext cx="7559700" cy="70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>
                <a:solidFill>
                  <a:srgbClr val="262626"/>
                </a:solidFill>
                <a:latin typeface="Varela Round"/>
                <a:ea typeface="Varela Round"/>
                <a:cs typeface="Varela Round"/>
                <a:sym typeface="Varela Round"/>
              </a:rPr>
              <a:t>語言目標：Content is king. Language is the bonus.</a:t>
            </a:r>
            <a:endParaRPr sz="2400" b="1">
              <a:solidFill>
                <a:srgbClr val="262626"/>
              </a:solidFill>
              <a:latin typeface="Varela Round"/>
              <a:ea typeface="Varela Round"/>
              <a:cs typeface="Varela Round"/>
              <a:sym typeface="Varela Round"/>
            </a:endParaRPr>
          </a:p>
        </p:txBody>
      </p:sp>
      <p:sp>
        <p:nvSpPr>
          <p:cNvPr id="350" name="Google Shape;350;p31"/>
          <p:cNvSpPr txBox="1"/>
          <p:nvPr/>
        </p:nvSpPr>
        <p:spPr>
          <a:xfrm>
            <a:off x="1612150" y="1489325"/>
            <a:ext cx="1596900" cy="14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>
                <a:solidFill>
                  <a:srgbClr val="FF0000"/>
                </a:solidFill>
                <a:latin typeface="Varela Round"/>
                <a:ea typeface="Varela Round"/>
                <a:cs typeface="Varela Round"/>
                <a:sym typeface="Varela Round"/>
              </a:rPr>
              <a:t>Vocabulary </a:t>
            </a:r>
            <a:endParaRPr sz="2000" b="1">
              <a:solidFill>
                <a:srgbClr val="FF0000"/>
              </a:solidFill>
              <a:latin typeface="Varela Round"/>
              <a:ea typeface="Varela Round"/>
              <a:cs typeface="Varela Round"/>
              <a:sym typeface="Varela Round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>
                <a:solidFill>
                  <a:srgbClr val="FF0000"/>
                </a:solidFill>
                <a:latin typeface="Varela Round"/>
                <a:ea typeface="Varela Round"/>
                <a:cs typeface="Varela Round"/>
                <a:sym typeface="Varela Round"/>
              </a:rPr>
              <a:t>&amp;</a:t>
            </a:r>
            <a:endParaRPr sz="2000" b="1">
              <a:solidFill>
                <a:srgbClr val="FF0000"/>
              </a:solidFill>
              <a:latin typeface="Varela Round"/>
              <a:ea typeface="Varela Round"/>
              <a:cs typeface="Varela Round"/>
              <a:sym typeface="Varela Round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>
                <a:solidFill>
                  <a:srgbClr val="FF0000"/>
                </a:solidFill>
                <a:latin typeface="Varela Round"/>
                <a:ea typeface="Varela Round"/>
                <a:cs typeface="Varela Round"/>
                <a:sym typeface="Varela Round"/>
              </a:rPr>
              <a:t>Sentence Pattern</a:t>
            </a:r>
            <a:endParaRPr sz="2000" b="1">
              <a:solidFill>
                <a:srgbClr val="FF0000"/>
              </a:solidFill>
              <a:latin typeface="Varela Round"/>
              <a:ea typeface="Varela Round"/>
              <a:cs typeface="Varela Round"/>
              <a:sym typeface="Varela Round"/>
            </a:endParaRPr>
          </a:p>
        </p:txBody>
      </p:sp>
      <p:sp>
        <p:nvSpPr>
          <p:cNvPr id="351" name="Google Shape;351;p31"/>
          <p:cNvSpPr txBox="1"/>
          <p:nvPr/>
        </p:nvSpPr>
        <p:spPr>
          <a:xfrm>
            <a:off x="3335300" y="1640725"/>
            <a:ext cx="5174100" cy="387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>
                <a:solidFill>
                  <a:srgbClr val="1155CC"/>
                </a:solidFill>
                <a:latin typeface="Varela Round"/>
                <a:ea typeface="Varela Round"/>
                <a:cs typeface="Varela Round"/>
                <a:sym typeface="Varela Round"/>
              </a:rPr>
              <a:t>How will you describe bubbles? </a:t>
            </a:r>
            <a:endParaRPr sz="2000" b="1">
              <a:solidFill>
                <a:srgbClr val="1155CC"/>
              </a:solidFill>
              <a:latin typeface="Varela Round"/>
              <a:ea typeface="Varela Round"/>
              <a:cs typeface="Varela Round"/>
              <a:sym typeface="Varela Roun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>
                <a:solidFill>
                  <a:srgbClr val="1155CC"/>
                </a:solidFill>
                <a:latin typeface="Varela Round"/>
                <a:ea typeface="Varela Round"/>
                <a:cs typeface="Varela Round"/>
                <a:sym typeface="Varela Round"/>
              </a:rPr>
              <a:t>What colors are they? </a:t>
            </a:r>
            <a:endParaRPr sz="2000" b="1">
              <a:solidFill>
                <a:srgbClr val="1155CC"/>
              </a:solidFill>
              <a:latin typeface="Varela Round"/>
              <a:ea typeface="Varela Round"/>
              <a:cs typeface="Varela Round"/>
              <a:sym typeface="Varela Roun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>
                <a:solidFill>
                  <a:srgbClr val="1155CC"/>
                </a:solidFill>
                <a:latin typeface="Varela Round"/>
                <a:ea typeface="Varela Round"/>
                <a:cs typeface="Varela Round"/>
                <a:sym typeface="Varela Round"/>
              </a:rPr>
              <a:t>What shapes are they?</a:t>
            </a:r>
            <a:endParaRPr sz="2000" b="1">
              <a:solidFill>
                <a:srgbClr val="1155CC"/>
              </a:solidFill>
              <a:latin typeface="Varela Round"/>
              <a:ea typeface="Varela Round"/>
              <a:cs typeface="Varela Round"/>
              <a:sym typeface="Varela Roun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>
                <a:solidFill>
                  <a:srgbClr val="1155CC"/>
                </a:solidFill>
                <a:latin typeface="Varela Round"/>
                <a:ea typeface="Varela Round"/>
                <a:cs typeface="Varela Round"/>
                <a:sym typeface="Varela Round"/>
              </a:rPr>
              <a:t>What do you see?</a:t>
            </a:r>
            <a:endParaRPr sz="2000" b="1">
              <a:solidFill>
                <a:srgbClr val="1155CC"/>
              </a:solidFill>
              <a:latin typeface="Varela Round"/>
              <a:ea typeface="Varela Round"/>
              <a:cs typeface="Varela Round"/>
              <a:sym typeface="Varela Roun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>
                <a:solidFill>
                  <a:srgbClr val="1155CC"/>
                </a:solidFill>
                <a:latin typeface="Varela Round"/>
                <a:ea typeface="Varela Round"/>
                <a:cs typeface="Varela Round"/>
                <a:sym typeface="Varela Round"/>
              </a:rPr>
              <a:t>Have you ever played with bubbles? </a:t>
            </a:r>
            <a:endParaRPr sz="2000" b="1">
              <a:solidFill>
                <a:srgbClr val="1155CC"/>
              </a:solidFill>
              <a:latin typeface="Varela Round"/>
              <a:ea typeface="Varela Round"/>
              <a:cs typeface="Varela Round"/>
              <a:sym typeface="Varela Roun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>
                <a:solidFill>
                  <a:srgbClr val="1155CC"/>
                </a:solidFill>
                <a:latin typeface="Varela Round"/>
                <a:ea typeface="Varela Round"/>
                <a:cs typeface="Varela Round"/>
                <a:sym typeface="Varela Round"/>
              </a:rPr>
              <a:t>Why or why not?</a:t>
            </a:r>
            <a:endParaRPr sz="2000" b="1">
              <a:solidFill>
                <a:srgbClr val="1155CC"/>
              </a:solidFill>
              <a:latin typeface="Varela Round"/>
              <a:ea typeface="Varela Round"/>
              <a:cs typeface="Varela Round"/>
              <a:sym typeface="Varela Roun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>
                <a:solidFill>
                  <a:srgbClr val="1155CC"/>
                </a:solidFill>
                <a:latin typeface="Varela Round"/>
                <a:ea typeface="Varela Round"/>
                <a:cs typeface="Varela Round"/>
                <a:sym typeface="Varela Round"/>
              </a:rPr>
              <a:t>Can it work? </a:t>
            </a:r>
            <a:endParaRPr sz="2000" b="1">
              <a:solidFill>
                <a:srgbClr val="1155CC"/>
              </a:solidFill>
              <a:latin typeface="Varela Round"/>
              <a:ea typeface="Varela Round"/>
              <a:cs typeface="Varela Round"/>
              <a:sym typeface="Varela Roun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b="1">
              <a:solidFill>
                <a:srgbClr val="1155CC"/>
              </a:solidFill>
              <a:latin typeface="Varela Round"/>
              <a:ea typeface="Varela Round"/>
              <a:cs typeface="Varela Round"/>
              <a:sym typeface="Varela Roun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b="1">
              <a:solidFill>
                <a:srgbClr val="1155CC"/>
              </a:solidFill>
              <a:latin typeface="Varela Round"/>
              <a:ea typeface="Varela Round"/>
              <a:cs typeface="Varela Round"/>
              <a:sym typeface="Varela Roun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b="1">
              <a:solidFill>
                <a:srgbClr val="1155CC"/>
              </a:solidFill>
              <a:latin typeface="Varela Round"/>
              <a:ea typeface="Varela Round"/>
              <a:cs typeface="Varela Round"/>
              <a:sym typeface="Varela Roun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b="1">
              <a:solidFill>
                <a:srgbClr val="1155CC"/>
              </a:solidFill>
              <a:latin typeface="Varela Round"/>
              <a:ea typeface="Varela Round"/>
              <a:cs typeface="Varela Round"/>
              <a:sym typeface="Varela Roun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b="1">
              <a:solidFill>
                <a:srgbClr val="1155CC"/>
              </a:solidFill>
              <a:latin typeface="Varela Round"/>
              <a:ea typeface="Varela Round"/>
              <a:cs typeface="Varela Round"/>
              <a:sym typeface="Varela Round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p32"/>
          <p:cNvSpPr txBox="1">
            <a:spLocks noGrp="1"/>
          </p:cNvSpPr>
          <p:nvPr>
            <p:ph type="sldNum" idx="12"/>
          </p:nvPr>
        </p:nvSpPr>
        <p:spPr>
          <a:xfrm>
            <a:off x="8635625" y="4751625"/>
            <a:ext cx="469800" cy="391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21</a:t>
            </a:fld>
            <a:endParaRPr/>
          </a:p>
        </p:txBody>
      </p:sp>
      <p:sp>
        <p:nvSpPr>
          <p:cNvPr id="357" name="Google Shape;357;p32"/>
          <p:cNvSpPr txBox="1"/>
          <p:nvPr/>
        </p:nvSpPr>
        <p:spPr>
          <a:xfrm>
            <a:off x="946175" y="500925"/>
            <a:ext cx="7559700" cy="70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>
                <a:solidFill>
                  <a:srgbClr val="262626"/>
                </a:solidFill>
                <a:latin typeface="Varela Round"/>
                <a:ea typeface="Varela Round"/>
                <a:cs typeface="Varela Round"/>
                <a:sym typeface="Varela Round"/>
              </a:rPr>
              <a:t>語言目標：</a:t>
            </a:r>
            <a:endParaRPr sz="2400" b="1">
              <a:solidFill>
                <a:srgbClr val="262626"/>
              </a:solidFill>
              <a:latin typeface="Varela Round"/>
              <a:ea typeface="Varela Round"/>
              <a:cs typeface="Varela Round"/>
              <a:sym typeface="Varela Round"/>
            </a:endParaRPr>
          </a:p>
        </p:txBody>
      </p:sp>
      <p:sp>
        <p:nvSpPr>
          <p:cNvPr id="358" name="Google Shape;358;p32"/>
          <p:cNvSpPr txBox="1"/>
          <p:nvPr/>
        </p:nvSpPr>
        <p:spPr>
          <a:xfrm>
            <a:off x="1089900" y="1362725"/>
            <a:ext cx="2336400" cy="8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>
                <a:solidFill>
                  <a:srgbClr val="FF0000"/>
                </a:solidFill>
                <a:latin typeface="Varela Round"/>
                <a:ea typeface="Varela Round"/>
                <a:cs typeface="Varela Round"/>
                <a:sym typeface="Varela Round"/>
              </a:rPr>
              <a:t>Language of learning</a:t>
            </a:r>
            <a:endParaRPr sz="2000" b="1">
              <a:solidFill>
                <a:srgbClr val="FF0000"/>
              </a:solidFill>
              <a:latin typeface="Varela Round"/>
              <a:ea typeface="Varela Round"/>
              <a:cs typeface="Varela Round"/>
              <a:sym typeface="Varela Round"/>
            </a:endParaRPr>
          </a:p>
        </p:txBody>
      </p:sp>
      <p:sp>
        <p:nvSpPr>
          <p:cNvPr id="359" name="Google Shape;359;p32"/>
          <p:cNvSpPr txBox="1"/>
          <p:nvPr/>
        </p:nvSpPr>
        <p:spPr>
          <a:xfrm>
            <a:off x="3331775" y="1753825"/>
            <a:ext cx="51741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b="1">
              <a:solidFill>
                <a:srgbClr val="1155CC"/>
              </a:solidFill>
              <a:latin typeface="Varela Round"/>
              <a:ea typeface="Varela Round"/>
              <a:cs typeface="Varela Round"/>
              <a:sym typeface="Varela Round"/>
            </a:endParaRPr>
          </a:p>
        </p:txBody>
      </p:sp>
      <p:sp>
        <p:nvSpPr>
          <p:cNvPr id="360" name="Google Shape;360;p32"/>
          <p:cNvSpPr txBox="1"/>
          <p:nvPr/>
        </p:nvSpPr>
        <p:spPr>
          <a:xfrm>
            <a:off x="1218575" y="2433050"/>
            <a:ext cx="2113200" cy="8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>
                <a:solidFill>
                  <a:srgbClr val="FF0000"/>
                </a:solidFill>
                <a:latin typeface="Varela Round"/>
                <a:ea typeface="Varela Round"/>
                <a:cs typeface="Varela Round"/>
                <a:sym typeface="Varela Round"/>
              </a:rPr>
              <a:t>Language for learning</a:t>
            </a:r>
            <a:endParaRPr sz="2000" b="1">
              <a:solidFill>
                <a:srgbClr val="FF0000"/>
              </a:solidFill>
              <a:latin typeface="Varela Round"/>
              <a:ea typeface="Varela Round"/>
              <a:cs typeface="Varela Round"/>
              <a:sym typeface="Varela Round"/>
            </a:endParaRPr>
          </a:p>
        </p:txBody>
      </p:sp>
      <p:sp>
        <p:nvSpPr>
          <p:cNvPr id="361" name="Google Shape;361;p32"/>
          <p:cNvSpPr txBox="1"/>
          <p:nvPr/>
        </p:nvSpPr>
        <p:spPr>
          <a:xfrm>
            <a:off x="1006800" y="3446950"/>
            <a:ext cx="2419500" cy="8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>
                <a:solidFill>
                  <a:srgbClr val="FF0000"/>
                </a:solidFill>
                <a:latin typeface="Varela Round"/>
                <a:ea typeface="Varela Round"/>
                <a:cs typeface="Varela Round"/>
                <a:sym typeface="Varela Round"/>
              </a:rPr>
              <a:t>Language through learning</a:t>
            </a:r>
            <a:endParaRPr sz="2000" b="1">
              <a:solidFill>
                <a:srgbClr val="FF0000"/>
              </a:solidFill>
              <a:latin typeface="Varela Round"/>
              <a:ea typeface="Varela Round"/>
              <a:cs typeface="Varela Round"/>
              <a:sym typeface="Varela Round"/>
            </a:endParaRPr>
          </a:p>
        </p:txBody>
      </p:sp>
      <p:sp>
        <p:nvSpPr>
          <p:cNvPr id="362" name="Google Shape;362;p32"/>
          <p:cNvSpPr txBox="1"/>
          <p:nvPr/>
        </p:nvSpPr>
        <p:spPr>
          <a:xfrm>
            <a:off x="3331775" y="1532075"/>
            <a:ext cx="43284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1"/>
          </a:p>
        </p:txBody>
      </p:sp>
      <p:sp>
        <p:nvSpPr>
          <p:cNvPr id="363" name="Google Shape;363;p32"/>
          <p:cNvSpPr txBox="1"/>
          <p:nvPr/>
        </p:nvSpPr>
        <p:spPr>
          <a:xfrm>
            <a:off x="3312025" y="2125238"/>
            <a:ext cx="5134500" cy="14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>
                <a:solidFill>
                  <a:srgbClr val="1155CC"/>
                </a:solidFill>
                <a:latin typeface="Varela Round"/>
                <a:ea typeface="Varela Round"/>
                <a:cs typeface="Varela Round"/>
                <a:sym typeface="Varela Round"/>
              </a:rPr>
              <a:t>mix, stir, blow, clean up</a:t>
            </a:r>
            <a:endParaRPr sz="2000" b="1">
              <a:solidFill>
                <a:srgbClr val="1155CC"/>
              </a:solidFill>
              <a:latin typeface="Varela Round"/>
              <a:ea typeface="Varela Round"/>
              <a:cs typeface="Varela Round"/>
              <a:sym typeface="Varela Roun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>
                <a:solidFill>
                  <a:srgbClr val="1155CC"/>
                </a:solidFill>
                <a:latin typeface="Varela Round"/>
                <a:ea typeface="Varela Round"/>
                <a:cs typeface="Varela Round"/>
                <a:sym typeface="Varela Round"/>
              </a:rPr>
              <a:t>Hi, I’m ____. This is how I make bubbles.(可中文介紹) It’s round. It’s big/small. Thank you.</a:t>
            </a:r>
            <a:endParaRPr sz="2000" b="1">
              <a:solidFill>
                <a:srgbClr val="1155CC"/>
              </a:solidFill>
              <a:latin typeface="Varela Round"/>
              <a:ea typeface="Varela Round"/>
              <a:cs typeface="Varela Round"/>
              <a:sym typeface="Varela Round"/>
            </a:endParaRPr>
          </a:p>
        </p:txBody>
      </p:sp>
      <p:sp>
        <p:nvSpPr>
          <p:cNvPr id="364" name="Google Shape;364;p32"/>
          <p:cNvSpPr txBox="1"/>
          <p:nvPr/>
        </p:nvSpPr>
        <p:spPr>
          <a:xfrm>
            <a:off x="3292225" y="1362725"/>
            <a:ext cx="5174100" cy="8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>
                <a:solidFill>
                  <a:srgbClr val="1155CC"/>
                </a:solidFill>
                <a:latin typeface="Varela Round"/>
                <a:ea typeface="Varela Round"/>
                <a:cs typeface="Varela Round"/>
                <a:sym typeface="Varela Round"/>
              </a:rPr>
              <a:t>bubbles, water, soap, dish soap, washing powder, shampoo, glue, straw, cup </a:t>
            </a:r>
            <a:endParaRPr sz="2000" b="1">
              <a:solidFill>
                <a:srgbClr val="1155CC"/>
              </a:solidFill>
              <a:latin typeface="Varela Round"/>
              <a:ea typeface="Varela Round"/>
              <a:cs typeface="Varela Round"/>
              <a:sym typeface="Varela Round"/>
            </a:endParaRPr>
          </a:p>
        </p:txBody>
      </p:sp>
      <p:sp>
        <p:nvSpPr>
          <p:cNvPr id="365" name="Google Shape;365;p32"/>
          <p:cNvSpPr txBox="1"/>
          <p:nvPr/>
        </p:nvSpPr>
        <p:spPr>
          <a:xfrm>
            <a:off x="3331775" y="3315825"/>
            <a:ext cx="4967400" cy="326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>
                <a:solidFill>
                  <a:srgbClr val="1155CC"/>
                </a:solidFill>
                <a:latin typeface="Varela Round"/>
                <a:ea typeface="Varela Round"/>
                <a:cs typeface="Varela Round"/>
                <a:sym typeface="Varela Round"/>
              </a:rPr>
              <a:t> </a:t>
            </a:r>
            <a:endParaRPr sz="2000" b="1">
              <a:solidFill>
                <a:srgbClr val="1155CC"/>
              </a:solidFill>
              <a:latin typeface="Varela Round"/>
              <a:ea typeface="Varela Round"/>
              <a:cs typeface="Varela Round"/>
              <a:sym typeface="Varela Roun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>
                <a:solidFill>
                  <a:srgbClr val="1155CC"/>
                </a:solidFill>
                <a:latin typeface="Varela Round"/>
                <a:ea typeface="Varela Round"/>
                <a:cs typeface="Varela Round"/>
                <a:sym typeface="Varela Round"/>
              </a:rPr>
              <a:t>What color is it?  What shape is it?</a:t>
            </a:r>
            <a:endParaRPr sz="2000" b="1">
              <a:solidFill>
                <a:srgbClr val="1155CC"/>
              </a:solidFill>
              <a:latin typeface="Varela Round"/>
              <a:ea typeface="Varela Round"/>
              <a:cs typeface="Varela Round"/>
              <a:sym typeface="Varela Roun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>
                <a:solidFill>
                  <a:srgbClr val="1155CC"/>
                </a:solidFill>
                <a:latin typeface="Varela Round"/>
                <a:ea typeface="Varela Round"/>
                <a:cs typeface="Varela Round"/>
                <a:sym typeface="Varela Round"/>
              </a:rPr>
              <a:t>What do you see?</a:t>
            </a:r>
            <a:endParaRPr sz="2000" b="1">
              <a:solidFill>
                <a:srgbClr val="1155CC"/>
              </a:solidFill>
              <a:latin typeface="Varela Round"/>
              <a:ea typeface="Varela Round"/>
              <a:cs typeface="Varela Round"/>
              <a:sym typeface="Varela Roun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>
                <a:solidFill>
                  <a:srgbClr val="1155CC"/>
                </a:solidFill>
                <a:latin typeface="Varela Round"/>
                <a:ea typeface="Varela Round"/>
                <a:cs typeface="Varela Round"/>
                <a:sym typeface="Varela Round"/>
              </a:rPr>
              <a:t>Can it work? Why or why not?</a:t>
            </a:r>
            <a:endParaRPr sz="2000" b="1">
              <a:solidFill>
                <a:srgbClr val="1155CC"/>
              </a:solidFill>
              <a:latin typeface="Varela Round"/>
              <a:ea typeface="Varela Round"/>
              <a:cs typeface="Varela Round"/>
              <a:sym typeface="Varela Roun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>
                <a:solidFill>
                  <a:srgbClr val="1155CC"/>
                </a:solidFill>
                <a:latin typeface="Varela Round"/>
                <a:ea typeface="Varela Round"/>
                <a:cs typeface="Varela Round"/>
                <a:sym typeface="Varela Round"/>
              </a:rPr>
              <a:t>Take turns. Line up.</a:t>
            </a:r>
            <a:endParaRPr sz="2000" b="1">
              <a:solidFill>
                <a:srgbClr val="1155CC"/>
              </a:solidFill>
              <a:latin typeface="Varela Round"/>
              <a:ea typeface="Varela Round"/>
              <a:cs typeface="Varela Round"/>
              <a:sym typeface="Varela Roun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b="1">
              <a:solidFill>
                <a:srgbClr val="1155CC"/>
              </a:solidFill>
              <a:latin typeface="Varela Round"/>
              <a:ea typeface="Varela Round"/>
              <a:cs typeface="Varela Round"/>
              <a:sym typeface="Varela Roun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b="1">
              <a:solidFill>
                <a:srgbClr val="1155CC"/>
              </a:solidFill>
              <a:latin typeface="Varela Round"/>
              <a:ea typeface="Varela Round"/>
              <a:cs typeface="Varela Round"/>
              <a:sym typeface="Varela Roun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b="1">
              <a:solidFill>
                <a:srgbClr val="1155CC"/>
              </a:solidFill>
              <a:latin typeface="Varela Round"/>
              <a:ea typeface="Varela Round"/>
              <a:cs typeface="Varela Round"/>
              <a:sym typeface="Varela Roun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b="1">
              <a:solidFill>
                <a:srgbClr val="1155CC"/>
              </a:solidFill>
              <a:latin typeface="Varela Round"/>
              <a:ea typeface="Varela Round"/>
              <a:cs typeface="Varela Round"/>
              <a:sym typeface="Varela Roun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b="1">
              <a:solidFill>
                <a:srgbClr val="1155CC"/>
              </a:solidFill>
              <a:latin typeface="Varela Round"/>
              <a:ea typeface="Varela Round"/>
              <a:cs typeface="Varela Round"/>
              <a:sym typeface="Varela Round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p33"/>
          <p:cNvSpPr txBox="1">
            <a:spLocks noGrp="1"/>
          </p:cNvSpPr>
          <p:nvPr>
            <p:ph type="ctrTitle"/>
          </p:nvPr>
        </p:nvSpPr>
        <p:spPr>
          <a:xfrm>
            <a:off x="748550" y="1187775"/>
            <a:ext cx="7784400" cy="115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Varela Round"/>
                <a:ea typeface="Varela Round"/>
                <a:cs typeface="Varela Round"/>
                <a:sym typeface="Varela Round"/>
              </a:rPr>
              <a:t>三個臭皮匠勝過一個諸葛亮</a:t>
            </a:r>
            <a:endParaRPr sz="4000">
              <a:latin typeface="Varela Round"/>
              <a:ea typeface="Varela Round"/>
              <a:cs typeface="Varela Round"/>
              <a:sym typeface="Varela Round"/>
            </a:endParaRPr>
          </a:p>
        </p:txBody>
      </p:sp>
      <p:sp>
        <p:nvSpPr>
          <p:cNvPr id="371" name="Google Shape;371;p33"/>
          <p:cNvSpPr txBox="1"/>
          <p:nvPr/>
        </p:nvSpPr>
        <p:spPr>
          <a:xfrm>
            <a:off x="2775250" y="3115275"/>
            <a:ext cx="40074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rgbClr val="E8004C"/>
                </a:solidFill>
                <a:latin typeface="Varela Round"/>
                <a:ea typeface="Varela Round"/>
                <a:cs typeface="Varela Round"/>
                <a:sym typeface="Varela Round"/>
              </a:rPr>
              <a:t>Ann</a:t>
            </a:r>
            <a:r>
              <a:rPr lang="en" sz="3000">
                <a:latin typeface="Varela Round"/>
                <a:ea typeface="Varela Round"/>
                <a:cs typeface="Varela Round"/>
                <a:sym typeface="Varela Round"/>
              </a:rPr>
              <a:t>  </a:t>
            </a:r>
            <a:r>
              <a:rPr lang="en" sz="3000">
                <a:solidFill>
                  <a:srgbClr val="9900FF"/>
                </a:solidFill>
                <a:latin typeface="Varela Round"/>
                <a:ea typeface="Varela Round"/>
                <a:cs typeface="Varela Round"/>
                <a:sym typeface="Varela Round"/>
              </a:rPr>
              <a:t>Christine</a:t>
            </a:r>
            <a:r>
              <a:rPr lang="en" sz="3000">
                <a:latin typeface="Varela Round"/>
                <a:ea typeface="Varela Round"/>
                <a:cs typeface="Varela Round"/>
                <a:sym typeface="Varela Round"/>
              </a:rPr>
              <a:t>  </a:t>
            </a:r>
            <a:r>
              <a:rPr lang="en" sz="3000">
                <a:solidFill>
                  <a:srgbClr val="ED4A00"/>
                </a:solidFill>
                <a:latin typeface="Varela Round"/>
                <a:ea typeface="Varela Round"/>
                <a:cs typeface="Varela Round"/>
                <a:sym typeface="Varela Round"/>
              </a:rPr>
              <a:t>Leslie</a:t>
            </a:r>
            <a:endParaRPr sz="3000">
              <a:solidFill>
                <a:srgbClr val="ED4A00"/>
              </a:solidFill>
              <a:latin typeface="Varela Round"/>
              <a:ea typeface="Varela Round"/>
              <a:cs typeface="Varela Round"/>
              <a:sym typeface="Varela Round"/>
            </a:endParaRPr>
          </a:p>
        </p:txBody>
      </p:sp>
      <p:sp>
        <p:nvSpPr>
          <p:cNvPr id="372" name="Google Shape;372;p33"/>
          <p:cNvSpPr txBox="1"/>
          <p:nvPr/>
        </p:nvSpPr>
        <p:spPr>
          <a:xfrm>
            <a:off x="374300" y="2202300"/>
            <a:ext cx="85329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rgbClr val="42719B"/>
                </a:solidFill>
                <a:latin typeface="Varela Round"/>
                <a:ea typeface="Varela Round"/>
                <a:cs typeface="Varela Round"/>
                <a:sym typeface="Varela Round"/>
              </a:rPr>
              <a:t>Working together and we can make it.</a:t>
            </a:r>
            <a:endParaRPr sz="3600">
              <a:solidFill>
                <a:srgbClr val="42719B"/>
              </a:solidFill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p34"/>
          <p:cNvSpPr txBox="1">
            <a:spLocks noGrp="1"/>
          </p:cNvSpPr>
          <p:nvPr>
            <p:ph type="ctrTitle" idx="4294967295"/>
          </p:nvPr>
        </p:nvSpPr>
        <p:spPr>
          <a:xfrm>
            <a:off x="685800" y="2133367"/>
            <a:ext cx="77724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0" b="1">
                <a:latin typeface="Varela Round"/>
                <a:ea typeface="Varela Round"/>
                <a:cs typeface="Varela Round"/>
                <a:sym typeface="Varela Round"/>
              </a:rPr>
              <a:t>Thanks</a:t>
            </a:r>
            <a:endParaRPr sz="10000" b="1">
              <a:latin typeface="Varela Round"/>
              <a:ea typeface="Varela Round"/>
              <a:cs typeface="Varela Round"/>
              <a:sym typeface="Varela Round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D9C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700"/>
          </a:p>
        </p:txBody>
      </p:sp>
      <p:grpSp>
        <p:nvGrpSpPr>
          <p:cNvPr id="10" name="群組 9"/>
          <p:cNvGrpSpPr/>
          <p:nvPr/>
        </p:nvGrpSpPr>
        <p:grpSpPr>
          <a:xfrm>
            <a:off x="660242" y="1009650"/>
            <a:ext cx="7823517" cy="3767882"/>
            <a:chOff x="888367" y="1512802"/>
            <a:chExt cx="15647033" cy="7535763"/>
          </a:xfrm>
        </p:grpSpPr>
        <p:pic>
          <p:nvPicPr>
            <p:cNvPr id="5" name="Picture 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rcRect/>
            <a:stretch>
              <a:fillRect/>
            </a:stretch>
          </p:blipFill>
          <p:spPr>
            <a:xfrm>
              <a:off x="1317426" y="1960833"/>
              <a:ext cx="15217974" cy="7075210"/>
            </a:xfrm>
            <a:prstGeom prst="rect">
              <a:avLst/>
            </a:prstGeom>
          </p:spPr>
        </p:pic>
        <p:pic>
          <p:nvPicPr>
            <p:cNvPr id="6" name="Picture 6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rcRect/>
            <a:stretch>
              <a:fillRect/>
            </a:stretch>
          </p:blipFill>
          <p:spPr>
            <a:xfrm>
              <a:off x="1317426" y="2244992"/>
              <a:ext cx="14684575" cy="6506892"/>
            </a:xfrm>
            <a:prstGeom prst="rect">
              <a:avLst/>
            </a:prstGeom>
          </p:spPr>
        </p:pic>
        <p:pic>
          <p:nvPicPr>
            <p:cNvPr id="7" name="Picture 7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rcRect/>
            <a:stretch>
              <a:fillRect/>
            </a:stretch>
          </p:blipFill>
          <p:spPr>
            <a:xfrm rot="-780715">
              <a:off x="888367" y="7010225"/>
              <a:ext cx="2095490" cy="2038340"/>
            </a:xfrm>
            <a:prstGeom prst="rect">
              <a:avLst/>
            </a:prstGeom>
          </p:spPr>
        </p:pic>
        <p:pic>
          <p:nvPicPr>
            <p:cNvPr id="8" name="Picture 8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0"/>
                </a:ext>
              </a:extLst>
            </a:blip>
            <a:srcRect/>
            <a:stretch>
              <a:fillRect/>
            </a:stretch>
          </p:blipFill>
          <p:spPr>
            <a:xfrm>
              <a:off x="14375767" y="1512802"/>
              <a:ext cx="1232995" cy="1658061"/>
            </a:xfrm>
            <a:prstGeom prst="rect">
              <a:avLst/>
            </a:prstGeom>
          </p:spPr>
        </p:pic>
      </p:grpSp>
      <p:sp>
        <p:nvSpPr>
          <p:cNvPr id="12" name="TextBox 9"/>
          <p:cNvSpPr txBox="1"/>
          <p:nvPr/>
        </p:nvSpPr>
        <p:spPr>
          <a:xfrm>
            <a:off x="1746178" y="438150"/>
            <a:ext cx="5683322" cy="56425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dist">
              <a:lnSpc>
                <a:spcPts val="2200"/>
              </a:lnSpc>
            </a:pPr>
            <a:r>
              <a:rPr lang="zh-TW" altLang="en-US" sz="1600" b="1" dirty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國立臺中教育大學英語學系 </a:t>
            </a:r>
            <a:r>
              <a:rPr lang="en-US" altLang="zh-TW" sz="1600" b="1" dirty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|</a:t>
            </a:r>
            <a:r>
              <a:rPr lang="zh-TW" altLang="en-US" sz="1600" b="1" dirty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 國小雙語教學教師社群基地計畫</a:t>
            </a:r>
            <a:endParaRPr lang="en-US" altLang="zh-TW" sz="1600" b="1" dirty="0">
              <a:solidFill>
                <a:srgbClr val="333034"/>
              </a:solidFill>
              <a:latin typeface="MS UI Gothic" panose="020B0600070205080204" pitchFamily="34" charset="-128"/>
              <a:ea typeface="MS UI Gothic" panose="020B0600070205080204" pitchFamily="34" charset="-128"/>
            </a:endParaRPr>
          </a:p>
          <a:p>
            <a:pPr algn="dist">
              <a:lnSpc>
                <a:spcPts val="2200"/>
              </a:lnSpc>
            </a:pPr>
            <a:r>
              <a:rPr lang="zh-TW" altLang="en-US" sz="1600" b="1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參與本次共</a:t>
            </a:r>
            <a:r>
              <a:rPr lang="zh-TW" altLang="en-US" sz="1600" b="1" dirty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備教師名冊</a:t>
            </a:r>
            <a:endParaRPr lang="en-US" sz="1600" b="1" dirty="0">
              <a:solidFill>
                <a:srgbClr val="333034"/>
              </a:solidFill>
              <a:latin typeface="MS UI Gothic" panose="020B0600070205080204" pitchFamily="34" charset="-128"/>
              <a:ea typeface="MS UI Gothic" panose="020B0600070205080204" pitchFamily="34" charset="-128"/>
            </a:endParaRPr>
          </a:p>
        </p:txBody>
      </p:sp>
      <p:sp>
        <p:nvSpPr>
          <p:cNvPr id="13" name="TextBox 9"/>
          <p:cNvSpPr txBox="1"/>
          <p:nvPr/>
        </p:nvSpPr>
        <p:spPr>
          <a:xfrm>
            <a:off x="1907725" y="1849329"/>
            <a:ext cx="2374129" cy="26802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dist">
              <a:lnSpc>
                <a:spcPts val="1850"/>
              </a:lnSpc>
            </a:pPr>
            <a:r>
              <a:rPr lang="zh-TW" altLang="en-US" sz="1000" b="1" dirty="0" smtClean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南投縣</a:t>
            </a:r>
            <a:r>
              <a:rPr lang="zh-TW" altLang="en-US" sz="1000" b="1" dirty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南投市平和</a:t>
            </a:r>
            <a:r>
              <a:rPr lang="zh-TW" altLang="en-US" sz="1000" b="1" dirty="0" smtClean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國小　　何佳樺</a:t>
            </a:r>
            <a:endParaRPr lang="en-US" altLang="zh-TW" sz="1000" b="1" dirty="0" smtClean="0">
              <a:solidFill>
                <a:srgbClr val="333034"/>
              </a:solidFill>
              <a:latin typeface="MS UI Gothic" panose="020B0600070205080204" pitchFamily="34" charset="-128"/>
              <a:ea typeface="MS UI Gothic" panose="020B0600070205080204" pitchFamily="34" charset="-128"/>
            </a:endParaRPr>
          </a:p>
          <a:p>
            <a:pPr algn="dist">
              <a:lnSpc>
                <a:spcPts val="1850"/>
              </a:lnSpc>
            </a:pPr>
            <a:r>
              <a:rPr lang="zh-TW" altLang="en-US" sz="1000" b="1" dirty="0" smtClean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彰化縣</a:t>
            </a:r>
            <a:r>
              <a:rPr lang="zh-TW" altLang="en-US" sz="1000" b="1" dirty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大村鄉大村</a:t>
            </a:r>
            <a:r>
              <a:rPr lang="zh-TW" altLang="en-US" sz="1000" b="1" dirty="0" smtClean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國小　　張雅茹</a:t>
            </a:r>
            <a:endParaRPr lang="en-US" altLang="zh-TW" sz="1000" b="1" dirty="0" smtClean="0">
              <a:solidFill>
                <a:srgbClr val="333034"/>
              </a:solidFill>
              <a:latin typeface="MS UI Gothic" panose="020B0600070205080204" pitchFamily="34" charset="-128"/>
              <a:ea typeface="MS UI Gothic" panose="020B0600070205080204" pitchFamily="34" charset="-128"/>
            </a:endParaRPr>
          </a:p>
          <a:p>
            <a:pPr algn="dist">
              <a:lnSpc>
                <a:spcPts val="1850"/>
              </a:lnSpc>
            </a:pPr>
            <a:r>
              <a:rPr lang="zh-TW" altLang="en-US" sz="1000" b="1" dirty="0" smtClean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臺</a:t>
            </a:r>
            <a:r>
              <a:rPr lang="zh-TW" altLang="en-US" sz="1000" b="1" dirty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中市潭子區頭家</a:t>
            </a:r>
            <a:r>
              <a:rPr lang="zh-TW" altLang="en-US" sz="1000" b="1" dirty="0" smtClean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國小　　柯</a:t>
            </a:r>
            <a:r>
              <a:rPr lang="zh-TW" altLang="en-US" sz="1000" b="1" dirty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筑</a:t>
            </a:r>
            <a:r>
              <a:rPr lang="zh-TW" altLang="en-US" sz="1000" b="1" dirty="0" smtClean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馨</a:t>
            </a:r>
            <a:endParaRPr lang="en-US" altLang="zh-TW" sz="1000" b="1" dirty="0" smtClean="0">
              <a:solidFill>
                <a:srgbClr val="333034"/>
              </a:solidFill>
              <a:latin typeface="MS UI Gothic" panose="020B0600070205080204" pitchFamily="34" charset="-128"/>
              <a:ea typeface="MS UI Gothic" panose="020B0600070205080204" pitchFamily="34" charset="-128"/>
            </a:endParaRPr>
          </a:p>
          <a:p>
            <a:pPr algn="dist">
              <a:lnSpc>
                <a:spcPts val="1850"/>
              </a:lnSpc>
            </a:pPr>
            <a:r>
              <a:rPr lang="zh-TW" altLang="en-US" sz="1000" b="1" dirty="0" smtClean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臺北市</a:t>
            </a:r>
            <a:r>
              <a:rPr lang="zh-TW" altLang="en-US" sz="1000" b="1" dirty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北投區逸仙</a:t>
            </a:r>
            <a:r>
              <a:rPr lang="zh-TW" altLang="en-US" sz="1000" b="1" dirty="0" smtClean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國小　　葉品宜</a:t>
            </a:r>
            <a:endParaRPr lang="en-US" altLang="zh-TW" sz="1000" b="1" dirty="0" smtClean="0">
              <a:solidFill>
                <a:srgbClr val="333034"/>
              </a:solidFill>
              <a:latin typeface="MS UI Gothic" panose="020B0600070205080204" pitchFamily="34" charset="-128"/>
              <a:ea typeface="MS UI Gothic" panose="020B0600070205080204" pitchFamily="34" charset="-128"/>
            </a:endParaRPr>
          </a:p>
          <a:p>
            <a:pPr algn="dist">
              <a:lnSpc>
                <a:spcPts val="1850"/>
              </a:lnSpc>
            </a:pPr>
            <a:r>
              <a:rPr lang="zh-TW" altLang="en-US" sz="1000" b="1" dirty="0" smtClean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南投縣</a:t>
            </a:r>
            <a:r>
              <a:rPr lang="zh-TW" altLang="en-US" sz="1000" b="1" dirty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南投市平和</a:t>
            </a:r>
            <a:r>
              <a:rPr lang="zh-TW" altLang="en-US" sz="1000" b="1" dirty="0" smtClean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國小　　劉純婷</a:t>
            </a:r>
            <a:endParaRPr lang="en-US" altLang="zh-TW" sz="1000" b="1" dirty="0" smtClean="0">
              <a:solidFill>
                <a:srgbClr val="333034"/>
              </a:solidFill>
              <a:latin typeface="MS UI Gothic" panose="020B0600070205080204" pitchFamily="34" charset="-128"/>
              <a:ea typeface="MS UI Gothic" panose="020B0600070205080204" pitchFamily="34" charset="-128"/>
            </a:endParaRPr>
          </a:p>
          <a:p>
            <a:pPr algn="dist">
              <a:lnSpc>
                <a:spcPts val="1850"/>
              </a:lnSpc>
            </a:pPr>
            <a:r>
              <a:rPr lang="zh-TW" altLang="en-US" sz="1000" b="1" dirty="0" smtClean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臺</a:t>
            </a:r>
            <a:r>
              <a:rPr lang="zh-TW" altLang="en-US" sz="1000" b="1" dirty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中市潭子區潭陽</a:t>
            </a:r>
            <a:r>
              <a:rPr lang="zh-TW" altLang="en-US" sz="1000" b="1" dirty="0" smtClean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國小　　楊欣怡</a:t>
            </a:r>
            <a:endParaRPr lang="en-US" altLang="zh-TW" sz="1000" b="1" dirty="0" smtClean="0">
              <a:solidFill>
                <a:srgbClr val="333034"/>
              </a:solidFill>
              <a:latin typeface="MS UI Gothic" panose="020B0600070205080204" pitchFamily="34" charset="-128"/>
              <a:ea typeface="MS UI Gothic" panose="020B0600070205080204" pitchFamily="34" charset="-128"/>
            </a:endParaRPr>
          </a:p>
          <a:p>
            <a:pPr algn="dist">
              <a:lnSpc>
                <a:spcPts val="1850"/>
              </a:lnSpc>
            </a:pPr>
            <a:r>
              <a:rPr lang="zh-TW" altLang="en-US" sz="1000" b="1" dirty="0" smtClean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國立</a:t>
            </a:r>
            <a:r>
              <a:rPr lang="zh-TW" altLang="en-US" sz="1000" b="1" dirty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清華大學附設</a:t>
            </a:r>
            <a:r>
              <a:rPr lang="zh-TW" altLang="en-US" sz="1000" b="1" dirty="0" smtClean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實小　　莊惠涓</a:t>
            </a:r>
            <a:endParaRPr lang="en-US" altLang="zh-TW" sz="1000" b="1" dirty="0" smtClean="0">
              <a:solidFill>
                <a:srgbClr val="333034"/>
              </a:solidFill>
              <a:latin typeface="MS UI Gothic" panose="020B0600070205080204" pitchFamily="34" charset="-128"/>
              <a:ea typeface="MS UI Gothic" panose="020B0600070205080204" pitchFamily="34" charset="-128"/>
            </a:endParaRPr>
          </a:p>
          <a:p>
            <a:pPr algn="dist">
              <a:lnSpc>
                <a:spcPts val="1850"/>
              </a:lnSpc>
            </a:pPr>
            <a:r>
              <a:rPr lang="zh-TW" altLang="en-US" sz="1000" b="1" dirty="0" smtClean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高雄市</a:t>
            </a:r>
            <a:r>
              <a:rPr lang="zh-TW" altLang="en-US" sz="1000" b="1" dirty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大社區大社</a:t>
            </a:r>
            <a:r>
              <a:rPr lang="zh-TW" altLang="en-US" sz="1000" b="1" dirty="0" smtClean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國小　　郭綺麗</a:t>
            </a:r>
            <a:endParaRPr lang="en-US" altLang="zh-TW" sz="1000" b="1" dirty="0" smtClean="0">
              <a:solidFill>
                <a:srgbClr val="333034"/>
              </a:solidFill>
              <a:latin typeface="MS UI Gothic" panose="020B0600070205080204" pitchFamily="34" charset="-128"/>
              <a:ea typeface="MS UI Gothic" panose="020B0600070205080204" pitchFamily="34" charset="-128"/>
            </a:endParaRPr>
          </a:p>
          <a:p>
            <a:pPr algn="dist">
              <a:lnSpc>
                <a:spcPts val="1850"/>
              </a:lnSpc>
            </a:pPr>
            <a:r>
              <a:rPr lang="zh-TW" altLang="en-US" sz="1000" b="1" dirty="0" smtClean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臺</a:t>
            </a:r>
            <a:r>
              <a:rPr lang="zh-TW" altLang="en-US" sz="1000" b="1" dirty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中市大雅區大明</a:t>
            </a:r>
            <a:r>
              <a:rPr lang="zh-TW" altLang="en-US" sz="1000" b="1" dirty="0" smtClean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國小　　張婉玲</a:t>
            </a:r>
            <a:endParaRPr lang="en-US" altLang="zh-TW" sz="1000" b="1" dirty="0" smtClean="0">
              <a:solidFill>
                <a:srgbClr val="333034"/>
              </a:solidFill>
              <a:latin typeface="MS UI Gothic" panose="020B0600070205080204" pitchFamily="34" charset="-128"/>
              <a:ea typeface="MS UI Gothic" panose="020B0600070205080204" pitchFamily="34" charset="-128"/>
            </a:endParaRPr>
          </a:p>
          <a:p>
            <a:pPr algn="dist">
              <a:lnSpc>
                <a:spcPts val="1850"/>
              </a:lnSpc>
            </a:pPr>
            <a:r>
              <a:rPr lang="zh-TW" altLang="en-US" sz="1000" b="1" dirty="0" smtClean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臺</a:t>
            </a:r>
            <a:r>
              <a:rPr lang="zh-TW" altLang="en-US" sz="1000" b="1" dirty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中市豐原區南陽</a:t>
            </a:r>
            <a:r>
              <a:rPr lang="zh-TW" altLang="en-US" sz="1000" b="1" dirty="0" smtClean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國小　　張</a:t>
            </a:r>
            <a:r>
              <a:rPr lang="zh-TW" altLang="en-US" sz="1000" b="1" dirty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馨</a:t>
            </a:r>
            <a:r>
              <a:rPr lang="zh-TW" altLang="en-US" sz="1000" b="1" dirty="0" smtClean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方</a:t>
            </a:r>
            <a:endParaRPr lang="en-US" altLang="zh-TW" sz="1000" b="1" dirty="0" smtClean="0">
              <a:solidFill>
                <a:srgbClr val="333034"/>
              </a:solidFill>
              <a:latin typeface="MS UI Gothic" panose="020B0600070205080204" pitchFamily="34" charset="-128"/>
              <a:ea typeface="MS UI Gothic" panose="020B0600070205080204" pitchFamily="34" charset="-128"/>
            </a:endParaRPr>
          </a:p>
          <a:p>
            <a:pPr algn="dist">
              <a:lnSpc>
                <a:spcPts val="1850"/>
              </a:lnSpc>
            </a:pPr>
            <a:r>
              <a:rPr lang="zh-TW" altLang="en-US" sz="1000" b="1" dirty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臺北市文山區文昌</a:t>
            </a:r>
            <a:r>
              <a:rPr lang="zh-TW" altLang="en-US" sz="1000" b="1" dirty="0" smtClean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國小　　黄翊忠</a:t>
            </a:r>
            <a:endParaRPr lang="en-US" sz="1000" b="1" dirty="0">
              <a:solidFill>
                <a:srgbClr val="333034"/>
              </a:solidFill>
              <a:latin typeface="MS UI Gothic" panose="020B0600070205080204" pitchFamily="34" charset="-128"/>
              <a:ea typeface="MS UI Gothic" panose="020B0600070205080204" pitchFamily="34" charset="-128"/>
            </a:endParaRPr>
          </a:p>
        </p:txBody>
      </p:sp>
      <p:sp>
        <p:nvSpPr>
          <p:cNvPr id="14" name="TextBox 9"/>
          <p:cNvSpPr txBox="1"/>
          <p:nvPr/>
        </p:nvSpPr>
        <p:spPr>
          <a:xfrm>
            <a:off x="4993754" y="1859573"/>
            <a:ext cx="2374200" cy="24365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dist">
              <a:lnSpc>
                <a:spcPts val="1850"/>
              </a:lnSpc>
            </a:pPr>
            <a:r>
              <a:rPr lang="zh-TW" altLang="en-US" sz="1000" b="1" dirty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臺中市太平區新高</a:t>
            </a:r>
            <a:r>
              <a:rPr lang="zh-TW" altLang="en-US" sz="1000" b="1" dirty="0" smtClean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國小　　李</a:t>
            </a:r>
            <a:r>
              <a:rPr lang="zh-TW" altLang="en-US" sz="1000" b="1" dirty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采萱</a:t>
            </a:r>
          </a:p>
          <a:p>
            <a:pPr algn="dist">
              <a:lnSpc>
                <a:spcPts val="1850"/>
              </a:lnSpc>
            </a:pPr>
            <a:r>
              <a:rPr lang="zh-TW" altLang="en-US" sz="1000" b="1" dirty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臺中市</a:t>
            </a:r>
            <a:r>
              <a:rPr lang="zh-TW" altLang="en-US" sz="1000" b="1" dirty="0" smtClean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西　區</a:t>
            </a:r>
            <a:r>
              <a:rPr lang="zh-TW" altLang="en-US" sz="1000" b="1" dirty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忠信</a:t>
            </a:r>
            <a:r>
              <a:rPr lang="zh-TW" altLang="en-US" sz="1000" b="1" dirty="0" smtClean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國小　　</a:t>
            </a:r>
            <a:r>
              <a:rPr lang="zh-TW" altLang="en-US" sz="1000" b="1" dirty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吴</a:t>
            </a:r>
            <a:r>
              <a:rPr lang="zh-TW" altLang="en-US" sz="1000" b="1" dirty="0" smtClean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雅莉</a:t>
            </a:r>
            <a:endParaRPr lang="zh-TW" altLang="en-US" sz="1000" b="1" dirty="0">
              <a:solidFill>
                <a:srgbClr val="333034"/>
              </a:solidFill>
              <a:latin typeface="MS UI Gothic" panose="020B0600070205080204" pitchFamily="34" charset="-128"/>
              <a:ea typeface="MS UI Gothic" panose="020B0600070205080204" pitchFamily="34" charset="-128"/>
            </a:endParaRPr>
          </a:p>
          <a:p>
            <a:pPr algn="dist">
              <a:lnSpc>
                <a:spcPts val="1850"/>
              </a:lnSpc>
            </a:pPr>
            <a:r>
              <a:rPr lang="zh-TW" altLang="en-US" sz="1000" b="1" dirty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臺中市</a:t>
            </a:r>
            <a:r>
              <a:rPr lang="zh-TW" altLang="en-US" sz="1000" b="1" dirty="0" smtClean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中　區</a:t>
            </a:r>
            <a:r>
              <a:rPr lang="zh-TW" altLang="en-US" sz="1000" b="1" dirty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光復</a:t>
            </a:r>
            <a:r>
              <a:rPr lang="zh-TW" altLang="en-US" sz="1000" b="1" dirty="0" smtClean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國小　　葉</a:t>
            </a:r>
            <a:r>
              <a:rPr lang="zh-TW" altLang="en-US" sz="1000" b="1" dirty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柔青</a:t>
            </a:r>
          </a:p>
          <a:p>
            <a:pPr algn="dist">
              <a:lnSpc>
                <a:spcPts val="1850"/>
              </a:lnSpc>
            </a:pPr>
            <a:r>
              <a:rPr lang="zh-TW" altLang="en-US" sz="1000" b="1" dirty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臺中市南屯區大新</a:t>
            </a:r>
            <a:r>
              <a:rPr lang="zh-TW" altLang="en-US" sz="1000" b="1" dirty="0" smtClean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國小　　廖</a:t>
            </a:r>
            <a:r>
              <a:rPr lang="zh-TW" altLang="en-US" sz="1000" b="1" dirty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嫺雅</a:t>
            </a:r>
          </a:p>
          <a:p>
            <a:pPr algn="dist">
              <a:lnSpc>
                <a:spcPts val="1850"/>
              </a:lnSpc>
            </a:pPr>
            <a:r>
              <a:rPr lang="zh-TW" altLang="en-US" sz="1000" b="1" dirty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彰化縣大村鄉大村</a:t>
            </a:r>
            <a:r>
              <a:rPr lang="zh-TW" altLang="en-US" sz="1000" b="1" dirty="0" smtClean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國小　　陳</a:t>
            </a:r>
            <a:r>
              <a:rPr lang="zh-TW" altLang="en-US" sz="1000" b="1" dirty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盈盈</a:t>
            </a:r>
          </a:p>
          <a:p>
            <a:pPr algn="dist">
              <a:lnSpc>
                <a:spcPts val="1850"/>
              </a:lnSpc>
            </a:pPr>
            <a:r>
              <a:rPr lang="zh-TW" altLang="en-US" sz="1000" b="1" dirty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苗栗縣頭份市信義</a:t>
            </a:r>
            <a:r>
              <a:rPr lang="zh-TW" altLang="en-US" sz="1000" b="1" dirty="0" smtClean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國小　　王郁雯</a:t>
            </a:r>
            <a:endParaRPr lang="zh-TW" altLang="en-US" sz="1000" b="1" dirty="0">
              <a:solidFill>
                <a:srgbClr val="333034"/>
              </a:solidFill>
              <a:latin typeface="MS UI Gothic" panose="020B0600070205080204" pitchFamily="34" charset="-128"/>
              <a:ea typeface="MS UI Gothic" panose="020B0600070205080204" pitchFamily="34" charset="-128"/>
            </a:endParaRPr>
          </a:p>
          <a:p>
            <a:pPr algn="dist">
              <a:lnSpc>
                <a:spcPts val="1850"/>
              </a:lnSpc>
            </a:pPr>
            <a:r>
              <a:rPr lang="zh-TW" altLang="en-US" sz="1000" b="1" dirty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屏東縣屏東市仁愛</a:t>
            </a:r>
            <a:r>
              <a:rPr lang="zh-TW" altLang="en-US" sz="1000" b="1" dirty="0" smtClean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國小　　張敏芳</a:t>
            </a:r>
            <a:endParaRPr lang="zh-TW" altLang="en-US" sz="1000" b="1" dirty="0">
              <a:solidFill>
                <a:srgbClr val="333034"/>
              </a:solidFill>
              <a:latin typeface="MS UI Gothic" panose="020B0600070205080204" pitchFamily="34" charset="-128"/>
              <a:ea typeface="MS UI Gothic" panose="020B0600070205080204" pitchFamily="34" charset="-128"/>
            </a:endParaRPr>
          </a:p>
          <a:p>
            <a:pPr algn="dist">
              <a:lnSpc>
                <a:spcPts val="1850"/>
              </a:lnSpc>
            </a:pPr>
            <a:r>
              <a:rPr lang="zh-TW" altLang="en-US" sz="1000" b="1" dirty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臺北市萬華區華江</a:t>
            </a:r>
            <a:r>
              <a:rPr lang="zh-TW" altLang="en-US" sz="1000" b="1" dirty="0" smtClean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國小　　薛雅如</a:t>
            </a:r>
            <a:endParaRPr lang="zh-TW" altLang="en-US" sz="1000" b="1" dirty="0">
              <a:solidFill>
                <a:srgbClr val="333034"/>
              </a:solidFill>
              <a:latin typeface="MS UI Gothic" panose="020B0600070205080204" pitchFamily="34" charset="-128"/>
              <a:ea typeface="MS UI Gothic" panose="020B0600070205080204" pitchFamily="34" charset="-128"/>
            </a:endParaRPr>
          </a:p>
          <a:p>
            <a:pPr algn="dist">
              <a:lnSpc>
                <a:spcPts val="1850"/>
              </a:lnSpc>
            </a:pPr>
            <a:r>
              <a:rPr lang="zh-TW" altLang="en-US" sz="1000" b="1" dirty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高雄市大寮區溪寮國</a:t>
            </a:r>
            <a:r>
              <a:rPr lang="zh-TW" altLang="en-US" sz="1000" b="1" dirty="0" smtClean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小　　溫雪鴻</a:t>
            </a:r>
            <a:endParaRPr lang="en-US" altLang="zh-TW" sz="1000" b="1" dirty="0" smtClean="0">
              <a:solidFill>
                <a:srgbClr val="333034"/>
              </a:solidFill>
              <a:latin typeface="MS UI Gothic" panose="020B0600070205080204" pitchFamily="34" charset="-128"/>
              <a:ea typeface="MS UI Gothic" panose="020B0600070205080204" pitchFamily="34" charset="-128"/>
            </a:endParaRPr>
          </a:p>
          <a:p>
            <a:pPr algn="dist">
              <a:lnSpc>
                <a:spcPts val="1850"/>
              </a:lnSpc>
            </a:pPr>
            <a:r>
              <a:rPr lang="zh-TW" altLang="en-US" sz="1000" b="1" dirty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臺中市大甲區順天</a:t>
            </a:r>
            <a:r>
              <a:rPr lang="zh-TW" altLang="en-US" sz="1000" b="1" dirty="0" smtClean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國小　　吴浪楨</a:t>
            </a:r>
            <a:endParaRPr lang="en-US" sz="1000" b="1" dirty="0">
              <a:solidFill>
                <a:srgbClr val="333034"/>
              </a:solidFill>
              <a:latin typeface="MS UI Gothic" panose="020B0600070205080204" pitchFamily="34" charset="-128"/>
              <a:ea typeface="MS UI 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644823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14"/>
          <p:cNvSpPr txBox="1">
            <a:spLocks noGrp="1"/>
          </p:cNvSpPr>
          <p:nvPr>
            <p:ph type="sldNum" idx="12"/>
          </p:nvPr>
        </p:nvSpPr>
        <p:spPr>
          <a:xfrm>
            <a:off x="8635625" y="4751625"/>
            <a:ext cx="469800" cy="391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</a:t>
            </a:fld>
            <a:endParaRPr/>
          </a:p>
        </p:txBody>
      </p:sp>
      <p:sp>
        <p:nvSpPr>
          <p:cNvPr id="202" name="Google Shape;202;p14"/>
          <p:cNvSpPr txBox="1"/>
          <p:nvPr/>
        </p:nvSpPr>
        <p:spPr>
          <a:xfrm>
            <a:off x="2767975" y="784950"/>
            <a:ext cx="39660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 b="1">
                <a:latin typeface="Varela Round"/>
                <a:ea typeface="Varela Round"/>
                <a:cs typeface="Varela Round"/>
                <a:sym typeface="Varela Round"/>
              </a:rPr>
              <a:t>Step 1: Topic</a:t>
            </a:r>
            <a:endParaRPr sz="4800" b="1">
              <a:latin typeface="Varela Round"/>
              <a:ea typeface="Varela Round"/>
              <a:cs typeface="Varela Round"/>
              <a:sym typeface="Varela Round"/>
            </a:endParaRPr>
          </a:p>
        </p:txBody>
      </p:sp>
      <p:sp>
        <p:nvSpPr>
          <p:cNvPr id="203" name="Google Shape;203;p14"/>
          <p:cNvSpPr txBox="1"/>
          <p:nvPr/>
        </p:nvSpPr>
        <p:spPr>
          <a:xfrm>
            <a:off x="2148300" y="1921688"/>
            <a:ext cx="6750600" cy="24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latin typeface="Varela Round"/>
                <a:ea typeface="Varela Round"/>
                <a:cs typeface="Varela Round"/>
                <a:sym typeface="Varela Round"/>
              </a:rPr>
              <a:t>1.Choose a topic from your course.</a:t>
            </a:r>
            <a:endParaRPr sz="3000">
              <a:latin typeface="Varela Round"/>
              <a:ea typeface="Varela Round"/>
              <a:cs typeface="Varela Round"/>
              <a:sym typeface="Varela Roun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latin typeface="Varela Round"/>
                <a:ea typeface="Varela Round"/>
                <a:cs typeface="Varela Round"/>
                <a:sym typeface="Varela Round"/>
              </a:rPr>
              <a:t>2.Think/talk about why you choose the topic.</a:t>
            </a:r>
            <a:endParaRPr sz="3000">
              <a:latin typeface="Varela Round"/>
              <a:ea typeface="Varela Round"/>
              <a:cs typeface="Varela Round"/>
              <a:sym typeface="Varela Roun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latin typeface="Varela Round"/>
                <a:ea typeface="Varela Round"/>
                <a:cs typeface="Varela Round"/>
                <a:sym typeface="Varela Round"/>
              </a:rPr>
              <a:t>3.Share.</a:t>
            </a:r>
            <a:endParaRPr sz="3000">
              <a:latin typeface="Varela Round"/>
              <a:ea typeface="Varela Round"/>
              <a:cs typeface="Varela Round"/>
              <a:sym typeface="Varela Roun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>
              <a:latin typeface="Varela Round"/>
              <a:ea typeface="Varela Round"/>
              <a:cs typeface="Varela Round"/>
              <a:sym typeface="Varela Round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15"/>
          <p:cNvSpPr txBox="1">
            <a:spLocks noGrp="1"/>
          </p:cNvSpPr>
          <p:nvPr>
            <p:ph type="ctrTitle" idx="4294967295"/>
          </p:nvPr>
        </p:nvSpPr>
        <p:spPr>
          <a:xfrm>
            <a:off x="685800" y="2133367"/>
            <a:ext cx="77724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 b="1">
                <a:latin typeface="Varela Round"/>
                <a:ea typeface="Varela Round"/>
                <a:cs typeface="Varela Round"/>
                <a:sym typeface="Varela Round"/>
              </a:rPr>
              <a:t>Bubbles</a:t>
            </a:r>
            <a:endParaRPr sz="6000" b="1">
              <a:latin typeface="Varela Round"/>
              <a:ea typeface="Varela Round"/>
              <a:cs typeface="Varela Round"/>
              <a:sym typeface="Varela Round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 b="1">
                <a:latin typeface="Varela Round"/>
                <a:ea typeface="Varela Round"/>
                <a:cs typeface="Varela Round"/>
                <a:sym typeface="Varela Round"/>
              </a:rPr>
              <a:t>神奇的泡泡</a:t>
            </a:r>
            <a:endParaRPr sz="6000" b="1">
              <a:latin typeface="Varela Round"/>
              <a:ea typeface="Varela Round"/>
              <a:cs typeface="Varela Round"/>
              <a:sym typeface="Varela Round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16"/>
          <p:cNvSpPr txBox="1">
            <a:spLocks noGrp="1"/>
          </p:cNvSpPr>
          <p:nvPr>
            <p:ph type="sldNum" idx="12"/>
          </p:nvPr>
        </p:nvSpPr>
        <p:spPr>
          <a:xfrm>
            <a:off x="4337100" y="4751625"/>
            <a:ext cx="469800" cy="391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5</a:t>
            </a:fld>
            <a:endParaRPr/>
          </a:p>
        </p:txBody>
      </p:sp>
      <p:sp>
        <p:nvSpPr>
          <p:cNvPr id="214" name="Google Shape;214;p16"/>
          <p:cNvSpPr txBox="1"/>
          <p:nvPr/>
        </p:nvSpPr>
        <p:spPr>
          <a:xfrm>
            <a:off x="1380500" y="1871150"/>
            <a:ext cx="62811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u="sng">
                <a:solidFill>
                  <a:schemeClr val="hlink"/>
                </a:solidFill>
                <a:latin typeface="Varela Round"/>
                <a:ea typeface="Varela Round"/>
                <a:cs typeface="Varela Round"/>
                <a:sym typeface="Varela Round"/>
                <a:hlinkClick r:id="rId3"/>
              </a:rPr>
              <a:t>翰林康軒南一生活課本有哪些活動? </a:t>
            </a:r>
            <a:endParaRPr sz="3000">
              <a:latin typeface="Varela Round"/>
              <a:ea typeface="Varela Round"/>
              <a:cs typeface="Varela Round"/>
              <a:sym typeface="Varela Round"/>
            </a:endParaRPr>
          </a:p>
        </p:txBody>
      </p:sp>
      <p:sp>
        <p:nvSpPr>
          <p:cNvPr id="215" name="Google Shape;215;p16"/>
          <p:cNvSpPr txBox="1"/>
          <p:nvPr/>
        </p:nvSpPr>
        <p:spPr>
          <a:xfrm>
            <a:off x="1380500" y="2836975"/>
            <a:ext cx="61542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latin typeface="Varela Round"/>
                <a:ea typeface="Varela Round"/>
                <a:cs typeface="Varela Round"/>
                <a:sym typeface="Varela Round"/>
              </a:rPr>
              <a:t>一起來jamboared共作</a:t>
            </a:r>
            <a:endParaRPr sz="3000">
              <a:latin typeface="Varela Round"/>
              <a:ea typeface="Varela Round"/>
              <a:cs typeface="Varela Round"/>
              <a:sym typeface="Varela Round"/>
            </a:endParaRPr>
          </a:p>
        </p:txBody>
      </p:sp>
      <p:sp>
        <p:nvSpPr>
          <p:cNvPr id="216" name="Google Shape;216;p16"/>
          <p:cNvSpPr txBox="1"/>
          <p:nvPr/>
        </p:nvSpPr>
        <p:spPr>
          <a:xfrm>
            <a:off x="2480775" y="521475"/>
            <a:ext cx="44895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>
                <a:solidFill>
                  <a:srgbClr val="9900FF"/>
                </a:solidFill>
                <a:latin typeface="Varela Round"/>
                <a:ea typeface="Varela Round"/>
                <a:cs typeface="Varela Round"/>
                <a:sym typeface="Varela Round"/>
              </a:rPr>
              <a:t>Overview of the unit</a:t>
            </a:r>
            <a:endParaRPr sz="3000" b="1">
              <a:solidFill>
                <a:srgbClr val="9900FF"/>
              </a:solidFill>
              <a:latin typeface="Varela Round"/>
              <a:ea typeface="Varela Round"/>
              <a:cs typeface="Varela Round"/>
              <a:sym typeface="Varela Round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17"/>
          <p:cNvSpPr txBox="1"/>
          <p:nvPr/>
        </p:nvSpPr>
        <p:spPr>
          <a:xfrm>
            <a:off x="2396175" y="2048375"/>
            <a:ext cx="5474100" cy="215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>
                <a:solidFill>
                  <a:schemeClr val="dk2"/>
                </a:solidFill>
                <a:latin typeface="Varela Round"/>
                <a:ea typeface="Varela Round"/>
                <a:cs typeface="Varela Round"/>
                <a:sym typeface="Varela Round"/>
              </a:rPr>
              <a:t>1. Core competencies</a:t>
            </a:r>
            <a:endParaRPr sz="3200">
              <a:solidFill>
                <a:schemeClr val="dk2"/>
              </a:solidFill>
              <a:latin typeface="Varela Round"/>
              <a:ea typeface="Varela Round"/>
              <a:cs typeface="Varela Round"/>
              <a:sym typeface="Varela Roun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>
                <a:solidFill>
                  <a:srgbClr val="00ACC3"/>
                </a:solidFill>
                <a:latin typeface="Varela Round"/>
                <a:ea typeface="Varela Round"/>
                <a:cs typeface="Varela Round"/>
                <a:sym typeface="Varela Round"/>
              </a:rPr>
              <a:t>2. Learning outcomes</a:t>
            </a:r>
            <a:endParaRPr sz="3200">
              <a:solidFill>
                <a:srgbClr val="00ACC3"/>
              </a:solidFill>
              <a:latin typeface="Varela Round"/>
              <a:ea typeface="Varela Round"/>
              <a:cs typeface="Varela Round"/>
              <a:sym typeface="Varela Roun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>
                <a:solidFill>
                  <a:srgbClr val="A64D79"/>
                </a:solidFill>
                <a:latin typeface="Varela Round"/>
                <a:ea typeface="Varela Round"/>
                <a:cs typeface="Varela Round"/>
                <a:sym typeface="Varela Round"/>
              </a:rPr>
              <a:t>3. Learning contents</a:t>
            </a:r>
            <a:endParaRPr sz="3200">
              <a:solidFill>
                <a:srgbClr val="A64D79"/>
              </a:solidFill>
              <a:latin typeface="Varela Round"/>
              <a:ea typeface="Varela Round"/>
              <a:cs typeface="Varela Round"/>
              <a:sym typeface="Varela Roun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>
                <a:solidFill>
                  <a:srgbClr val="CC0000"/>
                </a:solidFill>
                <a:latin typeface="Varela Round"/>
                <a:ea typeface="Varela Round"/>
                <a:cs typeface="Varela Round"/>
                <a:sym typeface="Varela Round"/>
              </a:rPr>
              <a:t>4. Learning objectives</a:t>
            </a:r>
            <a:endParaRPr sz="3200">
              <a:solidFill>
                <a:srgbClr val="CC0000"/>
              </a:solidFill>
              <a:latin typeface="Varela Round"/>
              <a:ea typeface="Varela Round"/>
              <a:cs typeface="Varela Round"/>
              <a:sym typeface="Varela Round"/>
            </a:endParaRPr>
          </a:p>
        </p:txBody>
      </p:sp>
      <p:sp>
        <p:nvSpPr>
          <p:cNvPr id="222" name="Google Shape;222;p17"/>
          <p:cNvSpPr txBox="1"/>
          <p:nvPr/>
        </p:nvSpPr>
        <p:spPr>
          <a:xfrm>
            <a:off x="2045000" y="994900"/>
            <a:ext cx="54741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 b="1">
                <a:latin typeface="Varela Round"/>
                <a:ea typeface="Varela Round"/>
                <a:cs typeface="Varela Round"/>
                <a:sym typeface="Varela Round"/>
              </a:rPr>
              <a:t>Step 2: Objectives</a:t>
            </a:r>
            <a:endParaRPr sz="4800" b="1">
              <a:latin typeface="Varela Round"/>
              <a:ea typeface="Varela Round"/>
              <a:cs typeface="Varela Round"/>
              <a:sym typeface="Varela Round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7" name="Google Shape;227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4725" y="348338"/>
            <a:ext cx="8614561" cy="444682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28" name="Google Shape;228;p18"/>
          <p:cNvCxnSpPr/>
          <p:nvPr/>
        </p:nvCxnSpPr>
        <p:spPr>
          <a:xfrm>
            <a:off x="264750" y="2767325"/>
            <a:ext cx="86145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29" name="Google Shape;229;p18"/>
          <p:cNvCxnSpPr/>
          <p:nvPr/>
        </p:nvCxnSpPr>
        <p:spPr>
          <a:xfrm>
            <a:off x="3738850" y="392475"/>
            <a:ext cx="20700" cy="43998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30" name="Google Shape;230;p18"/>
          <p:cNvCxnSpPr/>
          <p:nvPr/>
        </p:nvCxnSpPr>
        <p:spPr>
          <a:xfrm>
            <a:off x="289200" y="392475"/>
            <a:ext cx="0" cy="43998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31" name="Google Shape;231;p18"/>
          <p:cNvCxnSpPr/>
          <p:nvPr/>
        </p:nvCxnSpPr>
        <p:spPr>
          <a:xfrm rot="10800000" flipH="1">
            <a:off x="316800" y="4710225"/>
            <a:ext cx="8510400" cy="414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32" name="Google Shape;232;p18"/>
          <p:cNvCxnSpPr/>
          <p:nvPr/>
        </p:nvCxnSpPr>
        <p:spPr>
          <a:xfrm>
            <a:off x="371825" y="867575"/>
            <a:ext cx="84279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33" name="Google Shape;233;p18"/>
          <p:cNvCxnSpPr/>
          <p:nvPr/>
        </p:nvCxnSpPr>
        <p:spPr>
          <a:xfrm>
            <a:off x="330500" y="433800"/>
            <a:ext cx="85311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34" name="Google Shape;234;p18"/>
          <p:cNvCxnSpPr/>
          <p:nvPr/>
        </p:nvCxnSpPr>
        <p:spPr>
          <a:xfrm>
            <a:off x="8820375" y="413125"/>
            <a:ext cx="20700" cy="43587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39" name="Google Shape;239;p19"/>
          <p:cNvCxnSpPr/>
          <p:nvPr/>
        </p:nvCxnSpPr>
        <p:spPr>
          <a:xfrm>
            <a:off x="264750" y="2767325"/>
            <a:ext cx="86145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40" name="Google Shape;240;p19"/>
          <p:cNvCxnSpPr/>
          <p:nvPr/>
        </p:nvCxnSpPr>
        <p:spPr>
          <a:xfrm>
            <a:off x="3738850" y="392475"/>
            <a:ext cx="20700" cy="43998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41" name="Google Shape;241;p19"/>
          <p:cNvCxnSpPr/>
          <p:nvPr/>
        </p:nvCxnSpPr>
        <p:spPr>
          <a:xfrm>
            <a:off x="289200" y="392475"/>
            <a:ext cx="0" cy="43998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42" name="Google Shape;242;p19"/>
          <p:cNvCxnSpPr/>
          <p:nvPr/>
        </p:nvCxnSpPr>
        <p:spPr>
          <a:xfrm rot="10800000" flipH="1">
            <a:off x="316800" y="4710225"/>
            <a:ext cx="8510400" cy="414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43" name="Google Shape;243;p19"/>
          <p:cNvCxnSpPr/>
          <p:nvPr/>
        </p:nvCxnSpPr>
        <p:spPr>
          <a:xfrm>
            <a:off x="371825" y="867575"/>
            <a:ext cx="84279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44" name="Google Shape;244;p19"/>
          <p:cNvCxnSpPr/>
          <p:nvPr/>
        </p:nvCxnSpPr>
        <p:spPr>
          <a:xfrm>
            <a:off x="330500" y="433800"/>
            <a:ext cx="85311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45" name="Google Shape;245;p19"/>
          <p:cNvCxnSpPr/>
          <p:nvPr/>
        </p:nvCxnSpPr>
        <p:spPr>
          <a:xfrm>
            <a:off x="8820375" y="413125"/>
            <a:ext cx="20700" cy="43587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46" name="Google Shape;246;p19"/>
          <p:cNvSpPr txBox="1"/>
          <p:nvPr/>
        </p:nvSpPr>
        <p:spPr>
          <a:xfrm>
            <a:off x="424025" y="392475"/>
            <a:ext cx="33147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 b="1">
                <a:latin typeface="Varela Round"/>
                <a:ea typeface="Varela Round"/>
                <a:cs typeface="Varela Round"/>
                <a:sym typeface="Varela Round"/>
              </a:rPr>
              <a:t>Topic / Grade / Subject</a:t>
            </a:r>
            <a:endParaRPr sz="2100" b="1">
              <a:latin typeface="Varela Round"/>
              <a:ea typeface="Varela Round"/>
              <a:cs typeface="Varela Round"/>
              <a:sym typeface="Varela Round"/>
            </a:endParaRPr>
          </a:p>
        </p:txBody>
      </p:sp>
      <p:cxnSp>
        <p:nvCxnSpPr>
          <p:cNvPr id="247" name="Google Shape;247;p19"/>
          <p:cNvCxnSpPr/>
          <p:nvPr/>
        </p:nvCxnSpPr>
        <p:spPr>
          <a:xfrm>
            <a:off x="294975" y="1032375"/>
            <a:ext cx="3429000" cy="17148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48" name="Google Shape;248;p19"/>
          <p:cNvSpPr txBox="1"/>
          <p:nvPr/>
        </p:nvSpPr>
        <p:spPr>
          <a:xfrm>
            <a:off x="1308925" y="1013950"/>
            <a:ext cx="2415000" cy="8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>
                <a:solidFill>
                  <a:srgbClr val="0000FF"/>
                </a:solidFill>
                <a:latin typeface="Varela Round"/>
                <a:ea typeface="Varela Round"/>
                <a:cs typeface="Varela Round"/>
                <a:sym typeface="Varela Round"/>
              </a:rPr>
              <a:t>Learning Outcomes</a:t>
            </a:r>
            <a:endParaRPr sz="2000" b="1">
              <a:solidFill>
                <a:srgbClr val="0000FF"/>
              </a:solidFill>
              <a:latin typeface="Varela Round"/>
              <a:ea typeface="Varela Round"/>
              <a:cs typeface="Varela Round"/>
              <a:sym typeface="Varela Round"/>
            </a:endParaRPr>
          </a:p>
        </p:txBody>
      </p:sp>
      <p:sp>
        <p:nvSpPr>
          <p:cNvPr id="249" name="Google Shape;249;p19"/>
          <p:cNvSpPr txBox="1"/>
          <p:nvPr/>
        </p:nvSpPr>
        <p:spPr>
          <a:xfrm>
            <a:off x="424025" y="1814350"/>
            <a:ext cx="2212200" cy="8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>
                <a:solidFill>
                  <a:srgbClr val="0000FF"/>
                </a:solidFill>
                <a:latin typeface="Varela Round"/>
                <a:ea typeface="Varela Round"/>
                <a:cs typeface="Varela Round"/>
                <a:sym typeface="Varela Round"/>
              </a:rPr>
              <a:t>Learning Contents</a:t>
            </a:r>
            <a:endParaRPr>
              <a:solidFill>
                <a:srgbClr val="0000FF"/>
              </a:solidFill>
            </a:endParaRPr>
          </a:p>
        </p:txBody>
      </p:sp>
      <p:sp>
        <p:nvSpPr>
          <p:cNvPr id="250" name="Google Shape;250;p19"/>
          <p:cNvSpPr txBox="1"/>
          <p:nvPr/>
        </p:nvSpPr>
        <p:spPr>
          <a:xfrm>
            <a:off x="3774425" y="867575"/>
            <a:ext cx="5025300" cy="264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rgbClr val="9900FF"/>
                </a:solidFill>
                <a:latin typeface="Varela Round"/>
                <a:ea typeface="Varela Round"/>
                <a:cs typeface="Varela Round"/>
                <a:sym typeface="Varela Round"/>
              </a:rPr>
              <a:t>2-I-2 觀察生活中人、事、物的變化，覺知變化的可能因素。</a:t>
            </a:r>
            <a:endParaRPr sz="2000">
              <a:solidFill>
                <a:srgbClr val="9900FF"/>
              </a:solidFill>
              <a:latin typeface="Varela Round"/>
              <a:ea typeface="Varela Round"/>
              <a:cs typeface="Varela Round"/>
              <a:sym typeface="Varela Roun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rgbClr val="9900FF"/>
                </a:solidFill>
                <a:latin typeface="Varela Round"/>
                <a:ea typeface="Varela Round"/>
                <a:cs typeface="Varela Round"/>
                <a:sym typeface="Varela Round"/>
              </a:rPr>
              <a:t>3-I-1 願意參與各種學習活動，表現好奇與求知探究之心。</a:t>
            </a:r>
            <a:endParaRPr sz="2000">
              <a:solidFill>
                <a:srgbClr val="9900FF"/>
              </a:solidFill>
              <a:latin typeface="Varela Round"/>
              <a:ea typeface="Varela Round"/>
              <a:cs typeface="Varela Round"/>
              <a:sym typeface="Varela Roun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rgbClr val="9900FF"/>
                </a:solidFill>
                <a:latin typeface="Varela Round"/>
                <a:ea typeface="Varela Round"/>
                <a:cs typeface="Varela Round"/>
                <a:sym typeface="Varela Round"/>
              </a:rPr>
              <a:t>3-I-2 體認探究事理有各種方法，並且樂於應用。</a:t>
            </a:r>
            <a:endParaRPr sz="2000">
              <a:solidFill>
                <a:srgbClr val="9900FF"/>
              </a:solidFill>
              <a:latin typeface="Varela Round"/>
              <a:ea typeface="Varela Round"/>
              <a:cs typeface="Varela Round"/>
              <a:sym typeface="Varela Roun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rgbClr val="9900FF"/>
              </a:solidFill>
              <a:latin typeface="Varela Round"/>
              <a:ea typeface="Varela Round"/>
              <a:cs typeface="Varela Round"/>
              <a:sym typeface="Varela Roun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b="1">
              <a:solidFill>
                <a:srgbClr val="9900FF"/>
              </a:solidFill>
              <a:latin typeface="Varela Round"/>
              <a:ea typeface="Varela Round"/>
              <a:cs typeface="Varela Round"/>
              <a:sym typeface="Varela Round"/>
            </a:endParaRPr>
          </a:p>
        </p:txBody>
      </p:sp>
      <p:sp>
        <p:nvSpPr>
          <p:cNvPr id="251" name="Google Shape;251;p19"/>
          <p:cNvSpPr txBox="1"/>
          <p:nvPr/>
        </p:nvSpPr>
        <p:spPr>
          <a:xfrm>
            <a:off x="316800" y="2747175"/>
            <a:ext cx="3429000" cy="233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rgbClr val="9900FF"/>
                </a:solidFill>
                <a:latin typeface="Varela Round"/>
                <a:ea typeface="Varela Round"/>
                <a:cs typeface="Varela Round"/>
                <a:sym typeface="Varela Round"/>
              </a:rPr>
              <a:t>A-I-2 事物變化現象的觀察。</a:t>
            </a:r>
            <a:endParaRPr sz="2000">
              <a:solidFill>
                <a:srgbClr val="9900FF"/>
              </a:solidFill>
              <a:latin typeface="Varela Round"/>
              <a:ea typeface="Varela Round"/>
              <a:cs typeface="Varela Round"/>
              <a:sym typeface="Varela Roun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rgbClr val="9900FF"/>
                </a:solidFill>
                <a:latin typeface="Varela Round"/>
                <a:ea typeface="Varela Round"/>
                <a:cs typeface="Varela Round"/>
                <a:sym typeface="Varela Round"/>
              </a:rPr>
              <a:t>C-I-1 事物特性與現象的探究。</a:t>
            </a:r>
            <a:endParaRPr sz="2000">
              <a:solidFill>
                <a:srgbClr val="9900FF"/>
              </a:solidFill>
              <a:latin typeface="Varela Round"/>
              <a:ea typeface="Varela Round"/>
              <a:cs typeface="Varela Round"/>
              <a:sym typeface="Varela Roun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rgbClr val="9900FF"/>
                </a:solidFill>
                <a:latin typeface="Varela Round"/>
                <a:ea typeface="Varela Round"/>
                <a:cs typeface="Varela Round"/>
                <a:sym typeface="Varela Round"/>
              </a:rPr>
              <a:t>F-I-2 不同解決問題方法或策略的提出與嘗試。</a:t>
            </a:r>
            <a:endParaRPr sz="2000">
              <a:solidFill>
                <a:srgbClr val="9900FF"/>
              </a:solidFill>
              <a:latin typeface="Varela Round"/>
              <a:ea typeface="Varela Round"/>
              <a:cs typeface="Varela Round"/>
              <a:sym typeface="Varela Roun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rgbClr val="9900FF"/>
              </a:solidFill>
              <a:latin typeface="Varela Round"/>
              <a:ea typeface="Varela Round"/>
              <a:cs typeface="Varela Round"/>
              <a:sym typeface="Varela Roun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b="1">
              <a:solidFill>
                <a:srgbClr val="9900FF"/>
              </a:solidFill>
              <a:latin typeface="Varela Round"/>
              <a:ea typeface="Varela Round"/>
              <a:cs typeface="Varela Round"/>
              <a:sym typeface="Varela Round"/>
            </a:endParaRPr>
          </a:p>
        </p:txBody>
      </p:sp>
      <p:sp>
        <p:nvSpPr>
          <p:cNvPr id="252" name="Google Shape;252;p19"/>
          <p:cNvSpPr txBox="1"/>
          <p:nvPr/>
        </p:nvSpPr>
        <p:spPr>
          <a:xfrm>
            <a:off x="3926750" y="2802200"/>
            <a:ext cx="4679100" cy="326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latin typeface="Varela Round"/>
                <a:ea typeface="Varela Round"/>
                <a:cs typeface="Varela Round"/>
                <a:sym typeface="Varela Round"/>
              </a:rPr>
              <a:t>SWBAT</a:t>
            </a:r>
            <a:endParaRPr sz="2000">
              <a:latin typeface="Varela Round"/>
              <a:ea typeface="Varela Round"/>
              <a:cs typeface="Varela Round"/>
              <a:sym typeface="Varela Roun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latin typeface="Varela Round"/>
                <a:ea typeface="Varela Round"/>
                <a:cs typeface="Varela Round"/>
                <a:sym typeface="Varela Round"/>
              </a:rPr>
              <a:t>1.能說出觀察泡泡的形狀、顏色及特性 </a:t>
            </a:r>
            <a:endParaRPr sz="2000">
              <a:latin typeface="Varela Round"/>
              <a:ea typeface="Varela Round"/>
              <a:cs typeface="Varela Round"/>
              <a:sym typeface="Varela Roun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latin typeface="Varela Round"/>
                <a:ea typeface="Varela Round"/>
                <a:cs typeface="Varela Round"/>
                <a:sym typeface="Varela Round"/>
              </a:rPr>
              <a:t>2.要準備材料並做出泡泡水</a:t>
            </a:r>
            <a:endParaRPr sz="2000">
              <a:latin typeface="Varela Round"/>
              <a:ea typeface="Varela Round"/>
              <a:cs typeface="Varela Round"/>
              <a:sym typeface="Varela Roun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latin typeface="Varela Round"/>
                <a:ea typeface="Varela Round"/>
                <a:cs typeface="Varela Round"/>
                <a:sym typeface="Varela Round"/>
              </a:rPr>
              <a:t>3.實際吹出泡泡並說出什麼東西可以用來吹泡泡</a:t>
            </a:r>
            <a:endParaRPr sz="2000">
              <a:latin typeface="Varela Round"/>
              <a:ea typeface="Varela Round"/>
              <a:cs typeface="Varela Round"/>
              <a:sym typeface="Varela Roun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latin typeface="Varela Round"/>
                <a:ea typeface="Varela Round"/>
                <a:cs typeface="Varela Round"/>
                <a:sym typeface="Varela Round"/>
              </a:rPr>
              <a:t>4. 當做泡泡水碰到問題時能嚐試至少一種解決方法</a:t>
            </a:r>
            <a:endParaRPr sz="2000">
              <a:latin typeface="Varela Round"/>
              <a:ea typeface="Varela Round"/>
              <a:cs typeface="Varela Round"/>
              <a:sym typeface="Varela Roun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latin typeface="Varela Round"/>
                <a:ea typeface="Varela Round"/>
                <a:cs typeface="Varela Round"/>
                <a:sym typeface="Varela Round"/>
              </a:rPr>
              <a:t>5.挑戰吹出不同的泡泡 並描述自己吹出的泡泡</a:t>
            </a:r>
            <a:endParaRPr sz="2000">
              <a:latin typeface="Varela Round"/>
              <a:ea typeface="Varela Round"/>
              <a:cs typeface="Varela Round"/>
              <a:sym typeface="Varela Roun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latin typeface="Varela Round"/>
              <a:ea typeface="Varela Round"/>
              <a:cs typeface="Varela Round"/>
              <a:sym typeface="Varela Round"/>
            </a:endParaRPr>
          </a:p>
        </p:txBody>
      </p:sp>
      <p:sp>
        <p:nvSpPr>
          <p:cNvPr id="253" name="Google Shape;253;p19"/>
          <p:cNvSpPr txBox="1"/>
          <p:nvPr/>
        </p:nvSpPr>
        <p:spPr>
          <a:xfrm>
            <a:off x="3873550" y="400125"/>
            <a:ext cx="41916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>
                <a:latin typeface="Varela Round"/>
                <a:ea typeface="Varela Round"/>
                <a:cs typeface="Varela Round"/>
                <a:sym typeface="Varela Round"/>
              </a:rPr>
              <a:t>吹泡泡同樂會 / 低年級 / 生活</a:t>
            </a:r>
            <a:endParaRPr sz="2000" b="1">
              <a:latin typeface="Varela Round"/>
              <a:ea typeface="Varela Round"/>
              <a:cs typeface="Varela Round"/>
              <a:sym typeface="Varela Round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20"/>
          <p:cNvSpPr txBox="1">
            <a:spLocks noGrp="1"/>
          </p:cNvSpPr>
          <p:nvPr>
            <p:ph type="sldNum" idx="12"/>
          </p:nvPr>
        </p:nvSpPr>
        <p:spPr>
          <a:xfrm>
            <a:off x="4337100" y="4751625"/>
            <a:ext cx="469800" cy="391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9</a:t>
            </a:fld>
            <a:endParaRPr/>
          </a:p>
        </p:txBody>
      </p:sp>
      <p:sp>
        <p:nvSpPr>
          <p:cNvPr id="259" name="Google Shape;259;p20"/>
          <p:cNvSpPr txBox="1"/>
          <p:nvPr/>
        </p:nvSpPr>
        <p:spPr>
          <a:xfrm>
            <a:off x="1590600" y="2330900"/>
            <a:ext cx="6155700" cy="203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rgbClr val="2F5496"/>
                </a:solidFill>
                <a:latin typeface="Varela Round"/>
                <a:ea typeface="Varela Round"/>
                <a:cs typeface="Varela Round"/>
                <a:sym typeface="Varela Round"/>
              </a:rPr>
              <a:t>1.Refer to the objectives</a:t>
            </a:r>
            <a:endParaRPr sz="3000">
              <a:solidFill>
                <a:srgbClr val="2F5496"/>
              </a:solidFill>
              <a:latin typeface="Varela Round"/>
              <a:ea typeface="Varela Round"/>
              <a:cs typeface="Varela Round"/>
              <a:sym typeface="Varela Round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rgbClr val="2F5496"/>
                </a:solidFill>
                <a:latin typeface="Varela Round"/>
                <a:ea typeface="Varela Round"/>
                <a:cs typeface="Varela Round"/>
                <a:sym typeface="Varela Round"/>
              </a:rPr>
              <a:t>2.Set up final tasks of the topic: </a:t>
            </a:r>
            <a:endParaRPr sz="3000">
              <a:solidFill>
                <a:srgbClr val="2F5496"/>
              </a:solidFill>
              <a:latin typeface="Varela Round"/>
              <a:ea typeface="Varela Round"/>
              <a:cs typeface="Varela Round"/>
              <a:sym typeface="Varela Round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rgbClr val="2F5496"/>
                </a:solidFill>
                <a:latin typeface="Varela Round"/>
                <a:ea typeface="Varela Round"/>
                <a:cs typeface="Varela Round"/>
                <a:sym typeface="Varela Round"/>
              </a:rPr>
              <a:t>   Performance Task.</a:t>
            </a:r>
            <a:endParaRPr sz="3000">
              <a:solidFill>
                <a:srgbClr val="2F5496"/>
              </a:solidFill>
              <a:latin typeface="Varela Round"/>
              <a:ea typeface="Varela Round"/>
              <a:cs typeface="Varela Round"/>
              <a:sym typeface="Varela Round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rgbClr val="2F5496"/>
                </a:solidFill>
                <a:latin typeface="Varela Round"/>
                <a:ea typeface="Varela Round"/>
                <a:cs typeface="Varela Round"/>
                <a:sym typeface="Varela Round"/>
              </a:rPr>
              <a:t>3.Describe the task.</a:t>
            </a:r>
            <a:endParaRPr sz="3000">
              <a:solidFill>
                <a:srgbClr val="2F5496"/>
              </a:solidFill>
              <a:latin typeface="Varela Round"/>
              <a:ea typeface="Varela Round"/>
              <a:cs typeface="Varela Round"/>
              <a:sym typeface="Varela Round"/>
            </a:endParaRPr>
          </a:p>
        </p:txBody>
      </p:sp>
      <p:sp>
        <p:nvSpPr>
          <p:cNvPr id="260" name="Google Shape;260;p20"/>
          <p:cNvSpPr txBox="1"/>
          <p:nvPr/>
        </p:nvSpPr>
        <p:spPr>
          <a:xfrm>
            <a:off x="2275525" y="1307875"/>
            <a:ext cx="39660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 b="1">
                <a:latin typeface="Varela Round"/>
                <a:ea typeface="Varela Round"/>
                <a:cs typeface="Varela Round"/>
                <a:sym typeface="Varela Round"/>
              </a:rPr>
              <a:t>Step 3: Task</a:t>
            </a:r>
            <a:endParaRPr sz="4800" b="1">
              <a:latin typeface="Varela Round"/>
              <a:ea typeface="Varela Round"/>
              <a:cs typeface="Varela Round"/>
              <a:sym typeface="Varela Round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Puck template">
  <a:themeElements>
    <a:clrScheme name="Custom 347">
      <a:dk1>
        <a:srgbClr val="212A2E"/>
      </a:dk1>
      <a:lt1>
        <a:srgbClr val="FFFFFF"/>
      </a:lt1>
      <a:dk2>
        <a:srgbClr val="617A86"/>
      </a:dk2>
      <a:lt2>
        <a:srgbClr val="A1BECC"/>
      </a:lt2>
      <a:accent1>
        <a:srgbClr val="00D1C6"/>
      </a:accent1>
      <a:accent2>
        <a:srgbClr val="00ACC3"/>
      </a:accent2>
      <a:accent3>
        <a:srgbClr val="BBCD00"/>
      </a:accent3>
      <a:accent4>
        <a:srgbClr val="65BB48"/>
      </a:accent4>
      <a:accent5>
        <a:srgbClr val="F8BB00"/>
      </a:accent5>
      <a:accent6>
        <a:srgbClr val="EF6222"/>
      </a:accent6>
      <a:hlink>
        <a:srgbClr val="617A86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736</Words>
  <Application>Microsoft Office PowerPoint</Application>
  <PresentationFormat>如螢幕大小 (16:9)</PresentationFormat>
  <Paragraphs>197</Paragraphs>
  <Slides>24</Slides>
  <Notes>22</Notes>
  <HiddenSlides>0</HiddenSlides>
  <MMClips>0</MMClips>
  <ScaleCrop>false</ScaleCrop>
  <HeadingPairs>
    <vt:vector size="6" baseType="variant">
      <vt:variant>
        <vt:lpstr>使用字型</vt:lpstr>
      </vt:variant>
      <vt:variant>
        <vt:i4>7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24</vt:i4>
      </vt:variant>
    </vt:vector>
  </HeadingPairs>
  <TitlesOfParts>
    <vt:vector size="32" baseType="lpstr">
      <vt:lpstr>新細明體</vt:lpstr>
      <vt:lpstr>Arial</vt:lpstr>
      <vt:lpstr>Audiowide</vt:lpstr>
      <vt:lpstr>KG Primary Penmanship</vt:lpstr>
      <vt:lpstr>Nixie One</vt:lpstr>
      <vt:lpstr>MS UI Gothic</vt:lpstr>
      <vt:lpstr>Varela Round</vt:lpstr>
      <vt:lpstr>Puck template</vt:lpstr>
      <vt:lpstr>PowerPoint 簡報</vt:lpstr>
      <vt:lpstr>雙語教師共備研習</vt:lpstr>
      <vt:lpstr>PowerPoint 簡報</vt:lpstr>
      <vt:lpstr>Bubbles 神奇的泡泡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三個臭皮匠勝過一個諸葛亮</vt:lpstr>
      <vt:lpstr>Thanks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cp:lastModifiedBy>NTCU BERC</cp:lastModifiedBy>
  <cp:revision>5</cp:revision>
  <dcterms:modified xsi:type="dcterms:W3CDTF">2022-07-18T00:48:06Z</dcterms:modified>
</cp:coreProperties>
</file>